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256" r:id="rId2"/>
    <p:sldId id="300" r:id="rId3"/>
    <p:sldId id="302" r:id="rId4"/>
    <p:sldId id="304" r:id="rId5"/>
    <p:sldId id="301" r:id="rId6"/>
    <p:sldId id="285" r:id="rId7"/>
    <p:sldId id="30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105" autoAdjust="0"/>
  </p:normalViewPr>
  <p:slideViewPr>
    <p:cSldViewPr snapToGrid="0" snapToObjects="1">
      <p:cViewPr varScale="1">
        <p:scale>
          <a:sx n="106" d="100"/>
          <a:sy n="106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r>
              <a:rPr lang="en-US" sz="2800" dirty="0"/>
              <a:t>draft-ietf-anima-jws-voucher-04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/>
              <a:t>thomas-werner@siemens.com </a:t>
            </a:r>
          </a:p>
          <a:p>
            <a:endParaRPr lang="en-US" dirty="0"/>
          </a:p>
          <a:p>
            <a:r>
              <a:rPr lang="en-US" dirty="0"/>
              <a:t>IETF 114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Recap: JWS Voucher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RFC 8366 specifies CMS-signed JSON for Voucher artifacts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This draft proposes JWS-signed JSON as another option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Can be used by BRSKI RFC 8995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BRSKI-PRM relies on JWS form factor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35FD-55D8-48B1-8621-B09E51A2A7FF}"/>
              </a:ext>
            </a:extLst>
          </p:cNvPr>
          <p:cNvSpPr txBox="1"/>
          <p:nvPr/>
        </p:nvSpPr>
        <p:spPr>
          <a:xfrm>
            <a:off x="5669281" y="5419894"/>
            <a:ext cx="60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BRSKI: Bootstrapping of Remote Secure Key Infrastructure (RFC 8995)</a:t>
            </a:r>
          </a:p>
          <a:p>
            <a:r>
              <a:rPr lang="en-US" sz="1400" dirty="0"/>
              <a:t>BRSKI-PRM: BRSKI with Pledge in Responder Mode (draft-</a:t>
            </a:r>
            <a:r>
              <a:rPr lang="en-US" sz="1400" dirty="0" err="1"/>
              <a:t>ietf</a:t>
            </a:r>
            <a:r>
              <a:rPr lang="en-US" sz="1400" dirty="0"/>
              <a:t>-anima-</a:t>
            </a:r>
            <a:r>
              <a:rPr lang="en-US" sz="1400" dirty="0" err="1"/>
              <a:t>brski</a:t>
            </a:r>
            <a:r>
              <a:rPr lang="en-US" sz="1400" dirty="0"/>
              <a:t>-</a:t>
            </a:r>
            <a:r>
              <a:rPr lang="en-US" sz="1400" dirty="0" err="1"/>
              <a:t>prm</a:t>
            </a:r>
            <a:r>
              <a:rPr lang="en-US" sz="1400" dirty="0"/>
              <a:t>)</a:t>
            </a:r>
          </a:p>
          <a:p>
            <a:r>
              <a:rPr lang="en-US" sz="1400" dirty="0"/>
              <a:t>CMS: Cryptographic Message Syntax (RFC 5652)</a:t>
            </a:r>
          </a:p>
          <a:p>
            <a:r>
              <a:rPr lang="en-US" sz="1400" dirty="0"/>
              <a:t>JWS: JSON Web Signature (RFC 7515)</a:t>
            </a:r>
          </a:p>
          <a:p>
            <a:r>
              <a:rPr lang="en-US" sz="1400" dirty="0"/>
              <a:t>Voucher: A Voucher Artifact for Bootstrapping Protocols (RFC 8366)</a:t>
            </a:r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Recap: JWS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4"/>
            <a:ext cx="10515600" cy="329501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JWS JSON Serialization (RFC 7515 #3.2), concrete “General JWS JSON Serialization”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Switch from JWS Compact Serialization to “General JWS JSON Serialization”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Opens up the support of further use cases requiring more than one signature to the Voucher object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Multiple signatures are already supported by existing voucher form factors: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JSON-in-CMS		- RFC 8366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CBOR-in-COSE_Sign	- draft-</a:t>
            </a:r>
            <a:r>
              <a:rPr lang="en-US" sz="1800" dirty="0" err="1"/>
              <a:t>ietf</a:t>
            </a:r>
            <a:r>
              <a:rPr lang="en-US" sz="1800" dirty="0"/>
              <a:t>-anima-constrained-voucher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Voucher in JSON-in-JWS	- draft-</a:t>
            </a:r>
            <a:r>
              <a:rPr lang="en-US" sz="1800" dirty="0" err="1"/>
              <a:t>ietf</a:t>
            </a:r>
            <a:r>
              <a:rPr lang="en-US" sz="1800" dirty="0"/>
              <a:t>-anima-</a:t>
            </a:r>
            <a:r>
              <a:rPr lang="en-US" sz="1800" dirty="0" err="1"/>
              <a:t>jws</a:t>
            </a:r>
            <a:r>
              <a:rPr lang="en-US" sz="1800" dirty="0"/>
              <a:t>-voucher (this draft)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should support same feature set as other Voucher forms (e.g. JSON-in-CMS), without limitation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9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Voucher Representation</a:t>
            </a:r>
            <a:br>
              <a:rPr lang="en-US" sz="3600" b="1" dirty="0"/>
            </a:br>
            <a:r>
              <a:rPr lang="en-US" sz="3600" b="1" dirty="0"/>
              <a:t>General JWS JSON Serialization syntax and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1A3CE-94E3-41F9-A0AC-11217F2F2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379" y="2771144"/>
            <a:ext cx="4998791" cy="2111989"/>
          </a:xfrm>
          <a:prstGeom prst="rect">
            <a:avLst/>
          </a:prstGeom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3A0AB20-5AAD-4D34-90CE-6DB3FB7E033B}"/>
              </a:ext>
            </a:extLst>
          </p:cNvPr>
          <p:cNvSpPr/>
          <p:nvPr/>
        </p:nvSpPr>
        <p:spPr>
          <a:xfrm>
            <a:off x="5885932" y="1631082"/>
            <a:ext cx="941334" cy="4232902"/>
          </a:xfrm>
          <a:prstGeom prst="chevron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00C0B-1E7A-4C08-AC82-0D322786FFD6}"/>
              </a:ext>
            </a:extLst>
          </p:cNvPr>
          <p:cNvSpPr txBox="1"/>
          <p:nvPr/>
        </p:nvSpPr>
        <p:spPr>
          <a:xfrm>
            <a:off x="6827266" y="5908432"/>
            <a:ext cx="430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anima-jws-voucher.html#figure-4:</a:t>
            </a:r>
          </a:p>
          <a:p>
            <a:r>
              <a:rPr lang="en-US" sz="1400" dirty="0"/>
              <a:t>Example Voucher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99D1E-6C3B-4DE4-AFFE-29BB1B384CBC}"/>
              </a:ext>
            </a:extLst>
          </p:cNvPr>
          <p:cNvSpPr txBox="1"/>
          <p:nvPr/>
        </p:nvSpPr>
        <p:spPr>
          <a:xfrm>
            <a:off x="636841" y="5908433"/>
            <a:ext cx="532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anima-jws-voucher.html#figure-1:</a:t>
            </a:r>
          </a:p>
          <a:p>
            <a:r>
              <a:rPr lang="en-US" sz="1400" dirty="0"/>
              <a:t>Voucher Representation in General JWS JSON Serialization Syntax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29C51-1500-9EF7-9524-8673F84B1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631082"/>
            <a:ext cx="4926628" cy="423290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F5F5-9224-077E-DE8F-AB08EEB0FB86}"/>
              </a:ext>
            </a:extLst>
          </p:cNvPr>
          <p:cNvSpPr/>
          <p:nvPr/>
        </p:nvSpPr>
        <p:spPr>
          <a:xfrm>
            <a:off x="854118" y="4644431"/>
            <a:ext cx="3717876" cy="280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1112E-5DD3-A087-E23F-B0C498F3AEAF}"/>
              </a:ext>
            </a:extLst>
          </p:cNvPr>
          <p:cNvSpPr txBox="1"/>
          <p:nvPr/>
        </p:nvSpPr>
        <p:spPr>
          <a:xfrm>
            <a:off x="8159232" y="5323437"/>
            <a:ext cx="353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optional „</a:t>
            </a:r>
            <a:r>
              <a:rPr lang="en-US" dirty="0" err="1"/>
              <a:t>typ</a:t>
            </a:r>
            <a:r>
              <a:rPr lang="en-US" dirty="0"/>
              <a:t>“ parameter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C69F2B-2482-8D5C-18DF-DE04FCFD223C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725909" y="4798337"/>
            <a:ext cx="3433323" cy="70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7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History of changes - draft-ietf-anima-jws-voucher-04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984"/>
            <a:ext cx="10515600" cy="3042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Update chapter: "1. Introduction"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Rework chapter: "3. Voucher Artifact with JSON Web Signature"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Added optional header parameter "</a:t>
            </a:r>
            <a:r>
              <a:rPr lang="en-US" sz="2200" dirty="0" err="1"/>
              <a:t>typ</a:t>
            </a:r>
            <a:r>
              <a:rPr lang="en-US" sz="2200" dirty="0"/>
              <a:t>": "</a:t>
            </a:r>
            <a:r>
              <a:rPr lang="en-US" sz="2200" dirty="0" err="1"/>
              <a:t>voucher-jws+json</a:t>
            </a:r>
            <a:r>
              <a:rPr lang="en-US" sz="2200" dirty="0"/>
              <a:t>" and updated examples (PVR, RVR, Voucher)</a:t>
            </a:r>
            <a:endParaRPr lang="en-US" sz="1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346907"/>
            <a:ext cx="10515600" cy="36112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Finalize writing of this draft (content should be complete)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Alignment in BRSKI design team calls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PoC implementation JWS Voucher and BRSKI-PRM done, </a:t>
            </a:r>
            <a:br>
              <a:rPr lang="en-US" sz="2200" dirty="0"/>
            </a:br>
            <a:r>
              <a:rPr lang="en-US" sz="2200" dirty="0"/>
              <a:t>interop testing with others welcome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 and shepherd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A746C-1A8B-4BDF-9F72-67F3F3093D7B}"/>
              </a:ext>
            </a:extLst>
          </p:cNvPr>
          <p:cNvSpPr txBox="1"/>
          <p:nvPr/>
        </p:nvSpPr>
        <p:spPr>
          <a:xfrm>
            <a:off x="1680754" y="5860959"/>
            <a:ext cx="1018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(draft-</a:t>
            </a:r>
            <a:r>
              <a:rPr lang="de-DE" sz="1400" dirty="0" err="1"/>
              <a:t>ietf</a:t>
            </a:r>
            <a:r>
              <a:rPr lang="de-DE" sz="1400" dirty="0"/>
              <a:t>-</a:t>
            </a:r>
            <a:r>
              <a:rPr lang="de-DE" sz="1400" dirty="0" err="1"/>
              <a:t>anima-brski-prm</a:t>
            </a:r>
            <a:r>
              <a:rPr lang="de-D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Abbreviations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665"/>
            <a:ext cx="10515600" cy="3042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JWS - JSON Web Signature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PVR - Pledge voucher-request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RVR  - Registrar voucher-request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6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402</Words>
  <Characters>0</Characters>
  <Application>Microsoft Office PowerPoint</Application>
  <DocSecurity>0</DocSecurity>
  <PresentationFormat>Widescreen</PresentationFormat>
  <Lines>0</Lines>
  <Paragraphs>80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Update on  JWS signed Vouchers</vt:lpstr>
      <vt:lpstr>Recap: JWS Voucher</vt:lpstr>
      <vt:lpstr>Recap: JWS Options</vt:lpstr>
      <vt:lpstr>Voucher Representation General JWS JSON Serialization syntax and example</vt:lpstr>
      <vt:lpstr>History of changes - draft-ietf-anima-jws-voucher-04</vt:lpstr>
      <vt:lpstr>JWS Voucher - Next Steps</vt:lpstr>
      <vt:lpstr>Abbreviations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anima-jws-voucher</dc:title>
  <dc:creator>Fries, Steffen (CT RDA ITS)</dc:creator>
  <cp:lastModifiedBy>Werner, Thomas (T CST SEA-DE)</cp:lastModifiedBy>
  <cp:revision>297</cp:revision>
  <dcterms:modified xsi:type="dcterms:W3CDTF">2022-07-08T17:13:56Z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2022-07-08T17:13:56Z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