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sldIdLst>
    <p:sldId id="314" r:id="rId2"/>
    <p:sldId id="300" r:id="rId3"/>
    <p:sldId id="31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1263" autoAdjust="0"/>
  </p:normalViewPr>
  <p:slideViewPr>
    <p:cSldViewPr snapToGrid="0" snapToObjects="1">
      <p:cViewPr varScale="1">
        <p:scale>
          <a:sx n="124" d="100"/>
          <a:sy n="124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549951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JWS signed Voucher Artifacts for Bootstrapping Protocols</a:t>
            </a:r>
          </a:p>
          <a:p>
            <a:r>
              <a:rPr lang="en-US" sz="2800" dirty="0"/>
              <a:t>draft-ietf-anima-jws-voucher-09</a:t>
            </a:r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 err="1"/>
              <a:t>thomas-werner@siemens.com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1900" dirty="0"/>
              <a:t>Shepherd: Matthias Kovatsch</a:t>
            </a:r>
          </a:p>
          <a:p>
            <a:endParaRPr lang="en-US" sz="1900" dirty="0"/>
          </a:p>
          <a:p>
            <a:r>
              <a:rPr lang="en-US" dirty="0"/>
              <a:t>IETF 118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8477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RFC 8366 specifies CMS-signed JSON for Voucher artifacts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draft-ietf-anima-</a:t>
            </a:r>
            <a:r>
              <a:rPr lang="en-US" dirty="0" err="1"/>
              <a:t>jws</a:t>
            </a:r>
            <a:r>
              <a:rPr lang="en-US" dirty="0"/>
              <a:t>-voucher specifies</a:t>
            </a:r>
            <a:r>
              <a:rPr lang="en-US" dirty="0">
                <a:sym typeface="Wingdings" panose="05000000000000000000" pitchFamily="2" charset="2"/>
              </a:rPr>
              <a:t>  JWS signed JSON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Already used by BRSKI-PRM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draft-</a:t>
            </a:r>
            <a:r>
              <a:rPr lang="en-US" dirty="0" err="1"/>
              <a:t>ietf</a:t>
            </a:r>
            <a:r>
              <a:rPr lang="en-US" dirty="0"/>
              <a:t>-anima-</a:t>
            </a:r>
            <a:r>
              <a:rPr lang="en-US" dirty="0" err="1"/>
              <a:t>brski</a:t>
            </a:r>
            <a:r>
              <a:rPr lang="en-US" dirty="0"/>
              <a:t>-</a:t>
            </a:r>
            <a:r>
              <a:rPr lang="en-US" dirty="0" err="1"/>
              <a:t>prm</a:t>
            </a: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rgbClr val="212529"/>
              </a:solidFill>
              <a:latin typeface="SFMono-Regular"/>
            </a:endParaRPr>
          </a:p>
          <a:p>
            <a:pPr lvl="2">
              <a:lnSpc>
                <a:spcPct val="100000"/>
              </a:lnSpc>
            </a:pPr>
            <a:endParaRPr lang="en-US" sz="9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200" dirty="0"/>
          </a:p>
          <a:p>
            <a:pPr lvl="2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DC069-3580-8C15-D5BD-DAF4111FD934}"/>
              </a:ext>
            </a:extLst>
          </p:cNvPr>
          <p:cNvSpPr txBox="1"/>
          <p:nvPr/>
        </p:nvSpPr>
        <p:spPr>
          <a:xfrm>
            <a:off x="5196314" y="5860959"/>
            <a:ext cx="66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416760"/>
            <a:ext cx="11245646" cy="48060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WG Last Call (WGLC):	DONE, before 116</a:t>
            </a:r>
          </a:p>
          <a:p>
            <a:pPr>
              <a:lnSpc>
                <a:spcPct val="100000"/>
              </a:lnSpc>
            </a:pPr>
            <a:r>
              <a:rPr lang="en-US" dirty="0"/>
              <a:t>Shepherd writeup:	DONE, July 2023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IANA registration for </a:t>
            </a:r>
            <a:r>
              <a:rPr lang="en-US" dirty="0" err="1"/>
              <a:t>typ</a:t>
            </a:r>
            <a:r>
              <a:rPr lang="en-US" dirty="0"/>
              <a:t> value definition</a:t>
            </a:r>
            <a:br>
              <a:rPr lang="en-US" dirty="0"/>
            </a:br>
            <a:r>
              <a:rPr lang="en-US" dirty="0"/>
              <a:t>“</a:t>
            </a:r>
            <a:r>
              <a:rPr lang="de-DE" dirty="0" err="1"/>
              <a:t>application</a:t>
            </a:r>
            <a:r>
              <a:rPr lang="de-DE" dirty="0"/>
              <a:t>/</a:t>
            </a:r>
            <a:r>
              <a:rPr lang="de-DE" dirty="0" err="1"/>
              <a:t>voucher-jws+json</a:t>
            </a:r>
            <a:r>
              <a:rPr lang="en-US" dirty="0"/>
              <a:t>”:	TODO </a:t>
            </a:r>
          </a:p>
          <a:p>
            <a:pPr>
              <a:lnSpc>
                <a:spcPct val="100000"/>
              </a:lnSpc>
            </a:pPr>
            <a:r>
              <a:rPr lang="en-US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Interop testing with others welcome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ym typeface="Wingdings" panose="05000000000000000000" pitchFamily="2" charset="2"/>
              </a:rPr>
              <a:t>Could happen in combination with BRSKI-PRM interop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ym typeface="Wingdings" panose="05000000000000000000" pitchFamily="2" charset="2"/>
              </a:rPr>
              <a:t>PoC implementations of all components available, please get in touch</a:t>
            </a:r>
            <a:endParaRPr lang="en-US" sz="18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157</Words>
  <Characters>0</Characters>
  <Application>Microsoft Macintosh PowerPoint</Application>
  <DocSecurity>0</DocSecurity>
  <PresentationFormat>Breitbild</PresentationFormat>
  <Lines>0</Lines>
  <Paragraphs>37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SFMono-Regular</vt:lpstr>
      <vt:lpstr>Office Theme</vt:lpstr>
      <vt:lpstr>Update on  JWS signed Vouchers</vt:lpstr>
      <vt:lpstr>JWS Voucher - Recall</vt:lpstr>
      <vt:lpstr>JWS Voucher - Status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Werner, Thomas (T CST SEA-DE)</cp:lastModifiedBy>
  <cp:revision>333</cp:revision>
  <dcterms:modified xsi:type="dcterms:W3CDTF">2023-11-03T07:36:05Z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2023-07-14T05:43:18Z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