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256" r:id="rId2"/>
    <p:sldId id="300" r:id="rId3"/>
    <p:sldId id="302" r:id="rId4"/>
    <p:sldId id="301" r:id="rId5"/>
    <p:sldId id="2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037" autoAdjust="0"/>
  </p:normalViewPr>
  <p:slideViewPr>
    <p:cSldViewPr snapToGrid="0" snapToObjects="1">
      <p:cViewPr varScale="1">
        <p:scale>
          <a:sx n="77" d="100"/>
          <a:sy n="77" d="100"/>
        </p:scale>
        <p:origin x="1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draft-ietf-anima-jws-voucher-01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112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is currently used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arbitrary, but was driven by easier use with available libraries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analyzed in conjunction with other needs … (OPC UA?)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C497C-D731-4FB9-A644-398FA3F0A500}"/>
              </a:ext>
            </a:extLst>
          </p:cNvPr>
          <p:cNvSpPr txBox="1"/>
          <p:nvPr/>
        </p:nvSpPr>
        <p:spPr>
          <a:xfrm>
            <a:off x="136724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OPC UA: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Open Platform Communications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Linux Libertine"/>
              </a:rPr>
              <a:t>Unified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JWS Voucher - History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Small improvements and fixes in writing and consistent usage of terms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Pledge voucher-request (PVR)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Registrar voucher-request (RVR)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Media-Type: application/</a:t>
            </a:r>
            <a:r>
              <a:rPr lang="en-US" sz="1800" dirty="0" err="1"/>
              <a:t>voucher-jws+json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JWS (instead of JWT or JOSE)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Updated References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(structure and application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Investigate 2</a:t>
            </a:r>
            <a:r>
              <a:rPr lang="en-US" sz="2200" baseline="30000" dirty="0"/>
              <a:t>nd</a:t>
            </a:r>
            <a:r>
              <a:rPr lang="en-US" sz="2200" dirty="0"/>
              <a:t> JWS serialization option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298</Words>
  <Characters>0</Characters>
  <Application>Microsoft Office PowerPoint</Application>
  <DocSecurity>0</DocSecurity>
  <PresentationFormat>Widescreen</PresentationFormat>
  <Lines>0</Lines>
  <Paragraphs>59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Office Theme</vt:lpstr>
      <vt:lpstr>Update on  JWS signed Vouchers</vt:lpstr>
      <vt:lpstr>JWS Voucher</vt:lpstr>
      <vt:lpstr>JWS Options</vt:lpstr>
      <vt:lpstr>JWS Voucher - History of changes</vt:lpstr>
      <vt:lpstr>JWS Voucher -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RDA CST SEA-DE)</cp:lastModifiedBy>
  <cp:revision>272</cp:revision>
  <dcterms:modified xsi:type="dcterms:W3CDTF">2021-11-04T12:28:09Z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2021-11-04T12:28:08Z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