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8"/>
  </p:notesMasterIdLst>
  <p:sldIdLst>
    <p:sldId id="256" r:id="rId2"/>
    <p:sldId id="300" r:id="rId3"/>
    <p:sldId id="302" r:id="rId4"/>
    <p:sldId id="301" r:id="rId5"/>
    <p:sldId id="285" r:id="rId6"/>
    <p:sldId id="30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0037" autoAdjust="0"/>
  </p:normalViewPr>
  <p:slideViewPr>
    <p:cSldViewPr snapToGrid="0" snapToObjects="1">
      <p:cViewPr varScale="1">
        <p:scale>
          <a:sx n="82" d="100"/>
          <a:sy n="82" d="100"/>
        </p:scale>
        <p:origin x="17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8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r>
              <a:rPr lang="en-US" sz="2800" dirty="0"/>
              <a:t>draft-ietf-anima-jws-voucher-02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/>
              <a:t>thomas-werner@siemens.com </a:t>
            </a:r>
          </a:p>
          <a:p>
            <a:endParaRPr lang="en-US" dirty="0"/>
          </a:p>
          <a:p>
            <a:r>
              <a:rPr lang="en-US" dirty="0"/>
              <a:t>IETF 113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/>
              <a:t>JWS Voucher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RFC 8366 specifies CMS-signed JSON for Voucher artifacts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This draft proposes JWS-signed JSON as another option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Can be used by BRSKI RFC 8995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BRSKI-PRM relies on JWS form factor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3/3/2022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8335FD-55D8-48B1-8621-B09E51A2A7FF}"/>
              </a:ext>
            </a:extLst>
          </p:cNvPr>
          <p:cNvSpPr txBox="1"/>
          <p:nvPr/>
        </p:nvSpPr>
        <p:spPr>
          <a:xfrm>
            <a:off x="5669281" y="5419894"/>
            <a:ext cx="601762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BRSKI: Bootstrapping of Remote Secure Key Infrastructure (RFC 8995)</a:t>
            </a:r>
          </a:p>
          <a:p>
            <a:r>
              <a:rPr lang="en-US" sz="1400" dirty="0"/>
              <a:t>BRSKI-PRM: BRSKI with Pledge in Responder Mode (draft-</a:t>
            </a:r>
            <a:r>
              <a:rPr lang="en-US" sz="1400" dirty="0" err="1"/>
              <a:t>ietf</a:t>
            </a:r>
            <a:r>
              <a:rPr lang="en-US" sz="1400" dirty="0"/>
              <a:t>-anima-</a:t>
            </a:r>
            <a:r>
              <a:rPr lang="en-US" sz="1400" dirty="0" err="1"/>
              <a:t>brski</a:t>
            </a:r>
            <a:r>
              <a:rPr lang="en-US" sz="1400" dirty="0"/>
              <a:t>-</a:t>
            </a:r>
            <a:r>
              <a:rPr lang="en-US" sz="1400" dirty="0" err="1"/>
              <a:t>prm</a:t>
            </a:r>
            <a:r>
              <a:rPr lang="en-US" sz="1400" dirty="0"/>
              <a:t>)</a:t>
            </a:r>
          </a:p>
          <a:p>
            <a:r>
              <a:rPr lang="en-US" sz="1400" dirty="0"/>
              <a:t>CMS: Cryptographic Message Syntax (RFC 5652)</a:t>
            </a:r>
          </a:p>
          <a:p>
            <a:r>
              <a:rPr lang="en-US" sz="1400" dirty="0"/>
              <a:t>JWS: JSON Web Signature (RFC 7515)</a:t>
            </a:r>
          </a:p>
          <a:p>
            <a:r>
              <a:rPr lang="en-US" sz="1400" dirty="0"/>
              <a:t>Voucher: A Voucher Artifact for Bootstrapping Protocols (RFC 8366)</a:t>
            </a:r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874"/>
            <a:ext cx="10515600" cy="329501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Compact Serialization (RFC 7515 #3.1) was used initially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Encodes the three pieces (header.payload.signature) in Base64URL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This choice was arbitrary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To be replaced by “General JWS JSON Serialization”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JWS JSON Serialization (RFC 7515 #3.2), concrete “General JWS JSON Serialization”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Switch from JWS Compact Serialization to “General JWS JSON Serialization”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Opens up the support of further use cases requiring more than one signature to the Voucher object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Multiple signatures are already supported by existing voucher form factors: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JSON-in-CMS		- RFC 8366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CBOR-in-COSE_Sign	- draft-</a:t>
            </a:r>
            <a:r>
              <a:rPr lang="en-US" sz="1800" dirty="0" err="1"/>
              <a:t>ietf</a:t>
            </a:r>
            <a:r>
              <a:rPr lang="en-US" sz="1800" dirty="0"/>
              <a:t>-anima-constrained-voucher</a:t>
            </a:r>
            <a:endParaRPr lang="en-US" sz="1400" dirty="0"/>
          </a:p>
          <a:p>
            <a:pPr lvl="1">
              <a:lnSpc>
                <a:spcPct val="100000"/>
              </a:lnSpc>
            </a:pPr>
            <a:r>
              <a:rPr lang="en-US" sz="1800" dirty="0"/>
              <a:t>Voucher in JSON-in-JWS	- draft-</a:t>
            </a:r>
            <a:r>
              <a:rPr lang="en-US" sz="1800" dirty="0" err="1"/>
              <a:t>ietf</a:t>
            </a:r>
            <a:r>
              <a:rPr lang="en-US" sz="1800" dirty="0"/>
              <a:t>-anima-</a:t>
            </a:r>
            <a:r>
              <a:rPr lang="en-US" sz="1800" dirty="0" err="1"/>
              <a:t>jws</a:t>
            </a:r>
            <a:r>
              <a:rPr lang="en-US" sz="1800" dirty="0"/>
              <a:t>-voucher (this draft)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should support same feature set as other Voucher forms, without limitation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9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History of changes - draft-ietf-anima-jws-voucher-02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984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Mainly switch from “JWS Compact Serialization” to “General JWS JSON Serialization” 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Include syntax and examples for Voucher request and response objects (PVR, RVR, Voucher)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9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Further rework the draft (content, structure and examples)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Alignment in BRSKI design team calls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PoC implementation and interop in combination with BRSKI-PRM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1680754" y="5860959"/>
            <a:ext cx="1018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(draft-</a:t>
            </a:r>
            <a:r>
              <a:rPr lang="de-DE" sz="1400" dirty="0" err="1"/>
              <a:t>ietf</a:t>
            </a:r>
            <a:r>
              <a:rPr lang="de-DE" sz="1400" dirty="0"/>
              <a:t>-</a:t>
            </a:r>
            <a:r>
              <a:rPr lang="de-DE" sz="1400" dirty="0" err="1"/>
              <a:t>anima-brski-prm</a:t>
            </a:r>
            <a:r>
              <a:rPr lang="de-DE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9300"/>
            <a:ext cx="10515600" cy="1325563"/>
          </a:xfrm>
        </p:spPr>
        <p:txBody>
          <a:bodyPr>
            <a:noAutofit/>
          </a:bodyPr>
          <a:lstStyle/>
          <a:p>
            <a:r>
              <a:rPr lang="en-US" sz="3600" b="1" dirty="0"/>
              <a:t>Abbreviations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984"/>
            <a:ext cx="10515600" cy="30424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JWS - JSON Web Signature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PVR - Pledge voucher-request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RVR  - Registrar voucher-request</a:t>
            </a:r>
          </a:p>
          <a:p>
            <a:pPr lvl="1"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3/3/2022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6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370</Words>
  <Characters>0</Characters>
  <Application>Microsoft Office PowerPoint</Application>
  <DocSecurity>0</DocSecurity>
  <PresentationFormat>Widescreen</PresentationFormat>
  <Lines>0</Lines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Update on  JWS signed Vouchers</vt:lpstr>
      <vt:lpstr>JWS Voucher</vt:lpstr>
      <vt:lpstr>JWS Options</vt:lpstr>
      <vt:lpstr>History of changes - draft-ietf-anima-jws-voucher-02</vt:lpstr>
      <vt:lpstr>JWS Voucher - Next Steps</vt:lpstr>
      <vt:lpstr>Abbreviations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Werner, Thomas (T CST SEA-DE)</cp:lastModifiedBy>
  <cp:revision>277</cp:revision>
  <dcterms:modified xsi:type="dcterms:W3CDTF">2022-03-03T08:01:23Z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2022-03-03T08:01:23Z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