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"/>
  </p:notesMasterIdLst>
  <p:sldIdLst>
    <p:sldId id="256" r:id="rId2"/>
    <p:sldId id="300" r:id="rId3"/>
    <p:sldId id="302" r:id="rId4"/>
    <p:sldId id="301" r:id="rId5"/>
    <p:sldId id="28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0037" autoAdjust="0"/>
  </p:normalViewPr>
  <p:slideViewPr>
    <p:cSldViewPr snapToGrid="0" snapToObjects="1">
      <p:cViewPr varScale="1">
        <p:scale>
          <a:sx n="77" d="100"/>
          <a:sy n="77" d="100"/>
        </p:scale>
        <p:origin x="17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2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88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r>
              <a:rPr lang="en-US" sz="4400" dirty="0"/>
              <a:t>Update on </a:t>
            </a:r>
            <a:br>
              <a:rPr lang="en-US" sz="4400" dirty="0"/>
            </a:br>
            <a:r>
              <a:rPr lang="en-US" sz="4800" b="1" dirty="0"/>
              <a:t>JWS signed Vouchers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/>
          </a:bodyPr>
          <a:lstStyle/>
          <a:p>
            <a:r>
              <a:rPr lang="en-US" sz="2800" dirty="0"/>
              <a:t>draft-ietf-anima-jws-voucher-01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Michael Richardson, Thomas Werner</a:t>
            </a:r>
          </a:p>
          <a:p>
            <a:r>
              <a:rPr lang="en-US" sz="2000" dirty="0"/>
              <a:t>mcr+ietf@sandelman.ca</a:t>
            </a:r>
          </a:p>
          <a:p>
            <a:r>
              <a:rPr lang="en-US" sz="2000" dirty="0"/>
              <a:t>thomas-werner@siemens.com </a:t>
            </a:r>
          </a:p>
          <a:p>
            <a:endParaRPr lang="en-US" dirty="0"/>
          </a:p>
          <a:p>
            <a:r>
              <a:rPr lang="en-US" dirty="0"/>
              <a:t>IETF 112</a:t>
            </a:r>
          </a:p>
          <a:p>
            <a:r>
              <a:rPr lang="en-US" dirty="0"/>
              <a:t>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6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/>
              <a:t>JWS Voucher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950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RFC 8366 specifies CMS-signed JSON for Voucher artifacts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This draft proposes JWS-signed JSON as another option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Makes no YANG changes to RFC 8366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Can be used by BRSKI RFC 8995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BRSKI-PRM relies on JWS form factor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335FD-55D8-48B1-8621-B09E51A2A7FF}"/>
              </a:ext>
            </a:extLst>
          </p:cNvPr>
          <p:cNvSpPr txBox="1"/>
          <p:nvPr/>
        </p:nvSpPr>
        <p:spPr>
          <a:xfrm>
            <a:off x="5669281" y="5419894"/>
            <a:ext cx="60176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BRSKI: Bootstrapping of Remote Secure Key Infrastructure (RFC 8995)</a:t>
            </a:r>
          </a:p>
          <a:p>
            <a:r>
              <a:rPr lang="en-US" sz="1400" dirty="0"/>
              <a:t>BRSKI-PRM: BRSKI with Pledge in Responder Mode (draft-</a:t>
            </a:r>
            <a:r>
              <a:rPr lang="en-US" sz="1400" dirty="0" err="1"/>
              <a:t>ietf</a:t>
            </a:r>
            <a:r>
              <a:rPr lang="en-US" sz="1400" dirty="0"/>
              <a:t>-anima-</a:t>
            </a:r>
            <a:r>
              <a:rPr lang="en-US" sz="1400" dirty="0" err="1"/>
              <a:t>brski</a:t>
            </a:r>
            <a:r>
              <a:rPr lang="en-US" sz="1400" dirty="0"/>
              <a:t>-</a:t>
            </a:r>
            <a:r>
              <a:rPr lang="en-US" sz="1400" dirty="0" err="1"/>
              <a:t>prm</a:t>
            </a:r>
            <a:r>
              <a:rPr lang="en-US" sz="1400" dirty="0"/>
              <a:t>)</a:t>
            </a:r>
          </a:p>
          <a:p>
            <a:r>
              <a:rPr lang="en-US" sz="1400" dirty="0"/>
              <a:t>CMS: Cryptographic Message Syntax (RFC 5652)</a:t>
            </a:r>
          </a:p>
          <a:p>
            <a:r>
              <a:rPr lang="en-US" sz="1400" dirty="0"/>
              <a:t>JWS: JSON Web Signature (RFC 7515)</a:t>
            </a:r>
          </a:p>
          <a:p>
            <a:r>
              <a:rPr lang="en-US" sz="1400" dirty="0"/>
              <a:t>Voucher: A Voucher Artifact for Bootstrapping Protocols (RFC 8366)</a:t>
            </a:r>
          </a:p>
        </p:txBody>
      </p:sp>
    </p:spTree>
    <p:extLst>
      <p:ext uri="{BB962C8B-B14F-4D97-AF65-F5344CB8AC3E}">
        <p14:creationId xmlns:p14="http://schemas.microsoft.com/office/powerpoint/2010/main" val="337454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JWS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950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JWS Compact Serialization (RFC 7515 #3.1) is currently used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Encodes the three pieces (header.payload.signature) in Base64URL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This choice was arbitrary, but was driven by easier use with available libraries</a:t>
            </a:r>
          </a:p>
          <a:p>
            <a:pPr lvl="1">
              <a:lnSpc>
                <a:spcPct val="100000"/>
              </a:lnSpc>
            </a:pPr>
            <a:endParaRPr lang="en-US" sz="1800" dirty="0"/>
          </a:p>
          <a:p>
            <a:pPr lvl="1"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2200" dirty="0"/>
              <a:t>JWS JSON Serialization (RFC 7515 #3.2)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To be analyzed in conjunction with other needs … (OPC UA?)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C497C-D731-4FB9-A644-398FA3F0A500}"/>
              </a:ext>
            </a:extLst>
          </p:cNvPr>
          <p:cNvSpPr txBox="1"/>
          <p:nvPr/>
        </p:nvSpPr>
        <p:spPr>
          <a:xfrm>
            <a:off x="1367244" y="5860959"/>
            <a:ext cx="10189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OPC UA: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inux Libertine"/>
              </a:rPr>
              <a:t>Open Platform Communications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inux Libertine"/>
              </a:rPr>
              <a:t>Unified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68549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30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JWS Voucher - History of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984"/>
            <a:ext cx="10515600" cy="3042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Small improvements and fixes in writing and consistent usage of terms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Pledge voucher-request (PVR)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Registrar voucher-request (RVR)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Media-Type: application/</a:t>
            </a:r>
            <a:r>
              <a:rPr lang="en-US" sz="1800" dirty="0" err="1"/>
              <a:t>voucher-jws+json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JWS (instead of JWT or JOSE)</a:t>
            </a:r>
          </a:p>
          <a:p>
            <a:pPr lvl="1"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2200" dirty="0"/>
              <a:t>Updated References</a:t>
            </a: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JWS Voucher -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9"/>
            <a:ext cx="10515600" cy="361120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Further rework the draft (structure and application examples)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Investigate 2</a:t>
            </a:r>
            <a:r>
              <a:rPr lang="en-US" sz="2200" baseline="30000" dirty="0"/>
              <a:t>nd</a:t>
            </a:r>
            <a:r>
              <a:rPr lang="en-US" sz="2200" dirty="0"/>
              <a:t> JWS serialization option: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Circulate outcome on the mailing list for further discussion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PoC implementation and interop in combination with BRSKI-PRM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WG review appreciated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BFE0-8AA2-440A-BF11-3DDE98998EE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7A746C-1A8B-4BDF-9F72-67F3F3093D7B}"/>
              </a:ext>
            </a:extLst>
          </p:cNvPr>
          <p:cNvSpPr txBox="1"/>
          <p:nvPr/>
        </p:nvSpPr>
        <p:spPr>
          <a:xfrm>
            <a:off x="1680754" y="5860959"/>
            <a:ext cx="10189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BRSKI-PRM: </a:t>
            </a:r>
            <a:r>
              <a:rPr lang="en-US" sz="1400" dirty="0"/>
              <a:t>BRSKI with Pledge in Responder Mode</a:t>
            </a:r>
            <a:r>
              <a:rPr lang="de-DE" sz="1400" dirty="0"/>
              <a:t> (draft-</a:t>
            </a:r>
            <a:r>
              <a:rPr lang="de-DE" sz="1400" dirty="0" err="1"/>
              <a:t>ietf</a:t>
            </a:r>
            <a:r>
              <a:rPr lang="de-DE" sz="1400" dirty="0"/>
              <a:t>-</a:t>
            </a:r>
            <a:r>
              <a:rPr lang="de-DE" sz="1400" dirty="0" err="1"/>
              <a:t>anima-brski-prm</a:t>
            </a:r>
            <a:r>
              <a:rPr lang="de-DE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299</Words>
  <Characters>0</Characters>
  <Application>Microsoft Office PowerPoint</Application>
  <DocSecurity>0</DocSecurity>
  <PresentationFormat>Widescreen</PresentationFormat>
  <Lines>0</Lines>
  <Paragraphs>59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Linux Libertine</vt:lpstr>
      <vt:lpstr>Office Theme</vt:lpstr>
      <vt:lpstr>Update on  JWS signed Vouchers</vt:lpstr>
      <vt:lpstr>JWS Voucher</vt:lpstr>
      <vt:lpstr>JWS Options</vt:lpstr>
      <vt:lpstr>JWS Voucher - History of changes</vt:lpstr>
      <vt:lpstr>JWS Voucher - Next Steps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creator>Fries, Steffen (CT RDA ITS)</dc:creator>
  <cp:lastModifiedBy>Werner, Thomas (T RDA CST SEA-DE)</cp:lastModifiedBy>
  <cp:revision>271</cp:revision>
  <dcterms:modified xsi:type="dcterms:W3CDTF">2021-11-03T13:16:17Z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2021-11-03T13:16:17Z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