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314" r:id="rId2"/>
    <p:sldId id="300" r:id="rId3"/>
    <p:sldId id="316" r:id="rId4"/>
    <p:sldId id="31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2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ietf-anima-jws-vouch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>
                <a:hlinkClick r:id="rId2"/>
              </a:rPr>
              <a:t>draft-ietf-anima-jws-voucher</a:t>
            </a:r>
            <a:r>
              <a:rPr lang="en-US" sz="2800" dirty="0"/>
              <a:t>-12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Kovatsch</a:t>
            </a:r>
          </a:p>
          <a:p>
            <a:endParaRPr lang="en-US" sz="1900" dirty="0"/>
          </a:p>
          <a:p>
            <a:r>
              <a:rPr lang="en-US" dirty="0"/>
              <a:t>IETF 121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47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RFC 8366 specifies CMS-signed JSON for Voucher artifacts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draft-ietf-anima-</a:t>
            </a:r>
            <a:r>
              <a:rPr lang="en-US" dirty="0" err="1"/>
              <a:t>jws</a:t>
            </a:r>
            <a:r>
              <a:rPr lang="en-US" dirty="0"/>
              <a:t>-voucher specifies</a:t>
            </a:r>
            <a:r>
              <a:rPr lang="en-US" dirty="0">
                <a:sym typeface="Wingdings" panose="05000000000000000000" pitchFamily="2" charset="2"/>
              </a:rPr>
              <a:t>  JWS-signed JSON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Already used by BRSKI-PRM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draft-</a:t>
            </a:r>
            <a:r>
              <a:rPr lang="en-US" dirty="0" err="1"/>
              <a:t>ietf</a:t>
            </a:r>
            <a:r>
              <a:rPr lang="en-US" dirty="0"/>
              <a:t>-anima-</a:t>
            </a:r>
            <a:r>
              <a:rPr lang="en-US" dirty="0" err="1"/>
              <a:t>brski</a:t>
            </a:r>
            <a:r>
              <a:rPr lang="en-US" dirty="0"/>
              <a:t>-</a:t>
            </a:r>
            <a:r>
              <a:rPr lang="en-US" dirty="0" err="1"/>
              <a:t>prm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C069-3580-8C15-D5BD-DAF4111FD934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6760"/>
            <a:ext cx="11245646" cy="4806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WG Last Call (WGLC):	DONE, March 2023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Shepherd writeup:		DONE, August 2023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Ready for AD review: 	DONE, August 2024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IESG Review: 		DONE October 2024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ARTART Completed: Almost Ready. Reviewer: Jim Fenton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comments addressed in updated draft (clarification of relation to RFC 8366bis, normative statement corrections, terminology clarifications, editorial nits)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OPSDIR Completed: Ready. Reviewer: </a:t>
            </a:r>
            <a:r>
              <a:rPr lang="en-US" sz="2000" dirty="0" err="1"/>
              <a:t>Yingzhen</a:t>
            </a:r>
            <a:r>
              <a:rPr lang="en-US" sz="2000" dirty="0"/>
              <a:t> Qu.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GENART Completed: Ready. Reviewer: Roni Even.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IANA registration of “</a:t>
            </a:r>
            <a:r>
              <a:rPr lang="de-DE" sz="2400" dirty="0" err="1"/>
              <a:t>application</a:t>
            </a:r>
            <a:r>
              <a:rPr lang="de-DE" sz="2400" dirty="0"/>
              <a:t>/</a:t>
            </a:r>
            <a:r>
              <a:rPr lang="de-DE" sz="2400" dirty="0" err="1"/>
              <a:t>voucher-jws+json</a:t>
            </a:r>
            <a:r>
              <a:rPr lang="en-US" sz="2400" dirty="0"/>
              <a:t>”: DONE, IANA OK – Actions Needed, October 2024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/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6760"/>
            <a:ext cx="11245646" cy="4806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Waiting for </a:t>
            </a:r>
            <a:r>
              <a:rPr lang="en-US" sz="2400" dirty="0" err="1"/>
              <a:t>telechat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Wingdings" panose="05000000000000000000" pitchFamily="2" charset="2"/>
              </a:rPr>
              <a:t>Could happen in combination with BRSKI-PRM interop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ym typeface="Wingdings" panose="05000000000000000000" pitchFamily="2" charset="2"/>
              </a:rPr>
              <a:t>PoC implementations of all components available, please get in touch</a:t>
            </a:r>
            <a:endParaRPr lang="en-US" sz="16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241</Words>
  <Characters>0</Characters>
  <Application>Microsoft Office PowerPoint</Application>
  <DocSecurity>0</DocSecurity>
  <PresentationFormat>Widescreen</PresentationFormat>
  <Lines>0</Lines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SFMono-Regular</vt:lpstr>
      <vt:lpstr>Wingdings</vt:lpstr>
      <vt:lpstr>Office Theme</vt:lpstr>
      <vt:lpstr>Update on  JWS signed Vouchers</vt:lpstr>
      <vt:lpstr>JWS Voucher - Recall</vt:lpstr>
      <vt:lpstr>JWS Voucher - Status</vt:lpstr>
      <vt:lpstr>JWS Voucher –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(FT RPD CST)</cp:lastModifiedBy>
  <cp:revision>340</cp:revision>
  <dcterms:modified xsi:type="dcterms:W3CDTF">2024-10-25T07:48:06Z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2023-07-14T05:43:18Z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