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6" r:id="rId2"/>
    <p:sldId id="300" r:id="rId3"/>
    <p:sldId id="302" r:id="rId4"/>
    <p:sldId id="304" r:id="rId5"/>
    <p:sldId id="301" r:id="rId6"/>
    <p:sldId id="285" r:id="rId7"/>
    <p:sldId id="303" r:id="rId8"/>
    <p:sldId id="30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105" autoAdjust="0"/>
  </p:normalViewPr>
  <p:slideViewPr>
    <p:cSldViewPr snapToGrid="0" snapToObjects="1">
      <p:cViewPr varScale="1">
        <p:scale>
          <a:sx n="152" d="100"/>
          <a:sy n="152" d="100"/>
        </p:scale>
        <p:origin x="4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/>
              <a:t>draft-ietf-anima-jws-voucher-04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114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Recap: 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4874699" y="5419894"/>
            <a:ext cx="6812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 (CMS-signed JSON ):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Recap: 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329501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#3.2), concrete “General JWS JSON Serialization”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Switch from JWS Compact Serialization to “General JWS JSON Serialization”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Opens up the support of further use cases requiring more than one signature to the Voucher object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signatures are already supported by existing voucher form factors: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JSON-in-CMS		- RFC 8366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CBOR-in-COSE_Sign	- </a:t>
            </a:r>
            <a:r>
              <a:rPr lang="en-US" sz="1800" noProof="1"/>
              <a:t>draft-ietf-anima-constrained-voucher</a:t>
            </a:r>
            <a:endParaRPr lang="en-US" sz="1400" noProof="1"/>
          </a:p>
          <a:p>
            <a:pPr lvl="1">
              <a:lnSpc>
                <a:spcPct val="100000"/>
              </a:lnSpc>
            </a:pPr>
            <a:r>
              <a:rPr lang="en-US" sz="1800" dirty="0"/>
              <a:t>Voucher in JSON-in-JWS	- </a:t>
            </a:r>
            <a:r>
              <a:rPr lang="en-US" sz="1800" noProof="1"/>
              <a:t>draft-ietf-anima-jws-voucher (this draft)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should support same feature set as other Voucher forms (e.g. JSON-in-CMS), without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Voucher Representation</a:t>
            </a:r>
            <a:br>
              <a:rPr lang="en-US" sz="3600" b="1" dirty="0"/>
            </a:br>
            <a:r>
              <a:rPr lang="en-US" sz="3600" b="1" dirty="0"/>
              <a:t>General JWS JSON Serialization syntax and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1A3CE-94E3-41F9-A0AC-11217F2F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79" y="2771144"/>
            <a:ext cx="4998791" cy="2111989"/>
          </a:xfrm>
          <a:prstGeom prst="rect">
            <a:avLst/>
          </a:prstGeom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3A0AB20-5AAD-4D34-90CE-6DB3FB7E033B}"/>
              </a:ext>
            </a:extLst>
          </p:cNvPr>
          <p:cNvSpPr/>
          <p:nvPr/>
        </p:nvSpPr>
        <p:spPr>
          <a:xfrm>
            <a:off x="5885932" y="1631082"/>
            <a:ext cx="941334" cy="4232902"/>
          </a:xfrm>
          <a:prstGeom prst="chevr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0C0B-1E7A-4C08-AC82-0D322786FFD6}"/>
              </a:ext>
            </a:extLst>
          </p:cNvPr>
          <p:cNvSpPr txBox="1"/>
          <p:nvPr/>
        </p:nvSpPr>
        <p:spPr>
          <a:xfrm>
            <a:off x="6827266" y="4842685"/>
            <a:ext cx="430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anima-jws-voucher.html#figure-4:</a:t>
            </a:r>
          </a:p>
          <a:p>
            <a:r>
              <a:rPr lang="en-US" sz="1400" dirty="0"/>
              <a:t>Example Voucher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99D1E-6C3B-4DE4-AFFE-29BB1B384CBC}"/>
              </a:ext>
            </a:extLst>
          </p:cNvPr>
          <p:cNvSpPr txBox="1"/>
          <p:nvPr/>
        </p:nvSpPr>
        <p:spPr>
          <a:xfrm>
            <a:off x="636841" y="5908433"/>
            <a:ext cx="53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anima-jws-voucher.html#figure-1:</a:t>
            </a:r>
          </a:p>
          <a:p>
            <a:r>
              <a:rPr lang="en-US" sz="1400" dirty="0"/>
              <a:t>Voucher Representation in General JWS JSON Serialization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29C51-1500-9EF7-9524-8673F84B1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631082"/>
            <a:ext cx="4926628" cy="42329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FCF5F5-9224-077E-DE8F-AB08EEB0FB86}"/>
              </a:ext>
            </a:extLst>
          </p:cNvPr>
          <p:cNvSpPr/>
          <p:nvPr/>
        </p:nvSpPr>
        <p:spPr>
          <a:xfrm>
            <a:off x="854118" y="4644431"/>
            <a:ext cx="3717876" cy="280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1112E-5DD3-A087-E23F-B0C498F3AEAF}"/>
              </a:ext>
            </a:extLst>
          </p:cNvPr>
          <p:cNvSpPr txBox="1"/>
          <p:nvPr/>
        </p:nvSpPr>
        <p:spPr>
          <a:xfrm>
            <a:off x="6204239" y="5941450"/>
            <a:ext cx="4137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optional header parameter „</a:t>
            </a:r>
            <a:r>
              <a:rPr lang="en-US" noProof="1"/>
              <a:t>typ</a:t>
            </a:r>
            <a:r>
              <a:rPr lang="en-US" dirty="0"/>
              <a:t>“ </a:t>
            </a:r>
            <a:br>
              <a:rPr lang="en-US" dirty="0"/>
            </a:br>
            <a:r>
              <a:rPr lang="en-US" sz="1200" dirty="0"/>
              <a:t>(register with IANA, see section 6.1.1)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69F2B-2482-8D5C-18DF-DE04FCFD223C}"/>
              </a:ext>
            </a:extLst>
          </p:cNvPr>
          <p:cNvCxnSpPr>
            <a:cxnSpLocks/>
            <a:stCxn id="13" idx="1"/>
            <a:endCxn id="8" idx="6"/>
          </p:cNvCxnSpPr>
          <p:nvPr/>
        </p:nvCxnSpPr>
        <p:spPr>
          <a:xfrm flipH="1" flipV="1">
            <a:off x="4571994" y="4784760"/>
            <a:ext cx="1632245" cy="143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History of changes - draft-ietf-anima-jws-voucher-04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Update chapter: "1. Introduction"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Rework chapter: "3. Voucher Artifact with JSON Web Signature"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Added optional header parameter "</a:t>
            </a:r>
            <a:r>
              <a:rPr lang="en-US" sz="2200" noProof="1"/>
              <a:t>typ</a:t>
            </a:r>
            <a:r>
              <a:rPr lang="en-US" sz="2200" dirty="0"/>
              <a:t>": "</a:t>
            </a:r>
            <a:r>
              <a:rPr lang="en-US" sz="2200" noProof="1"/>
              <a:t>voucher-jws+json</a:t>
            </a:r>
            <a:r>
              <a:rPr lang="en-US" sz="2200" dirty="0"/>
              <a:t>" and updated examples (PVR, RVR, Voucher)</a:t>
            </a: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927075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Finalize writing of this draft (content should be complete)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Alignment in BRSKI design team calls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Could happen in combination with BRSKI-PRM interop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WG review and shepherd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059"/>
            <a:ext cx="10515600" cy="48525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Time for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5400" b="1" dirty="0"/>
              <a:t>Discussion!    Questions?    Feedback!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Thanks for your attention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Abbreviations,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0665"/>
            <a:ext cx="11023775" cy="3042466"/>
          </a:xfrm>
        </p:spPr>
        <p:txBody>
          <a:bodyPr>
            <a:noAutofit/>
          </a:bodyPr>
          <a:lstStyle/>
          <a:p>
            <a:r>
              <a:rPr lang="en-US" sz="2000" dirty="0"/>
              <a:t>BRSKI				Bootstrapping of Remote Secure Key Infrastructure (RFC 8995)</a:t>
            </a:r>
          </a:p>
          <a:p>
            <a:r>
              <a:rPr lang="en-US" sz="2000" dirty="0"/>
              <a:t>BRSKI-PRM			BRSKI with Pledge in Responder Mode (</a:t>
            </a:r>
            <a:r>
              <a:rPr lang="en-US" sz="2000" noProof="1"/>
              <a:t>draft-ietf-anima-brski-prm</a:t>
            </a:r>
            <a:r>
              <a:rPr lang="en-US" sz="2000" dirty="0"/>
              <a:t>)</a:t>
            </a:r>
          </a:p>
          <a:p>
            <a:r>
              <a:rPr lang="en-US" sz="2000" dirty="0"/>
              <a:t>CMS				Cryptographic Message Syntax (RFC 5652)</a:t>
            </a:r>
          </a:p>
          <a:p>
            <a:r>
              <a:rPr lang="en-US" sz="2000" dirty="0"/>
              <a:t>JWS				JSON Web Signature (RFC 7515)</a:t>
            </a:r>
          </a:p>
          <a:p>
            <a:r>
              <a:rPr lang="en-US" sz="2000" dirty="0"/>
              <a:t>Voucher (JWS-signed JSON) 	JWS signed Voucher Artifacts for Bootstrapping Protocols 					(this draft, </a:t>
            </a:r>
            <a:r>
              <a:rPr lang="en-US" sz="2000" noProof="1"/>
              <a:t>draft-ietf-anima-jws-voucher</a:t>
            </a:r>
            <a:r>
              <a:rPr lang="en-US" sz="2000" dirty="0"/>
              <a:t>)</a:t>
            </a:r>
          </a:p>
          <a:p>
            <a:r>
              <a:rPr lang="en-US" sz="2000" dirty="0"/>
              <a:t>Voucher (CMS-signed JSON) 	A Voucher Artifact for Bootstrapping Protocols (RFC 8366)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PVR				Pledge-voucher-request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RVR				Registrar-voucher-request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536</Words>
  <Characters>0</Characters>
  <Application>Microsoft Office PowerPoint</Application>
  <DocSecurity>0</DocSecurity>
  <PresentationFormat>Widescreen</PresentationFormat>
  <Lines>0</Lines>
  <Paragraphs>87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Update on  JWS signed Vouchers</vt:lpstr>
      <vt:lpstr>Recap: JWS Voucher</vt:lpstr>
      <vt:lpstr>Recap: JWS Options</vt:lpstr>
      <vt:lpstr>Voucher Representation General JWS JSON Serialization syntax and example</vt:lpstr>
      <vt:lpstr>History of changes - draft-ietf-anima-jws-voucher-04</vt:lpstr>
      <vt:lpstr>JWS Voucher - Next Steps</vt:lpstr>
      <vt:lpstr>Time for  Discussion!    Questions?    Feedback!   Thanks for your attention</vt:lpstr>
      <vt:lpstr>Abbreviations, References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anima-jws-voucher</dc:title>
  <dc:creator>Fries, Steffen (CT RDA ITS)</dc:creator>
  <cp:lastModifiedBy>Werner, Thomas (T CST SEA-DE)</cp:lastModifiedBy>
  <cp:revision>317</cp:revision>
  <dcterms:modified xsi:type="dcterms:W3CDTF">2022-07-12T16:21:08Z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2022-07-12T16:21:08Z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