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314" r:id="rId2"/>
    <p:sldId id="300" r:id="rId3"/>
    <p:sldId id="316" r:id="rId4"/>
    <p:sldId id="31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1263" autoAdjust="0"/>
  </p:normalViewPr>
  <p:slideViewPr>
    <p:cSldViewPr snapToGrid="0" snapToObjects="1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6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anima-jws-voucher-06#section-8-1.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anima-jws-voucher-06#section-8-1.9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549951"/>
            <a:ext cx="11684000" cy="1589076"/>
          </a:xfrm>
        </p:spPr>
        <p:txBody>
          <a:bodyPr>
            <a:normAutofit/>
          </a:bodyPr>
          <a:lstStyle/>
          <a:p>
            <a:r>
              <a:rPr lang="en-US" sz="4400" dirty="0"/>
              <a:t>Update on </a:t>
            </a:r>
            <a:br>
              <a:rPr lang="en-US" sz="4400" dirty="0"/>
            </a:br>
            <a:r>
              <a:rPr lang="en-US" sz="4800" b="1" dirty="0"/>
              <a:t>JWS signed Vouchers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JWS signed Voucher Artifacts for Bootstrapping Protocols</a:t>
            </a:r>
          </a:p>
          <a:p>
            <a:r>
              <a:rPr lang="en-US" sz="2800" dirty="0"/>
              <a:t>draft-ietf-anima-jws-voucher-06</a:t>
            </a:r>
          </a:p>
          <a:p>
            <a:endParaRPr lang="en-US" sz="2000" dirty="0"/>
          </a:p>
          <a:p>
            <a:r>
              <a:rPr lang="en-US" sz="2000" dirty="0"/>
              <a:t>Michael Richardson, Thomas Werner</a:t>
            </a:r>
          </a:p>
          <a:p>
            <a:r>
              <a:rPr lang="en-US" sz="2000" dirty="0"/>
              <a:t>mcr+ietf@sandelman.ca</a:t>
            </a:r>
          </a:p>
          <a:p>
            <a:r>
              <a:rPr lang="en-US" sz="2000" dirty="0" err="1"/>
              <a:t>thomas-werner@siemens.com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1900" dirty="0"/>
              <a:t>Shepherd: Matthias </a:t>
            </a:r>
            <a:r>
              <a:rPr lang="en-US" sz="1900" dirty="0" err="1"/>
              <a:t>Kovatsch</a:t>
            </a:r>
            <a:endParaRPr lang="en-US" sz="1900" dirty="0"/>
          </a:p>
          <a:p>
            <a:endParaRPr lang="en-US" sz="1900" dirty="0"/>
          </a:p>
          <a:p>
            <a:r>
              <a:rPr lang="en-US" dirty="0"/>
              <a:t>IETF 116</a:t>
            </a:r>
          </a:p>
          <a:p>
            <a:r>
              <a:rPr lang="en-US" dirty="0"/>
              <a:t>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and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27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RFC 8366 specifies CMS-signed JSON for Voucher artifacts </a:t>
            </a:r>
            <a:r>
              <a:rPr lang="en-US" sz="2200" dirty="0">
                <a:sym typeface="Wingdings" panose="05000000000000000000" pitchFamily="2" charset="2"/>
              </a:rPr>
              <a:t> Draft:  JWS signed JSON</a:t>
            </a:r>
          </a:p>
          <a:p>
            <a:pPr>
              <a:lnSpc>
                <a:spcPct val="100000"/>
              </a:lnSpc>
            </a:pPr>
            <a:endParaRPr lang="en-US" sz="22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200" dirty="0"/>
              <a:t>Makes no YANG changes to RFC 8366</a:t>
            </a:r>
          </a:p>
          <a:p>
            <a:pPr>
              <a:lnSpc>
                <a:spcPct val="100000"/>
              </a:lnSpc>
            </a:pPr>
            <a:endParaRPr lang="en-US" sz="1050" dirty="0"/>
          </a:p>
          <a:p>
            <a:pPr>
              <a:lnSpc>
                <a:spcPct val="100000"/>
              </a:lnSpc>
            </a:pPr>
            <a:r>
              <a:rPr lang="en-US" sz="2200" dirty="0"/>
              <a:t>Changes of </a:t>
            </a:r>
            <a:r>
              <a:rPr lang="en-US" sz="2400" dirty="0"/>
              <a:t>draft-ietf-anima-jws-voucher-05  --&gt; 06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de-DE" sz="1800" dirty="0" err="1"/>
              <a:t>Restructuring</a:t>
            </a:r>
            <a:r>
              <a:rPr lang="de-DE" sz="1800" dirty="0"/>
              <a:t> and clean-</a:t>
            </a:r>
            <a:r>
              <a:rPr lang="de-DE" sz="1800" dirty="0" err="1"/>
              <a:t>up</a:t>
            </a:r>
            <a:r>
              <a:rPr lang="de-DE" sz="1800" dirty="0"/>
              <a:t>, </a:t>
            </a:r>
            <a:r>
              <a:rPr lang="de-DE" sz="1800" dirty="0" err="1"/>
              <a:t>preparation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WGLC</a:t>
            </a:r>
            <a:r>
              <a:rPr lang="de-DE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de-DE" sz="1800" dirty="0"/>
          </a:p>
          <a:p>
            <a:pPr lvl="1">
              <a:lnSpc>
                <a:spcPct val="100000"/>
              </a:lnSpc>
            </a:pPr>
            <a:r>
              <a:rPr lang="de-DE" sz="1800" dirty="0" err="1"/>
              <a:t>Included</a:t>
            </a:r>
            <a:r>
              <a:rPr lang="de-DE" sz="1800" dirty="0"/>
              <a:t> </a:t>
            </a:r>
            <a:r>
              <a:rPr lang="de-DE" sz="1800" dirty="0" err="1"/>
              <a:t>feedback</a:t>
            </a:r>
            <a:r>
              <a:rPr lang="de-DE" sz="1800" dirty="0"/>
              <a:t> </a:t>
            </a:r>
            <a:r>
              <a:rPr lang="de-DE" sz="1800" dirty="0" err="1"/>
              <a:t>from</a:t>
            </a:r>
            <a:r>
              <a:rPr lang="de-DE" sz="1800" dirty="0"/>
              <a:t> </a:t>
            </a:r>
            <a:r>
              <a:rPr lang="de-DE" sz="1800" dirty="0" err="1"/>
              <a:t>shepherd</a:t>
            </a:r>
            <a:r>
              <a:rPr lang="de-DE" sz="1800" dirty="0"/>
              <a:t> review</a:t>
            </a:r>
            <a:r>
              <a:rPr lang="de-DE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¶</a:t>
            </a:r>
            <a:endParaRPr lang="de-DE" sz="1800" dirty="0"/>
          </a:p>
          <a:p>
            <a:pPr>
              <a:lnSpc>
                <a:spcPct val="100000"/>
              </a:lnSpc>
            </a:pPr>
            <a:endParaRPr lang="en-US" sz="1400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9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sz="2200" dirty="0"/>
          </a:p>
          <a:p>
            <a:pPr lvl="2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Results from WGLC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27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212529"/>
                </a:solidFill>
                <a:latin typeface="SFMono-Regular"/>
              </a:rPr>
              <a:t>Two major identified points are rather process related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JWS-Voucher currently targets an update of RFC 8366, which it should not.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It is intended as another form factor next to CMS-voucher 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Proposal to remove “update” and to include proposed text from review</a:t>
            </a:r>
          </a:p>
          <a:p>
            <a:pPr marL="1162050" lvl="2" indent="0">
              <a:buNone/>
            </a:pPr>
            <a:r>
              <a:rPr lang="en-US" i="1" dirty="0">
                <a:solidFill>
                  <a:srgbClr val="212529"/>
                </a:solidFill>
                <a:latin typeface="SFMono-Regular"/>
              </a:rPr>
              <a:t>RFC8366bis defines a "CMS signed JSON Voucher Artefact" (RFC8366, Section 6.5). The voucher is defined via YANG and CMS is the signature format. This document defined a "JWS signed JSON Voucher Artefact" using the voucher YANG definitions of RFC866bis and replacing the CMS signature with a JWS signature.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212529"/>
                </a:solidFill>
                <a:latin typeface="SFMono-Regular"/>
              </a:rPr>
              <a:t>“</a:t>
            </a:r>
            <a:r>
              <a:rPr lang="en-US" dirty="0" err="1">
                <a:solidFill>
                  <a:srgbClr val="212529"/>
                </a:solidFill>
                <a:latin typeface="SFMono-Regular"/>
              </a:rPr>
              <a:t>Todo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” included for </a:t>
            </a:r>
            <a:r>
              <a:rPr lang="en-US" i="1" dirty="0" err="1">
                <a:solidFill>
                  <a:srgbClr val="212529"/>
                </a:solidFill>
                <a:latin typeface="SFMono-Regular"/>
              </a:rPr>
              <a:t>typ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 value definition “</a:t>
            </a:r>
            <a:r>
              <a:rPr lang="en-US" dirty="0" err="1">
                <a:solidFill>
                  <a:srgbClr val="212529"/>
                </a:solidFill>
                <a:latin typeface="SFMono-Regular"/>
              </a:rPr>
              <a:t>voucher-jws+json</a:t>
            </a:r>
            <a:r>
              <a:rPr lang="en-US" dirty="0">
                <a:solidFill>
                  <a:srgbClr val="212529"/>
                </a:solidFill>
                <a:latin typeface="SFMono-Regular"/>
              </a:rPr>
              <a:t>” was included to not miss IANA registration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Remaining comments were related to editorial improvements</a:t>
            </a:r>
            <a:endParaRPr lang="en-US" sz="2400" dirty="0">
              <a:solidFill>
                <a:srgbClr val="212529"/>
              </a:solidFill>
              <a:latin typeface="SFMono-Regular"/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rgbClr val="212529"/>
              </a:solidFill>
              <a:latin typeface="SFMono-Regular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212529"/>
              </a:solidFill>
              <a:latin typeface="SFMono-Regular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212529"/>
              </a:solidFill>
              <a:latin typeface="SFMono-Regular"/>
            </a:endParaRPr>
          </a:p>
          <a:p>
            <a:pPr lvl="1">
              <a:lnSpc>
                <a:spcPct val="100000"/>
              </a:lnSpc>
            </a:pPr>
            <a:endParaRPr lang="en-US" dirty="0">
              <a:solidFill>
                <a:srgbClr val="212529"/>
              </a:solidFill>
              <a:latin typeface="SFMono-Regular"/>
            </a:endParaRPr>
          </a:p>
          <a:p>
            <a:pPr lvl="2">
              <a:lnSpc>
                <a:spcPct val="100000"/>
              </a:lnSpc>
            </a:pPr>
            <a:endParaRPr lang="en-US" sz="2400" dirty="0"/>
          </a:p>
          <a:p>
            <a:pPr marL="228600" lvl="1">
              <a:lnSpc>
                <a:spcPct val="100000"/>
              </a:lnSpc>
              <a:spcBef>
                <a:spcPts val="1000"/>
              </a:spcBef>
            </a:pPr>
            <a:endParaRPr lang="en-US" dirty="0"/>
          </a:p>
          <a:p>
            <a:pPr lvl="2"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JWS Voucher -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908496"/>
            <a:ext cx="10515600" cy="361120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Address comments from WGLC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sym typeface="Wingdings" panose="05000000000000000000" pitchFamily="2" charset="2"/>
              </a:rPr>
              <a:t>Could happen in combination with BRSKI-PRM interop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200" dirty="0"/>
              <a:t>Finalization of document, shepherd writeup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3/23/2023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A746C-1A8B-4BDF-9F72-67F3F3093D7B}"/>
              </a:ext>
            </a:extLst>
          </p:cNvPr>
          <p:cNvSpPr txBox="1"/>
          <p:nvPr/>
        </p:nvSpPr>
        <p:spPr>
          <a:xfrm>
            <a:off x="5196314" y="5860959"/>
            <a:ext cx="667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dirty="0"/>
              <a:t>BRSKI-PRM: </a:t>
            </a:r>
            <a:r>
              <a:rPr lang="en-US" sz="1400" dirty="0"/>
              <a:t>BRSKI with Pledge in Responder Mode</a:t>
            </a:r>
            <a:r>
              <a:rPr lang="de-DE" sz="1400" dirty="0"/>
              <a:t> (</a:t>
            </a:r>
            <a:r>
              <a:rPr lang="en-US" sz="1400" noProof="1"/>
              <a:t>draft-ietf-anima-brski-prm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1642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267</Words>
  <Characters>0</Characters>
  <Application>Microsoft Office PowerPoint</Application>
  <DocSecurity>0</DocSecurity>
  <PresentationFormat>Widescreen</PresentationFormat>
  <Lines>0</Lines>
  <Paragraphs>51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SFMono-Regular</vt:lpstr>
      <vt:lpstr>Office Theme</vt:lpstr>
      <vt:lpstr>Update on  JWS signed Vouchers</vt:lpstr>
      <vt:lpstr>JWS Voucher and options</vt:lpstr>
      <vt:lpstr>JWS Voucher Results from WGLC</vt:lpstr>
      <vt:lpstr>JWS Voucher - Next Steps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325</cp:revision>
  <dcterms:modified xsi:type="dcterms:W3CDTF">2023-03-23T12:27:07Z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2023-03-23T12:27:07Z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