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9"/>
  </p:notesMasterIdLst>
  <p:sldIdLst>
    <p:sldId id="256" r:id="rId2"/>
    <p:sldId id="300" r:id="rId3"/>
    <p:sldId id="302" r:id="rId4"/>
    <p:sldId id="304" r:id="rId5"/>
    <p:sldId id="301" r:id="rId6"/>
    <p:sldId id="285" r:id="rId7"/>
    <p:sldId id="30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0037" autoAdjust="0"/>
  </p:normalViewPr>
  <p:slideViewPr>
    <p:cSldViewPr snapToGrid="0" snapToObjects="1">
      <p:cViewPr varScale="1">
        <p:scale>
          <a:sx n="82" d="100"/>
          <a:sy n="82" d="100"/>
        </p:scale>
        <p:origin x="139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1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88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8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r>
              <a:rPr lang="en-US" sz="4400" dirty="0"/>
              <a:t>Update on </a:t>
            </a:r>
            <a:br>
              <a:rPr lang="en-US" sz="4400" dirty="0"/>
            </a:br>
            <a:r>
              <a:rPr lang="en-US" sz="4800" b="1" dirty="0"/>
              <a:t>JWS signed Vouchers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r>
              <a:rPr lang="en-US" sz="2800" dirty="0"/>
              <a:t>draft-ietf-anima-jws-voucher-02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Michael Richardson, Thomas Werner</a:t>
            </a:r>
          </a:p>
          <a:p>
            <a:r>
              <a:rPr lang="en-US" sz="2000" dirty="0"/>
              <a:t>mcr+ietf@sandelman.ca</a:t>
            </a:r>
          </a:p>
          <a:p>
            <a:r>
              <a:rPr lang="en-US" sz="2000" dirty="0"/>
              <a:t>thomas-werner@siemens.com </a:t>
            </a:r>
          </a:p>
          <a:p>
            <a:endParaRPr lang="en-US" dirty="0"/>
          </a:p>
          <a:p>
            <a:r>
              <a:rPr lang="en-US" dirty="0"/>
              <a:t>IETF 113</a:t>
            </a:r>
          </a:p>
          <a:p>
            <a:r>
              <a:rPr lang="en-US" dirty="0"/>
              <a:t>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/>
              <a:t>JWS Voucher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950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RFC 8366 specifies CMS-signed JSON for Voucher artifacts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This draft proposes JWS-signed JSON as another option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Makes no YANG changes to RFC 8366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Can be used by BRSKI RFC 8995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BRSKI-PRM relies on JWS form factor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335FD-55D8-48B1-8621-B09E51A2A7FF}"/>
              </a:ext>
            </a:extLst>
          </p:cNvPr>
          <p:cNvSpPr txBox="1"/>
          <p:nvPr/>
        </p:nvSpPr>
        <p:spPr>
          <a:xfrm>
            <a:off x="5669281" y="5419894"/>
            <a:ext cx="6017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BRSKI: Bootstrapping of Remote Secure Key Infrastructure (RFC 8995)</a:t>
            </a:r>
          </a:p>
          <a:p>
            <a:r>
              <a:rPr lang="en-US" sz="1400" dirty="0"/>
              <a:t>BRSKI-PRM: BRSKI with Pledge in Responder Mode (draft-</a:t>
            </a:r>
            <a:r>
              <a:rPr lang="en-US" sz="1400" dirty="0" err="1"/>
              <a:t>ietf</a:t>
            </a:r>
            <a:r>
              <a:rPr lang="en-US" sz="1400" dirty="0"/>
              <a:t>-anima-</a:t>
            </a:r>
            <a:r>
              <a:rPr lang="en-US" sz="1400" dirty="0" err="1"/>
              <a:t>brski</a:t>
            </a:r>
            <a:r>
              <a:rPr lang="en-US" sz="1400" dirty="0"/>
              <a:t>-</a:t>
            </a:r>
            <a:r>
              <a:rPr lang="en-US" sz="1400" dirty="0" err="1"/>
              <a:t>prm</a:t>
            </a:r>
            <a:r>
              <a:rPr lang="en-US" sz="1400" dirty="0"/>
              <a:t>)</a:t>
            </a:r>
          </a:p>
          <a:p>
            <a:r>
              <a:rPr lang="en-US" sz="1400" dirty="0"/>
              <a:t>CMS: Cryptographic Message Syntax (RFC 5652)</a:t>
            </a:r>
          </a:p>
          <a:p>
            <a:r>
              <a:rPr lang="en-US" sz="1400" dirty="0"/>
              <a:t>JWS: JSON Web Signature (RFC 7515)</a:t>
            </a:r>
          </a:p>
          <a:p>
            <a:r>
              <a:rPr lang="en-US" sz="1400" dirty="0"/>
              <a:t>Voucher: A Voucher Artifact for Bootstrapping Protocols (RFC 8366)</a:t>
            </a:r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874"/>
            <a:ext cx="10515600" cy="32950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JWS Compact Serialization (RFC 7515 #3.1) was used initially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Encodes the three pieces (header.payload.signature) in Base64URL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This choice was arbitrary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To be replaced by “General JWS JSON Serialization”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200" dirty="0"/>
              <a:t>JWS JSON Serialization (RFC 7515 #3.2), concrete “General JWS JSON Serialization”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Switch from JWS Compact Serialization to “General JWS JSON Serialization”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Opens up the support of further use cases requiring more than one signature to the Voucher object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Multiple signatures are already supported by existing voucher form factors: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JSON-in-CMS		- RFC 8366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CBOR-in-COSE_Sign	- draft-</a:t>
            </a:r>
            <a:r>
              <a:rPr lang="en-US" sz="1800" dirty="0" err="1"/>
              <a:t>ietf</a:t>
            </a:r>
            <a:r>
              <a:rPr lang="en-US" sz="1800" dirty="0"/>
              <a:t>-anima-constrained-voucher</a:t>
            </a:r>
            <a:endParaRPr lang="en-US" sz="14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Voucher in JSON-in-JWS	- draft-</a:t>
            </a:r>
            <a:r>
              <a:rPr lang="en-US" sz="1800" dirty="0" err="1"/>
              <a:t>ietf</a:t>
            </a:r>
            <a:r>
              <a:rPr lang="en-US" sz="1800" dirty="0"/>
              <a:t>-anima-</a:t>
            </a:r>
            <a:r>
              <a:rPr lang="en-US" sz="1800" dirty="0" err="1"/>
              <a:t>jws</a:t>
            </a:r>
            <a:r>
              <a:rPr lang="en-US" sz="1800" dirty="0"/>
              <a:t>-voucher (this draft)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should support same feature set as other Voucher forms (e.g. JSON-in-CMS), without limitation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9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Voucher Representation</a:t>
            </a:r>
            <a:br>
              <a:rPr lang="en-US" sz="3600" b="1" dirty="0"/>
            </a:br>
            <a:r>
              <a:rPr lang="en-US" sz="3600" b="1" dirty="0"/>
              <a:t>General JWS JSON Serialization syntax and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840F86-F06D-4C23-9167-BD8B97E31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30" y="1621061"/>
            <a:ext cx="5257801" cy="4242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C1A3CE-94E3-41F9-A0AC-11217F2F2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379" y="2771144"/>
            <a:ext cx="4998791" cy="2111989"/>
          </a:xfrm>
          <a:prstGeom prst="rect">
            <a:avLst/>
          </a:prstGeom>
        </p:spPr>
      </p:pic>
      <p:sp>
        <p:nvSpPr>
          <p:cNvPr id="10" name="Arrow: Chevron 9">
            <a:extLst>
              <a:ext uri="{FF2B5EF4-FFF2-40B4-BE49-F238E27FC236}">
                <a16:creationId xmlns:a16="http://schemas.microsoft.com/office/drawing/2014/main" id="{33A0AB20-5AAD-4D34-90CE-6DB3FB7E033B}"/>
              </a:ext>
            </a:extLst>
          </p:cNvPr>
          <p:cNvSpPr/>
          <p:nvPr/>
        </p:nvSpPr>
        <p:spPr>
          <a:xfrm>
            <a:off x="5885932" y="1631082"/>
            <a:ext cx="941334" cy="4232902"/>
          </a:xfrm>
          <a:prstGeom prst="chevron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00C0B-1E7A-4C08-AC82-0D322786FFD6}"/>
              </a:ext>
            </a:extLst>
          </p:cNvPr>
          <p:cNvSpPr txBox="1"/>
          <p:nvPr/>
        </p:nvSpPr>
        <p:spPr>
          <a:xfrm>
            <a:off x="6827266" y="5908432"/>
            <a:ext cx="430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anima-jws-voucher.html#figure-4:</a:t>
            </a:r>
          </a:p>
          <a:p>
            <a:r>
              <a:rPr lang="en-US" sz="1400" dirty="0"/>
              <a:t>Example Voucher Response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99D1E-6C3B-4DE4-AFFE-29BB1B384CBC}"/>
              </a:ext>
            </a:extLst>
          </p:cNvPr>
          <p:cNvSpPr txBox="1"/>
          <p:nvPr/>
        </p:nvSpPr>
        <p:spPr>
          <a:xfrm>
            <a:off x="636841" y="5908433"/>
            <a:ext cx="5323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anima-jws-voucher.html#figure-1:</a:t>
            </a:r>
          </a:p>
          <a:p>
            <a:r>
              <a:rPr lang="en-US" sz="1400" dirty="0"/>
              <a:t>Voucher Representation in General JWS JSON Serialization Syntax</a:t>
            </a:r>
          </a:p>
        </p:txBody>
      </p:sp>
    </p:spTree>
    <p:extLst>
      <p:ext uri="{BB962C8B-B14F-4D97-AF65-F5344CB8AC3E}">
        <p14:creationId xmlns:p14="http://schemas.microsoft.com/office/powerpoint/2010/main" val="129737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30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History of changes - draft-ietf-anima-jws-voucher-02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984"/>
            <a:ext cx="10515600" cy="3042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Mainly switch from “JWS Compact Serialization” to “General JWS JSON Serialization”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200" dirty="0"/>
              <a:t>Include syntax and examples for Voucher request and response objects </a:t>
            </a:r>
            <a:br>
              <a:rPr lang="en-US" sz="2200" dirty="0"/>
            </a:br>
            <a:r>
              <a:rPr lang="en-US" sz="2200" dirty="0"/>
              <a:t>(PVR, RVR, Voucher)</a:t>
            </a: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Voucher -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9"/>
            <a:ext cx="10515600" cy="361120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Further enhance description of “General JWS JSON Serialization”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Alignment in BRSKI design team calls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Circulate outcome on the mailing list for further discussion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PoC implementation and interop in combination with BRSKI-PRM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WG review appreciated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7A746C-1A8B-4BDF-9F72-67F3F3093D7B}"/>
              </a:ext>
            </a:extLst>
          </p:cNvPr>
          <p:cNvSpPr txBox="1"/>
          <p:nvPr/>
        </p:nvSpPr>
        <p:spPr>
          <a:xfrm>
            <a:off x="1680754" y="5860959"/>
            <a:ext cx="10189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BRSKI-PRM: </a:t>
            </a:r>
            <a:r>
              <a:rPr lang="en-US" sz="1400" dirty="0"/>
              <a:t>BRSKI with Pledge in Responder Mode</a:t>
            </a:r>
            <a:r>
              <a:rPr lang="de-DE" sz="1400" dirty="0"/>
              <a:t> (draft-</a:t>
            </a:r>
            <a:r>
              <a:rPr lang="de-DE" sz="1400" dirty="0" err="1"/>
              <a:t>ietf</a:t>
            </a:r>
            <a:r>
              <a:rPr lang="de-DE" sz="1400" dirty="0"/>
              <a:t>-</a:t>
            </a:r>
            <a:r>
              <a:rPr lang="de-DE" sz="1400" dirty="0" err="1"/>
              <a:t>anima-brski-prm</a:t>
            </a:r>
            <a:r>
              <a:rPr lang="de-DE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300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Abbreviations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665"/>
            <a:ext cx="10515600" cy="3042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JWS - JSON Web Signature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PVR - Pledge voucher-request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RVR  - Registrar voucher-request</a:t>
            </a:r>
          </a:p>
          <a:p>
            <a:pPr lvl="1"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6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412</Words>
  <Characters>0</Characters>
  <Application>Microsoft Office PowerPoint</Application>
  <DocSecurity>0</DocSecurity>
  <PresentationFormat>Widescreen</PresentationFormat>
  <Lines>0</Lines>
  <Paragraphs>78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Update on  JWS signed Vouchers</vt:lpstr>
      <vt:lpstr>JWS Voucher</vt:lpstr>
      <vt:lpstr>JWS Options</vt:lpstr>
      <vt:lpstr>Voucher Representation General JWS JSON Serialization syntax and example</vt:lpstr>
      <vt:lpstr>History of changes - draft-ietf-anima-jws-voucher-02</vt:lpstr>
      <vt:lpstr>JWS Voucher - Next Steps</vt:lpstr>
      <vt:lpstr>Abbreviations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creator>Fries, Steffen (CT RDA ITS)</dc:creator>
  <cp:lastModifiedBy>Werner, Thomas (T CST SEA-DE)</cp:lastModifiedBy>
  <cp:revision>290</cp:revision>
  <dcterms:modified xsi:type="dcterms:W3CDTF">2022-03-07T09:07:07Z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2022-03-07T09:07:07Z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