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0" r:id="rId1"/>
  </p:sldMasterIdLst>
  <p:notesMasterIdLst>
    <p:notesMasterId r:id="rId6"/>
  </p:notesMasterIdLst>
  <p:sldIdLst>
    <p:sldId id="281" r:id="rId2"/>
    <p:sldId id="262" r:id="rId3"/>
    <p:sldId id="274" r:id="rId4"/>
    <p:sldId id="282" r:id="rId5"/>
  </p:sldIdLst>
  <p:sldSz cx="13004800" cy="97536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Helvetica Neue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1392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457200" marR="0" lvl="1" indent="228600" algn="l" rtl="0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457200" algn="l" rtl="0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685800" algn="l" rtl="0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914400" algn="l" rtl="0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1143000" algn="l" rtl="0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2743200" marR="0" lvl="6" indent="1371600" algn="l" rtl="0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200400" marR="0" lvl="7" indent="1600200" algn="l" rtl="0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657600" marR="0" lvl="8" indent="1828800" algn="l" rtl="0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Font typeface="Helvetica Neue"/>
              <a:buNone/>
              <a:defRPr sz="2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buClr>
                <a:schemeClr val="dk1"/>
              </a:buClr>
              <a:buSzPct val="25000"/>
              <a:buFont typeface="Helvetica Neue"/>
              <a:buNone/>
            </a:pPr>
            <a:endParaRPr sz="22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30567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19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1079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1079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1079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1079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xx March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ANIMA, IETF110, virtual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BA79-DEAE-8048-949F-B16592B46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1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799" cy="215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8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799" cy="628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444500" marR="0" lvl="0" indent="-1079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lvl="1" indent="-1079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lvl="2" indent="-1079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lvl="3" indent="-1079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lvl="4" indent="-1079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lvl="5" indent="-1079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lvl="6" indent="-1079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lvl="7" indent="-1079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lvl="8" indent="-1079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Helvetica Neue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893762" y="9040813"/>
            <a:ext cx="2925760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Helvetica Neue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/>
              <a:t>xx March 2021</a:t>
            </a:r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4308475" y="9040813"/>
            <a:ext cx="4387850" cy="519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Helvetica Neue"/>
              <a:buNone/>
              <a:defRPr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914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1143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1371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160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1828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r>
              <a:rPr lang="en-US"/>
              <a:t>ANIMA, IETF110, virtual</a:t>
            </a: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Helvetica Neue"/>
              <a:buNone/>
            </a:pPr>
            <a:fld id="{00000000-1234-1234-1234-123412341234}" type="slidenum">
              <a:rPr lang="nl-NL" sz="12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lang="nl-NL" sz="1200" b="0" i="0" u="none" strike="noStrike" cap="none">
              <a:solidFill>
                <a:srgbClr val="88888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 idx="4294967295"/>
          </p:nvPr>
        </p:nvSpPr>
        <p:spPr>
          <a:xfrm>
            <a:off x="1269950" y="1629237"/>
            <a:ext cx="10464900" cy="21501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r>
              <a:rPr lang="nl-NL" sz="8000" b="0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Constrained</a:t>
            </a:r>
            <a:r>
              <a:rPr lang="nl-NL" sz="8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dirty="0" err="1"/>
              <a:t>join</a:t>
            </a:r>
            <a:r>
              <a:rPr lang="nl-NL" dirty="0"/>
              <a:t> proxy</a:t>
            </a:r>
            <a:endParaRPr lang="nl-NL" sz="8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4294967295"/>
          </p:nvPr>
        </p:nvSpPr>
        <p:spPr>
          <a:xfrm>
            <a:off x="651524" y="4692700"/>
            <a:ext cx="11448739" cy="15165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endParaRPr sz="3200" dirty="0"/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nl-NL" sz="3200" dirty="0"/>
              <a:t>Michael </a:t>
            </a:r>
            <a:r>
              <a:rPr lang="nl-NL" sz="3200" dirty="0" err="1"/>
              <a:t>Richardson</a:t>
            </a:r>
            <a:r>
              <a:rPr lang="nl-NL" sz="3200" dirty="0"/>
              <a:t>, </a:t>
            </a:r>
            <a:r>
              <a:rPr lang="nl-NL" sz="3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Peter van der Stok, </a:t>
            </a:r>
            <a:r>
              <a:rPr lang="nl-NL" sz="3200" b="0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Panos</a:t>
            </a:r>
            <a:r>
              <a:rPr lang="nl-NL" sz="3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nl-NL" sz="3200" b="0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Kampanakis</a:t>
            </a:r>
            <a:endParaRPr lang="nl-NL" sz="32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Helvetica Neue"/>
              <a:buNone/>
            </a:pPr>
            <a:endParaRPr dirty="0"/>
          </a:p>
        </p:txBody>
      </p:sp>
      <p:sp>
        <p:nvSpPr>
          <p:cNvPr id="25" name="Shape 25"/>
          <p:cNvSpPr txBox="1"/>
          <p:nvPr/>
        </p:nvSpPr>
        <p:spPr>
          <a:xfrm>
            <a:off x="2742966" y="7396213"/>
            <a:ext cx="7130100" cy="102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Calibri"/>
              <a:buNone/>
            </a:pPr>
            <a:r>
              <a:rPr lang="en-US" sz="3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IETF 110 - 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Helvetica Neue"/>
                <a:cs typeface="Calibri"/>
                <a:sym typeface="Calibri"/>
              </a:rPr>
              <a:t>ANIMA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Working Group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82BE69-4DB4-4811-905D-F818D7212C2C}"/>
              </a:ext>
            </a:extLst>
          </p:cNvPr>
          <p:cNvSpPr/>
          <p:nvPr/>
        </p:nvSpPr>
        <p:spPr>
          <a:xfrm>
            <a:off x="651524" y="3651243"/>
            <a:ext cx="105528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latin typeface="Courier New" panose="02070309020205020404" pitchFamily="49" charset="0"/>
                <a:ea typeface="Times New Roman" panose="02020603050405020304" pitchFamily="18" charset="0"/>
              </a:rPr>
              <a:t>draft-ietf-anima-constrained-join-proxy-02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8399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Constrained</a:t>
            </a:r>
            <a:r>
              <a:rPr lang="nl-NL" dirty="0"/>
              <a:t> </a:t>
            </a:r>
            <a:r>
              <a:rPr lang="nl-NL" dirty="0" err="1"/>
              <a:t>join</a:t>
            </a:r>
            <a:r>
              <a:rPr lang="nl-NL" dirty="0"/>
              <a:t> proxy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xx March 2021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ANIMA, IETF110, virtual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C69BA79-DEAE-8048-949F-B16592B46BD7}" type="slidenum">
              <a:rPr lang="en-US" smtClean="0"/>
              <a:pPr algn="r"/>
              <a:t>2</a:t>
            </a:fld>
            <a:endParaRPr lang="en-US" dirty="0"/>
          </a:p>
        </p:txBody>
      </p:sp>
      <p:sp>
        <p:nvSpPr>
          <p:cNvPr id="7" name="Rechthoek 6"/>
          <p:cNvSpPr/>
          <p:nvPr/>
        </p:nvSpPr>
        <p:spPr>
          <a:xfrm>
            <a:off x="88777" y="3084171"/>
            <a:ext cx="1291602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nl-NL" sz="3200" dirty="0">
              <a:latin typeface="+mn-lt"/>
            </a:endParaRPr>
          </a:p>
          <a:p>
            <a:r>
              <a:rPr lang="nl-NL" sz="3200" dirty="0">
                <a:latin typeface="+mn-lt"/>
              </a:rPr>
              <a:t>T</a:t>
            </a:r>
            <a:r>
              <a:rPr lang="en-US" sz="3200" dirty="0">
                <a:latin typeface="+mn-lt"/>
              </a:rPr>
              <a:t>his draft proposes</a:t>
            </a:r>
          </a:p>
          <a:p>
            <a:pPr marL="457200" lvl="3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Replacement of circuit proxy, using</a:t>
            </a:r>
          </a:p>
          <a:p>
            <a:pPr marL="457200" lvl="6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CoAP and DTLS </a:t>
            </a:r>
            <a:r>
              <a:rPr lang="nl-NL" sz="3200" dirty="0">
                <a:latin typeface="+mn-lt"/>
              </a:rPr>
              <a:t>t</a:t>
            </a:r>
            <a:r>
              <a:rPr lang="en-US" sz="3200" dirty="0">
                <a:latin typeface="+mn-lt"/>
              </a:rPr>
              <a:t>o support connection between</a:t>
            </a:r>
          </a:p>
          <a:p>
            <a:pPr lvl="6"/>
            <a:r>
              <a:rPr lang="en-US" sz="3200" dirty="0">
                <a:latin typeface="+mn-lt"/>
              </a:rPr>
              <a:t>                                                       Pledge and Domain Registrar </a:t>
            </a:r>
          </a:p>
          <a:p>
            <a:endParaRPr lang="en-US" sz="3200" dirty="0">
              <a:latin typeface="+mn-lt"/>
            </a:endParaRPr>
          </a:p>
          <a:p>
            <a:r>
              <a:rPr lang="en-US" sz="3200" dirty="0">
                <a:latin typeface="+mn-lt"/>
              </a:rPr>
              <a:t>Based on </a:t>
            </a:r>
            <a:r>
              <a:rPr lang="en-US" sz="3200" dirty="0" err="1">
                <a:latin typeface="+mn-lt"/>
              </a:rPr>
              <a:t>kumar</a:t>
            </a:r>
            <a:r>
              <a:rPr lang="en-US" sz="3200" dirty="0">
                <a:latin typeface="+mn-lt"/>
              </a:rPr>
              <a:t>-dice-</a:t>
            </a:r>
            <a:r>
              <a:rPr lang="en-US" sz="3200" dirty="0" err="1">
                <a:latin typeface="+mn-lt"/>
              </a:rPr>
              <a:t>dtls</a:t>
            </a:r>
            <a:r>
              <a:rPr lang="en-US" sz="3200" dirty="0">
                <a:latin typeface="+mn-lt"/>
              </a:rPr>
              <a:t>-relay </a:t>
            </a:r>
          </a:p>
        </p:txBody>
      </p:sp>
      <p:sp>
        <p:nvSpPr>
          <p:cNvPr id="8" name="Tekstvak 3">
            <a:extLst>
              <a:ext uri="{FF2B5EF4-FFF2-40B4-BE49-F238E27FC236}">
                <a16:creationId xmlns:a16="http://schemas.microsoft.com/office/drawing/2014/main" id="{1BA240F5-36F5-4FEC-9B84-88187F31EEA7}"/>
              </a:ext>
            </a:extLst>
          </p:cNvPr>
          <p:cNvSpPr txBox="1"/>
          <p:nvPr/>
        </p:nvSpPr>
        <p:spPr>
          <a:xfrm>
            <a:off x="327351" y="8005089"/>
            <a:ext cx="12518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EST: Enrollment over Secure Transport (RFC7030)</a:t>
            </a:r>
          </a:p>
          <a:p>
            <a:r>
              <a:rPr lang="en-US" sz="1800" dirty="0"/>
              <a:t>BRSKI: Bootstrapping of Remote Secure Key Infrastructures </a:t>
            </a:r>
          </a:p>
        </p:txBody>
      </p:sp>
    </p:spTree>
    <p:extLst>
      <p:ext uri="{BB962C8B-B14F-4D97-AF65-F5344CB8AC3E}">
        <p14:creationId xmlns:p14="http://schemas.microsoft.com/office/powerpoint/2010/main" val="110138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62" y="0"/>
            <a:ext cx="11099799" cy="2158999"/>
          </a:xfrm>
        </p:spPr>
        <p:txBody>
          <a:bodyPr/>
          <a:lstStyle/>
          <a:p>
            <a:r>
              <a:rPr lang="nl-NL" dirty="0" err="1"/>
              <a:t>Current</a:t>
            </a:r>
            <a:r>
              <a:rPr lang="nl-NL" dirty="0"/>
              <a:t> state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xx March 2021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ANIMA, IETF110, virtual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C69BA79-DEAE-8048-949F-B16592B46BD7}" type="slidenum">
              <a:rPr lang="en-US" smtClean="0"/>
              <a:pPr algn="r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E7B75-CAAB-4572-B21F-EA3753834E62}"/>
              </a:ext>
            </a:extLst>
          </p:cNvPr>
          <p:cNvSpPr txBox="1"/>
          <p:nvPr/>
        </p:nvSpPr>
        <p:spPr>
          <a:xfrm>
            <a:off x="513807" y="2682240"/>
            <a:ext cx="1189590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Last update:</a:t>
            </a:r>
          </a:p>
          <a:p>
            <a:endParaRPr lang="en-US" sz="4400" dirty="0"/>
          </a:p>
          <a:p>
            <a:r>
              <a:rPr lang="en-US" sz="4000" dirty="0"/>
              <a:t>The purpose of the port of the domain registrar is better explained.</a:t>
            </a:r>
          </a:p>
          <a:p>
            <a:r>
              <a:rPr lang="en-US" sz="4000" dirty="0"/>
              <a:t>The Join-Proxy port and the domain registrar port have their own rt value:</a:t>
            </a:r>
          </a:p>
          <a:p>
            <a:r>
              <a:rPr lang="en-US" sz="4400" dirty="0"/>
              <a:t>rt = “join-proxy”   for join-proxy</a:t>
            </a:r>
          </a:p>
          <a:p>
            <a:r>
              <a:rPr lang="en-US" sz="4400" dirty="0"/>
              <a:t>rt = “</a:t>
            </a:r>
            <a:r>
              <a:rPr lang="en-US" sz="4400" dirty="0" err="1"/>
              <a:t>brski</a:t>
            </a:r>
            <a:r>
              <a:rPr lang="en-US" sz="4400" dirty="0"/>
              <a:t>-proxy” for domain registrar</a:t>
            </a:r>
          </a:p>
        </p:txBody>
      </p:sp>
    </p:spTree>
    <p:extLst>
      <p:ext uri="{BB962C8B-B14F-4D97-AF65-F5344CB8AC3E}">
        <p14:creationId xmlns:p14="http://schemas.microsoft.com/office/powerpoint/2010/main" val="373234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3762" y="0"/>
            <a:ext cx="11099799" cy="2158999"/>
          </a:xfrm>
        </p:spPr>
        <p:txBody>
          <a:bodyPr/>
          <a:lstStyle/>
          <a:p>
            <a:r>
              <a:rPr lang="nl-NL" dirty="0" err="1"/>
              <a:t>Conclusion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xx March 2021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ANIMA, IETF110, virtual</a:t>
            </a:r>
            <a:endParaRPr lang="en-US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C69BA79-DEAE-8048-949F-B16592B46BD7}" type="slidenum">
              <a:rPr lang="en-US" smtClean="0"/>
              <a:pPr algn="r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E7B75-CAAB-4572-B21F-EA3753834E62}"/>
              </a:ext>
            </a:extLst>
          </p:cNvPr>
          <p:cNvSpPr txBox="1"/>
          <p:nvPr/>
        </p:nvSpPr>
        <p:spPr>
          <a:xfrm>
            <a:off x="513807" y="2682240"/>
            <a:ext cx="1189590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Both join-proxy versions have been implemented and work.</a:t>
            </a:r>
          </a:p>
          <a:p>
            <a:endParaRPr lang="en-US" sz="4400" dirty="0"/>
          </a:p>
          <a:p>
            <a:r>
              <a:rPr lang="en-US" sz="4400" dirty="0"/>
              <a:t>No known issues are left.</a:t>
            </a:r>
          </a:p>
          <a:p>
            <a:endParaRPr lang="en-US" sz="4400" dirty="0"/>
          </a:p>
          <a:p>
            <a:r>
              <a:rPr lang="en-US" sz="4400" dirty="0"/>
              <a:t>Ready for Last Call?</a:t>
            </a:r>
          </a:p>
        </p:txBody>
      </p:sp>
    </p:spTree>
    <p:extLst>
      <p:ext uri="{BB962C8B-B14F-4D97-AF65-F5344CB8AC3E}">
        <p14:creationId xmlns:p14="http://schemas.microsoft.com/office/powerpoint/2010/main" val="1871531312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161</Words>
  <Application>Microsoft Office PowerPoint</Application>
  <PresentationFormat>Custom</PresentationFormat>
  <Paragraphs>37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Arial</vt:lpstr>
      <vt:lpstr>Courier New</vt:lpstr>
      <vt:lpstr>Helvetica Neue</vt:lpstr>
      <vt:lpstr>White</vt:lpstr>
      <vt:lpstr>Constrained join proxy</vt:lpstr>
      <vt:lpstr>Constrained join proxy</vt:lpstr>
      <vt:lpstr>Current state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DNS-SD and IoT</dc:title>
  <dc:creator>peter van der stok</dc:creator>
  <cp:lastModifiedBy>peter van der stok</cp:lastModifiedBy>
  <cp:revision>81</cp:revision>
  <dcterms:modified xsi:type="dcterms:W3CDTF">2021-03-01T09:18:15Z</dcterms:modified>
</cp:coreProperties>
</file>