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9" r:id="rId2"/>
    <p:sldId id="314" r:id="rId3"/>
    <p:sldId id="305" r:id="rId4"/>
    <p:sldId id="31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257000"/>
    <a:srgbClr val="0432FF"/>
    <a:srgbClr val="339900"/>
    <a:srgbClr val="46D000"/>
    <a:srgbClr val="4ADC00"/>
    <a:srgbClr val="59F305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3419" autoAdjust="0"/>
  </p:normalViewPr>
  <p:slideViewPr>
    <p:cSldViewPr snapToGrid="0" snapToObjects="1">
      <p:cViewPr varScale="1">
        <p:scale>
          <a:sx n="113" d="100"/>
          <a:sy n="113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946E-E263-8241-875F-2E60644D5D1B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D354-524F-7C45-9188-A497ED369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0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292C-0DA7-464C-9D4D-56D15D98CFD5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F4C6-5B4F-EE47-BEBD-3ADEF95B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300D-D7AD-C64B-9C62-157241FB56A5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9AF1-87A8-0A4A-90E9-8A00668135EA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B068-2E26-AF49-B8BB-E7EAC7B53A83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B092-76DD-E140-8225-C386A08FF567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F75C-E50F-5C40-B247-F0B83C50C27A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D772-6FD4-C542-B9E0-BCFD87BBBCBD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69BF-981B-5043-8DD6-D7E0BDC8F6C5}" type="datetime1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D33-ADAE-7E4F-81A3-643FD921375E}" type="datetime1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C8A8-55E7-8249-86A0-315778A432C5}" type="datetime1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6EC0-2A97-1048-B3D5-A7AD0053D3E5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D0D3-7BC6-8146-AC8D-CF271344BB39}" type="datetime1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07C0-8284-7146-8618-FAC3C5AD9F17}" type="datetime1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9DB0-A97F-8B4E-816E-8CB38A84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3" y="1347983"/>
            <a:ext cx="7969956" cy="43301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Voucher Profile for Bootstrapping Protocols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draft-ietf-anima-voucher-04</a:t>
            </a:r>
            <a:br>
              <a:rPr lang="en-US" sz="36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ANIMA WG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/>
              <a:t>IETF </a:t>
            </a:r>
            <a:r>
              <a:rPr lang="en-US" sz="3600" smtClean="0"/>
              <a:t>99 (</a:t>
            </a:r>
            <a:r>
              <a:rPr lang="en-US" sz="3600" smtClean="0"/>
              <a:t>Prague</a:t>
            </a:r>
            <a:r>
              <a:rPr lang="en-US" sz="360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39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600200"/>
            <a:ext cx="837111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At IETF 98 we presented the Voucher document as having just a few open issues remaining, with an expectation to be ready for a Last Call in a few weeks</a:t>
            </a:r>
          </a:p>
          <a:p>
            <a:endParaRPr lang="en-US" dirty="0" smtClean="0"/>
          </a:p>
          <a:p>
            <a:r>
              <a:rPr lang="en-US" dirty="0" smtClean="0"/>
              <a:t>Bootstrapping Design team has met weekly since, about 50% discussion on BRWSKI and 50% discussion on Voucher.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6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Since IETF 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1488177"/>
            <a:ext cx="8229600" cy="49916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dirty="0" smtClean="0"/>
              <a:t>(Sorted by Importance)</a:t>
            </a:r>
          </a:p>
          <a:p>
            <a:pPr marL="0" indent="0">
              <a:buNone/>
            </a:pPr>
            <a:endParaRPr lang="en-US" sz="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Introduces the use of the Voucher structure for </a:t>
            </a:r>
            <a:r>
              <a:rPr lang="en-US" dirty="0"/>
              <a:t>signing </a:t>
            </a:r>
            <a:r>
              <a:rPr lang="en-US" dirty="0" smtClean="0"/>
              <a:t>requests</a:t>
            </a:r>
          </a:p>
          <a:p>
            <a:pPr marL="914400" lvl="1" indent="-514350"/>
            <a:r>
              <a:rPr lang="en-US" dirty="0" smtClean="0"/>
              <a:t>signing request may embed other voucher structures</a:t>
            </a:r>
          </a:p>
          <a:p>
            <a:pPr marL="914400" lvl="1" indent="-514350"/>
            <a:r>
              <a:rPr lang="en-US" dirty="0" smtClean="0"/>
              <a:t>enables 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Opens the possibility that alternative voucher artifact signing structures MAY be signaled by external mechanisms</a:t>
            </a:r>
          </a:p>
          <a:p>
            <a:pPr marL="914400" lvl="1" indent="-514350"/>
            <a:r>
              <a:rPr lang="en-US" dirty="0" smtClean="0"/>
              <a:t>enables transition to JWS </a:t>
            </a:r>
            <a:r>
              <a:rPr lang="en-US" dirty="0" smtClean="0">
                <a:sym typeface="Wingdings"/>
              </a:rPr>
              <a:t> CWS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Introduces flag for Voucher to signal to Pledge that it MUST fail-close </a:t>
            </a:r>
          </a:p>
          <a:p>
            <a:pPr marL="914400" lvl="1" indent="-514350"/>
            <a:r>
              <a:rPr lang="en-US" dirty="0">
                <a:sym typeface="Wingdings"/>
              </a:rPr>
              <a:t>‘</a:t>
            </a:r>
            <a:r>
              <a:rPr lang="en-US" dirty="0" smtClean="0">
                <a:sym typeface="Wingdings"/>
              </a:rPr>
              <a:t>domain-cert-revocation-checks’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Added the ‘</a:t>
            </a:r>
            <a:r>
              <a:rPr lang="en-US" dirty="0" smtClean="0">
                <a:sym typeface="Wingdings"/>
              </a:rPr>
              <a:t>proximity’ assertion type</a:t>
            </a:r>
          </a:p>
          <a:p>
            <a:pPr marL="914400" lvl="1" indent="-514350"/>
            <a:r>
              <a:rPr lang="en-US" dirty="0" smtClean="0">
                <a:sym typeface="Wingdings"/>
              </a:rPr>
              <a:t>to support voucher-requests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Removed the ‘domain-certificate-identifier’ field</a:t>
            </a:r>
          </a:p>
          <a:p>
            <a:pPr marL="914400" lvl="1" indent="-514350"/>
            <a:r>
              <a:rPr lang="en-US" dirty="0">
                <a:sym typeface="Wingdings"/>
              </a:rPr>
              <a:t>now the </a:t>
            </a:r>
            <a:r>
              <a:rPr lang="en-US" dirty="0" smtClean="0">
                <a:sym typeface="Wingdings"/>
              </a:rPr>
              <a:t>‘pinned-domain-cert’ is used exclusively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Clarified that the Voucher SHOULD staple intermediate CA certificates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Clarified that the Voucher MAY staple revocation objects for the intermediate certificates stapled to the Voucher</a:t>
            </a:r>
          </a:p>
          <a:p>
            <a:pPr marL="914400" lvl="1" indent="-514350"/>
            <a:r>
              <a:rPr lang="en-US" dirty="0" smtClean="0">
                <a:sym typeface="Wingdings"/>
              </a:rPr>
              <a:t>needed to support private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7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 (Just One!)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0571"/>
            <a:ext cx="8229600" cy="459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Mandatory or optional </a:t>
            </a:r>
            <a:r>
              <a:rPr lang="en-US" sz="2800" dirty="0" smtClean="0"/>
              <a:t>fields?</a:t>
            </a:r>
          </a:p>
          <a:p>
            <a:pPr lvl="1"/>
            <a:r>
              <a:rPr lang="en-US" sz="2000" dirty="0" smtClean="0"/>
              <a:t>when voucher structure used for requests, some fields that are normally mandatory no longer are...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Options:</a:t>
            </a:r>
          </a:p>
          <a:p>
            <a:pPr lvl="1"/>
            <a:r>
              <a:rPr lang="en-US" sz="2000" dirty="0" smtClean="0"/>
              <a:t>fill in dummy values for mandatory fields</a:t>
            </a:r>
          </a:p>
          <a:p>
            <a:pPr lvl="1"/>
            <a:r>
              <a:rPr lang="en-US" sz="2000" dirty="0" smtClean="0"/>
              <a:t>change YANG to say they’re not mandatory</a:t>
            </a:r>
          </a:p>
          <a:p>
            <a:pPr lvl="1"/>
            <a:r>
              <a:rPr lang="en-US" sz="2000" dirty="0" smtClean="0"/>
              <a:t>define a separate request structure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Thoughts?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9DB0-A97F-8B4E-816E-8CB38A8493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39082</TotalTime>
  <Words>230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Office Theme</vt:lpstr>
      <vt:lpstr>Voucher Profile for Bootstrapping Protocols   draft-ietf-anima-voucher-04  ANIMA WG IETF 99 (Prague)</vt:lpstr>
      <vt:lpstr>Recap</vt:lpstr>
      <vt:lpstr>Updates Since IETF 98</vt:lpstr>
      <vt:lpstr>Open Issue (Just One!)</vt:lpstr>
    </vt:vector>
  </TitlesOfParts>
  <Company>Juniper Networks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draft-ietf-netconf-reverse-ssh</dc:title>
  <dc:creator>Kent Watsen</dc:creator>
  <cp:lastModifiedBy>Microsoft Office User</cp:lastModifiedBy>
  <cp:revision>272</cp:revision>
  <dcterms:created xsi:type="dcterms:W3CDTF">2013-07-26T14:12:55Z</dcterms:created>
  <dcterms:modified xsi:type="dcterms:W3CDTF">2017-07-19T07:26:05Z</dcterms:modified>
</cp:coreProperties>
</file>