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9" r:id="rId11"/>
    <p:sldId id="270" r:id="rId12"/>
    <p:sldId id="271" r:id="rId13"/>
    <p:sldId id="264" r:id="rId14"/>
    <p:sldId id="265" r:id="rId15"/>
    <p:sldId id="273" r:id="rId16"/>
    <p:sldId id="266" r:id="rId17"/>
    <p:sldId id="267" r:id="rId18"/>
    <p:sldId id="268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EBEBEB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EBEBEB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EBEBEB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98691" y="1676400"/>
            <a:ext cx="2819400" cy="2819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689091" y="0"/>
            <a:ext cx="1600200" cy="1143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298691" y="6096000"/>
            <a:ext cx="990600" cy="7619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2679697"/>
            <a:ext cx="4037076" cy="4178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2895600"/>
            <a:ext cx="1522476" cy="2362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705343" y="0"/>
            <a:ext cx="765048" cy="11643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744968" y="0"/>
            <a:ext cx="685800" cy="1099185"/>
          </a:xfrm>
          <a:custGeom>
            <a:avLst/>
            <a:gdLst/>
            <a:ahLst/>
            <a:cxnLst/>
            <a:rect l="l" t="t" r="r" b="b"/>
            <a:pathLst>
              <a:path w="685800" h="1099185">
                <a:moveTo>
                  <a:pt x="685800" y="0"/>
                </a:moveTo>
                <a:lnTo>
                  <a:pt x="0" y="0"/>
                </a:lnTo>
                <a:lnTo>
                  <a:pt x="0" y="1098803"/>
                </a:lnTo>
                <a:lnTo>
                  <a:pt x="685800" y="1098803"/>
                </a:lnTo>
                <a:lnTo>
                  <a:pt x="685800" y="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4553" y="2985897"/>
            <a:ext cx="6374892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EBEBEB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7908" y="1954504"/>
            <a:ext cx="7768183" cy="403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794" y="250952"/>
            <a:ext cx="531177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INTERNSHIP  </a:t>
            </a:r>
            <a:r>
              <a:rPr sz="6000" spc="-5" dirty="0"/>
              <a:t>PRESENTATION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4495800" y="2980623"/>
            <a:ext cx="4648200" cy="3165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577850">
              <a:lnSpc>
                <a:spcPct val="128000"/>
              </a:lnSpc>
              <a:spcBef>
                <a:spcPts val="100"/>
              </a:spcBef>
            </a:pPr>
            <a:r>
              <a:rPr sz="2200" u="heavy" spc="-10" dirty="0">
                <a:solidFill>
                  <a:srgbClr val="89D0D5"/>
                </a:solidFill>
                <a:uFill>
                  <a:solidFill>
                    <a:srgbClr val="89D0D5"/>
                  </a:solidFill>
                </a:uFill>
                <a:latin typeface="Gothic Uralic"/>
                <a:cs typeface="Gothic Uralic"/>
              </a:rPr>
              <a:t>PRESENTED BY </a:t>
            </a:r>
            <a:r>
              <a:rPr lang="en-US" sz="2200" u="heavy" spc="-10" dirty="0">
                <a:solidFill>
                  <a:srgbClr val="89D0D5"/>
                </a:solidFill>
                <a:uFill>
                  <a:solidFill>
                    <a:srgbClr val="89D0D5"/>
                  </a:solidFill>
                </a:uFill>
                <a:latin typeface="Gothic Uralic"/>
                <a:cs typeface="Gothic Uralic"/>
              </a:rPr>
              <a:t>-</a:t>
            </a:r>
            <a:r>
              <a:rPr lang="en-IN" sz="2200" u="heavy" spc="-10" dirty="0">
                <a:solidFill>
                  <a:srgbClr val="89D0D5"/>
                </a:solidFill>
                <a:uFill>
                  <a:solidFill>
                    <a:srgbClr val="89D0D5"/>
                  </a:solidFill>
                </a:uFill>
                <a:latin typeface="Gothic Uralic"/>
                <a:cs typeface="Gothic Uralic"/>
              </a:rPr>
              <a:t> </a:t>
            </a:r>
            <a:r>
              <a:rPr lang="en-IN" sz="2200" u="heavy" spc="-10" dirty="0">
                <a:solidFill>
                  <a:schemeClr val="tx2"/>
                </a:solidFill>
                <a:uFill>
                  <a:solidFill>
                    <a:srgbClr val="89D0D5"/>
                  </a:solidFill>
                </a:uFill>
                <a:latin typeface="Gothic Uralic"/>
                <a:cs typeface="Gothic Uralic"/>
              </a:rPr>
              <a:t>VIAHAL KUMAR</a:t>
            </a:r>
            <a:r>
              <a:rPr sz="2200" spc="-10" dirty="0">
                <a:solidFill>
                  <a:schemeClr val="tx2"/>
                </a:solidFill>
                <a:latin typeface="Gothic Uralic"/>
                <a:cs typeface="Gothic Uralic"/>
              </a:rPr>
              <a:t> </a:t>
            </a:r>
            <a:r>
              <a:rPr lang="en-IN" sz="2200" b="1" spc="-10" dirty="0">
                <a:latin typeface="Gothic Uralic"/>
                <a:cs typeface="Gothic Uralic"/>
              </a:rPr>
              <a:t>1AM17IS096</a:t>
            </a:r>
            <a:r>
              <a:rPr lang="en-IN" sz="2200" baseline="24904" dirty="0">
                <a:latin typeface="Gothic Uralic"/>
                <a:cs typeface="Gothic Uralic"/>
              </a:rPr>
              <a:t>8</a:t>
            </a:r>
            <a:r>
              <a:rPr sz="2175" baseline="24904" dirty="0">
                <a:latin typeface="Gothic Uralic"/>
                <a:cs typeface="Gothic Uralic"/>
              </a:rPr>
              <a:t>TH </a:t>
            </a:r>
            <a:r>
              <a:rPr sz="2200" spc="-10" dirty="0">
                <a:solidFill>
                  <a:srgbClr val="89D0D5"/>
                </a:solidFill>
                <a:latin typeface="Gothic Uralic"/>
                <a:cs typeface="Gothic Uralic"/>
              </a:rPr>
              <a:t>SEM</a:t>
            </a:r>
            <a:r>
              <a:rPr sz="2200" spc="-170" dirty="0">
                <a:solidFill>
                  <a:srgbClr val="89D0D5"/>
                </a:solidFill>
                <a:latin typeface="Gothic Uralic"/>
                <a:cs typeface="Gothic Uralic"/>
              </a:rPr>
              <a:t> </a:t>
            </a:r>
            <a:r>
              <a:rPr lang="en-US" sz="2200" spc="-5" dirty="0">
                <a:solidFill>
                  <a:srgbClr val="89D0D5"/>
                </a:solidFill>
                <a:latin typeface="Gothic Uralic"/>
                <a:cs typeface="Gothic Uralic"/>
              </a:rPr>
              <a:t>I</a:t>
            </a:r>
            <a:r>
              <a:rPr sz="2200" spc="-5" dirty="0">
                <a:solidFill>
                  <a:srgbClr val="89D0D5"/>
                </a:solidFill>
                <a:latin typeface="Gothic Uralic"/>
                <a:cs typeface="Gothic Uralic"/>
              </a:rPr>
              <a:t>SE</a:t>
            </a:r>
            <a:endParaRPr lang="en-IN" sz="2200" spc="-5" dirty="0">
              <a:solidFill>
                <a:srgbClr val="89D0D5"/>
              </a:solidFill>
              <a:latin typeface="Gothic Uralic"/>
              <a:cs typeface="Gothic Uralic"/>
            </a:endParaRPr>
          </a:p>
          <a:p>
            <a:pPr marL="50800" marR="577850">
              <a:lnSpc>
                <a:spcPct val="128000"/>
              </a:lnSpc>
              <a:spcBef>
                <a:spcPts val="100"/>
              </a:spcBef>
            </a:pPr>
            <a:endParaRPr lang="en-IN" sz="2200" spc="-5" dirty="0">
              <a:solidFill>
                <a:srgbClr val="89D0D5"/>
              </a:solidFill>
              <a:latin typeface="Gothic Uralic"/>
              <a:cs typeface="Gothic Uralic"/>
            </a:endParaRPr>
          </a:p>
          <a:p>
            <a:pPr marL="50800" marR="577850">
              <a:lnSpc>
                <a:spcPct val="128000"/>
              </a:lnSpc>
              <a:spcBef>
                <a:spcPts val="100"/>
              </a:spcBef>
            </a:pPr>
            <a:endParaRPr lang="en-IN" sz="2200" spc="-5" dirty="0">
              <a:solidFill>
                <a:srgbClr val="89D0D5"/>
              </a:solidFill>
              <a:latin typeface="Gothic Uralic"/>
              <a:cs typeface="Gothic Uralic"/>
            </a:endParaRPr>
          </a:p>
          <a:p>
            <a:pPr marL="50800" marR="577850">
              <a:lnSpc>
                <a:spcPct val="128000"/>
              </a:lnSpc>
              <a:spcBef>
                <a:spcPts val="100"/>
              </a:spcBef>
            </a:pPr>
            <a:r>
              <a:rPr lang="en-IN" sz="2400" dirty="0"/>
              <a:t>UNDER THE GUIDANCE OF PROF. RAHUL.B DEPARTMENT OF ISE</a:t>
            </a:r>
            <a:endParaRPr sz="2200" dirty="0">
              <a:latin typeface="Gothic Uralic"/>
              <a:cs typeface="Gothic Ural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FC4B9-28B6-48E4-AE9A-63E6C45570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12" b="30444"/>
          <a:stretch/>
        </p:blipFill>
        <p:spPr>
          <a:xfrm>
            <a:off x="533400" y="3505200"/>
            <a:ext cx="1334131" cy="92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80973" y="714502"/>
            <a:ext cx="2624227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700" algn="l"/>
              </a:tabLst>
            </a:pP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3	Overview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of</a:t>
            </a:r>
            <a:r>
              <a:rPr sz="1800" spc="-8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Dataset</a:t>
            </a:r>
            <a:endParaRPr lang="en-IN" sz="1800" spc="-5" dirty="0">
              <a:solidFill>
                <a:srgbClr val="FFFFFF"/>
              </a:solidFill>
              <a:latin typeface="Gothic Uralic"/>
              <a:cs typeface="Gothic Uralic"/>
            </a:endParaRPr>
          </a:p>
          <a:p>
            <a:pPr marL="12700">
              <a:spcBef>
                <a:spcPts val="100"/>
              </a:spcBef>
              <a:tabLst>
                <a:tab pos="266700" algn="l"/>
              </a:tabLst>
            </a:pPr>
            <a:r>
              <a:rPr lang="en-IN" spc="-5" dirty="0">
                <a:solidFill>
                  <a:srgbClr val="FFFFFF"/>
                </a:solidFill>
                <a:latin typeface="Gothic Uralic"/>
                <a:cs typeface="Gothic Uralic"/>
              </a:rPr>
              <a:t>#deliveries_checkpoints.csv</a:t>
            </a:r>
            <a:endParaRPr lang="en-IN" sz="18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700" algn="l"/>
              </a:tabLst>
            </a:pPr>
            <a:endParaRPr sz="1800" dirty="0">
              <a:latin typeface="Gothic Uralic"/>
              <a:cs typeface="Gothic Ural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2C651-F18D-4CEF-B804-75A21D488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4639"/>
            <a:ext cx="9144000" cy="382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02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80973" y="714502"/>
            <a:ext cx="2557145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700" algn="l"/>
              </a:tabLst>
            </a:pP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3	Overview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of</a:t>
            </a:r>
            <a:r>
              <a:rPr sz="1800" spc="-8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Dataset</a:t>
            </a:r>
            <a:endParaRPr lang="en-IN" sz="1800" spc="-5" dirty="0">
              <a:solidFill>
                <a:srgbClr val="FFFFFF"/>
              </a:solidFill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700" algn="l"/>
              </a:tabLst>
            </a:pPr>
            <a:r>
              <a:rPr lang="en-IN" spc="-5" dirty="0">
                <a:solidFill>
                  <a:srgbClr val="FFFFFF"/>
                </a:solidFill>
                <a:latin typeface="Gothic Uralic"/>
                <a:cs typeface="Gothic Uralic"/>
              </a:rPr>
              <a:t>#matches.csv</a:t>
            </a:r>
            <a:endParaRPr sz="1800" dirty="0">
              <a:latin typeface="Gothic Uralic"/>
              <a:cs typeface="Gothic Ural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9FDA4-EC5E-4B64-9671-546F89378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1597"/>
            <a:ext cx="9144000" cy="375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2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80973" y="714502"/>
            <a:ext cx="2557145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700" algn="l"/>
              </a:tabLst>
            </a:pP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3	Overview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of</a:t>
            </a:r>
            <a:r>
              <a:rPr sz="1800" spc="-8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Dataset</a:t>
            </a:r>
            <a:endParaRPr lang="en-IN" sz="1800" spc="-5" dirty="0">
              <a:solidFill>
                <a:srgbClr val="FFFFFF"/>
              </a:solidFill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700" algn="l"/>
              </a:tabLst>
            </a:pPr>
            <a:r>
              <a:rPr lang="en-IN" spc="-5" dirty="0">
                <a:solidFill>
                  <a:srgbClr val="FFFFFF"/>
                </a:solidFill>
                <a:latin typeface="Gothic Uralic"/>
                <a:cs typeface="Gothic Uralic"/>
              </a:rPr>
              <a:t># matches checkpoits.csv</a:t>
            </a:r>
            <a:endParaRPr lang="en-IN" sz="1800" spc="-5" dirty="0">
              <a:solidFill>
                <a:srgbClr val="FFFFFF"/>
              </a:solidFill>
              <a:latin typeface="Gothic Uralic"/>
              <a:cs typeface="Gothic Ural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EDAFD-A5A1-419F-8204-960F45C06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0669"/>
            <a:ext cx="9144000" cy="377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4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2169" y="685800"/>
            <a:ext cx="40551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IMPORTING </a:t>
            </a:r>
            <a:r>
              <a:rPr lang="en-IN" sz="2400" b="1"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CLASSES</a:t>
            </a:r>
            <a:r>
              <a:rPr sz="2400" b="1"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702D14-DF3E-4046-9CE7-515A15E19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39" y="1828800"/>
            <a:ext cx="6745571" cy="26147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88340" y="332943"/>
            <a:ext cx="4353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Accuracy of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Prediction</a:t>
            </a:r>
            <a:r>
              <a:rPr lang="en-IN" sz="1800" dirty="0">
                <a:solidFill>
                  <a:srgbClr val="FFFFFF"/>
                </a:solidFill>
                <a:latin typeface="Gothic Uralic"/>
                <a:cs typeface="Gothic Uralic"/>
              </a:rPr>
              <a:t>s</a:t>
            </a:r>
            <a:endParaRPr sz="1800" dirty="0">
              <a:latin typeface="Gothic Uralic"/>
              <a:cs typeface="Gothic Uralic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A8ECF-AEFF-497F-9640-74BE64F6D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39713"/>
            <a:ext cx="8991600" cy="39785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09600" y="457200"/>
            <a:ext cx="4353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endParaRPr sz="1800" dirty="0">
              <a:latin typeface="Gothic Uralic"/>
              <a:cs typeface="Gothic Ural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ACF87-E8FC-4A0E-B5F9-75877ECFF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5400"/>
            <a:ext cx="5792004" cy="34063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AE74B9-CA9D-42DA-8C98-36580FFF6A67}"/>
              </a:ext>
            </a:extLst>
          </p:cNvPr>
          <p:cNvSpPr txBox="1"/>
          <p:nvPr/>
        </p:nvSpPr>
        <p:spPr>
          <a:xfrm>
            <a:off x="2286000" y="46024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Helvetica Neue"/>
              </a:rPr>
              <a:t>Graph Predicting player's performance using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292709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473709"/>
            <a:ext cx="32302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Advantages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954504"/>
            <a:ext cx="5770880" cy="3679854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42545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Technical</a:t>
            </a:r>
            <a:r>
              <a:rPr sz="2000" spc="-1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Outcomes</a:t>
            </a:r>
            <a:endParaRPr sz="2000" dirty="0">
              <a:latin typeface="Gothic Uralic"/>
              <a:cs typeface="Gothic Uralic"/>
            </a:endParaRPr>
          </a:p>
          <a:p>
            <a:pPr marL="236220" indent="-224154">
              <a:lnSpc>
                <a:spcPct val="100000"/>
              </a:lnSpc>
              <a:spcBef>
                <a:spcPts val="994"/>
              </a:spcBef>
              <a:buChar char="•"/>
              <a:tabLst>
                <a:tab pos="236854" algn="l"/>
              </a:tabLst>
            </a:pPr>
            <a:r>
              <a:rPr sz="2000" spc="-10" dirty="0">
                <a:solidFill>
                  <a:srgbClr val="FFFFFF"/>
                </a:solidFill>
                <a:latin typeface="Gothic Uralic"/>
                <a:cs typeface="Gothic Uralic"/>
              </a:rPr>
              <a:t>Working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with Anaconda</a:t>
            </a:r>
            <a:r>
              <a:rPr sz="2000" spc="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navigator</a:t>
            </a:r>
            <a:endParaRPr sz="2000" dirty="0">
              <a:latin typeface="Gothic Uralic"/>
              <a:cs typeface="Gothic Uralic"/>
            </a:endParaRPr>
          </a:p>
          <a:p>
            <a:pPr marL="236220" indent="-224154">
              <a:lnSpc>
                <a:spcPct val="100000"/>
              </a:lnSpc>
              <a:spcBef>
                <a:spcPts val="1010"/>
              </a:spcBef>
              <a:buChar char="•"/>
              <a:tabLst>
                <a:tab pos="236854" algn="l"/>
              </a:tabLst>
            </a:pP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Hands on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experience with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projects</a:t>
            </a:r>
            <a:r>
              <a:rPr sz="2000" spc="-8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lang="en-IN" sz="2000" dirty="0"/>
              <a:t>“Cricket Player Performance Prediction”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ANLYSIS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USING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MACHINE</a:t>
            </a:r>
            <a:r>
              <a:rPr sz="2000" spc="-10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LEARNING.</a:t>
            </a:r>
            <a:endParaRPr sz="2000" dirty="0">
              <a:latin typeface="Gothic Uralic"/>
              <a:cs typeface="Gothic Uralic"/>
            </a:endParaRPr>
          </a:p>
          <a:p>
            <a:pPr marL="236220" indent="-224154">
              <a:lnSpc>
                <a:spcPct val="100000"/>
              </a:lnSpc>
              <a:spcBef>
                <a:spcPts val="994"/>
              </a:spcBef>
              <a:buChar char="•"/>
              <a:tabLst>
                <a:tab pos="236854" algn="l"/>
              </a:tabLst>
            </a:pP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Verbal and </a:t>
            </a:r>
            <a:r>
              <a:rPr sz="2000" spc="-10" dirty="0">
                <a:solidFill>
                  <a:srgbClr val="FFFFFF"/>
                </a:solidFill>
                <a:latin typeface="Gothic Uralic"/>
                <a:cs typeface="Gothic Uralic"/>
              </a:rPr>
              <a:t>Written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Communication</a:t>
            </a:r>
            <a:r>
              <a:rPr sz="2000" spc="-2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Skills.</a:t>
            </a:r>
            <a:endParaRPr sz="2000" dirty="0">
              <a:latin typeface="Gothic Uralic"/>
              <a:cs typeface="Gothic Uralic"/>
            </a:endParaRPr>
          </a:p>
          <a:p>
            <a:pPr marL="152400">
              <a:lnSpc>
                <a:spcPct val="100000"/>
              </a:lnSpc>
              <a:spcBef>
                <a:spcPts val="1010"/>
              </a:spcBef>
            </a:pP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Personality</a:t>
            </a:r>
            <a:r>
              <a:rPr sz="2000" spc="-4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Development</a:t>
            </a:r>
            <a:endParaRPr sz="2000" dirty="0">
              <a:latin typeface="Gothic Uralic"/>
              <a:cs typeface="Gothic Uralic"/>
            </a:endParaRPr>
          </a:p>
          <a:p>
            <a:pPr marL="236220" indent="-224154">
              <a:lnSpc>
                <a:spcPct val="100000"/>
              </a:lnSpc>
              <a:spcBef>
                <a:spcPts val="1000"/>
              </a:spcBef>
              <a:buChar char="•"/>
              <a:tabLst>
                <a:tab pos="236854" algn="l"/>
              </a:tabLst>
            </a:pP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Time</a:t>
            </a:r>
            <a:r>
              <a:rPr sz="2000" spc="-2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Management</a:t>
            </a:r>
            <a:endParaRPr sz="2000" dirty="0">
              <a:latin typeface="Gothic Uralic"/>
              <a:cs typeface="Gothic Uralic"/>
            </a:endParaRPr>
          </a:p>
          <a:p>
            <a:pPr marL="307340" lvl="1" indent="-225425">
              <a:lnSpc>
                <a:spcPct val="100000"/>
              </a:lnSpc>
              <a:spcBef>
                <a:spcPts val="994"/>
              </a:spcBef>
              <a:buChar char="•"/>
              <a:tabLst>
                <a:tab pos="307975" algn="l"/>
              </a:tabLst>
            </a:pP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Resource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Utilization</a:t>
            </a:r>
            <a:r>
              <a:rPr sz="2000" spc="-6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Skills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473709"/>
            <a:ext cx="28987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Conclusion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2052954"/>
            <a:ext cx="6506845" cy="254108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55600" marR="1160145" indent="-342900">
              <a:lnSpc>
                <a:spcPts val="2050"/>
              </a:lnSpc>
              <a:spcBef>
                <a:spcPts val="355"/>
              </a:spcBef>
              <a:tabLst>
                <a:tab pos="354965" algn="l"/>
              </a:tabLst>
            </a:pPr>
            <a:r>
              <a:rPr sz="1500" spc="28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lang="en-US" sz="1900" spc="-5" dirty="0">
                <a:solidFill>
                  <a:srgbClr val="FFFFFF"/>
                </a:solidFill>
                <a:latin typeface="Gothic Uralic"/>
                <a:cs typeface="Arial"/>
              </a:rPr>
              <a:t>Thus we have </a:t>
            </a:r>
            <a:r>
              <a:rPr lang="en-US" sz="1900" spc="-5" dirty="0" err="1">
                <a:solidFill>
                  <a:srgbClr val="FFFFFF"/>
                </a:solidFill>
                <a:latin typeface="Gothic Uralic"/>
                <a:cs typeface="Arial"/>
              </a:rPr>
              <a:t>analysed</a:t>
            </a:r>
            <a:r>
              <a:rPr lang="en-US" sz="1900" spc="-5" dirty="0">
                <a:solidFill>
                  <a:srgbClr val="FFFFFF"/>
                </a:solidFill>
                <a:latin typeface="Gothic Uralic"/>
                <a:cs typeface="Arial"/>
              </a:rPr>
              <a:t> the cricket data set and some features</a:t>
            </a:r>
            <a:endParaRPr sz="1900" dirty="0">
              <a:latin typeface="Gothic Uralic"/>
              <a:cs typeface="Gothic Uralic"/>
            </a:endParaRPr>
          </a:p>
          <a:p>
            <a:pPr marL="355600" marR="34290" indent="-342900">
              <a:lnSpc>
                <a:spcPct val="90000"/>
              </a:lnSpc>
              <a:spcBef>
                <a:spcPts val="965"/>
              </a:spcBef>
              <a:tabLst>
                <a:tab pos="354965" algn="l"/>
              </a:tabLst>
            </a:pPr>
            <a:r>
              <a:rPr sz="1500" spc="28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lang="en-US" sz="1900" spc="-10" dirty="0">
                <a:solidFill>
                  <a:srgbClr val="FFFFFF"/>
                </a:solidFill>
                <a:latin typeface="Gothic Uralic"/>
                <a:cs typeface="Arial"/>
              </a:rPr>
              <a:t>Graph and figures to make our predictions</a:t>
            </a:r>
            <a:endParaRPr sz="1900" dirty="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9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500" spc="285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1900" spc="-5" dirty="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lang="en-US" sz="1900" spc="-5" dirty="0">
                <a:solidFill>
                  <a:srgbClr val="FFFFFF"/>
                </a:solidFill>
                <a:latin typeface="Gothic Uralic"/>
                <a:cs typeface="Gothic Uralic"/>
              </a:rPr>
              <a:t>s concluded open scope for future work in the </a:t>
            </a:r>
          </a:p>
          <a:p>
            <a:pPr marL="355600" marR="5080" indent="-342900">
              <a:lnSpc>
                <a:spcPct val="9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lang="en-US" sz="1900" spc="-5" dirty="0">
                <a:solidFill>
                  <a:srgbClr val="FFFFFF"/>
                </a:solidFill>
                <a:latin typeface="Gothic Uralic"/>
                <a:cs typeface="Gothic Uralic"/>
              </a:rPr>
              <a:t>      field of cricket and prediction other things.</a:t>
            </a:r>
          </a:p>
          <a:p>
            <a:pPr marL="355600" marR="5080" indent="-342900">
              <a:lnSpc>
                <a:spcPct val="90000"/>
              </a:lnSpc>
              <a:spcBef>
                <a:spcPts val="1010"/>
              </a:spcBef>
              <a:tabLst>
                <a:tab pos="354965" algn="l"/>
              </a:tabLst>
            </a:pPr>
            <a:endParaRPr lang="en-US" sz="1900" spc="-5" dirty="0">
              <a:solidFill>
                <a:srgbClr val="FFFFFF"/>
              </a:solidFill>
              <a:latin typeface="Gothic Uralic"/>
              <a:cs typeface="Gothic Uralic"/>
            </a:endParaRPr>
          </a:p>
          <a:p>
            <a:pPr marL="355600" marR="5080" indent="-342900">
              <a:lnSpc>
                <a:spcPct val="90000"/>
              </a:lnSpc>
              <a:spcBef>
                <a:spcPts val="1010"/>
              </a:spcBef>
              <a:tabLst>
                <a:tab pos="354965" algn="l"/>
              </a:tabLst>
            </a:pPr>
            <a:endParaRPr lang="en-US" sz="1900" spc="-5" dirty="0">
              <a:solidFill>
                <a:srgbClr val="FFFFFF"/>
              </a:solidFill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42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65" dirty="0"/>
              <a:t> </a:t>
            </a:r>
            <a:r>
              <a:rPr spc="-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473709"/>
            <a:ext cx="24523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heavy" spc="-5" dirty="0">
                <a:uFill>
                  <a:solidFill>
                    <a:srgbClr val="EBEBEB"/>
                  </a:solidFill>
                </a:uFill>
              </a:rPr>
              <a:t>CONTENT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6576" y="1954504"/>
            <a:ext cx="3728720" cy="438517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89D0D5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About</a:t>
            </a:r>
            <a:r>
              <a:rPr sz="2000" spc="-3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Company</a:t>
            </a:r>
            <a:endParaRPr lang="en-IN" sz="2000" dirty="0">
              <a:solidFill>
                <a:srgbClr val="FFFFFF"/>
              </a:solidFill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89D0D5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IN" sz="2000" dirty="0">
                <a:solidFill>
                  <a:srgbClr val="FFFFFF"/>
                </a:solidFill>
                <a:latin typeface="Gothic Uralic"/>
                <a:cs typeface="Gothic Uralic"/>
              </a:rPr>
              <a:t>Title</a:t>
            </a:r>
            <a:endParaRPr sz="20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89D0D5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Introduction</a:t>
            </a:r>
            <a:endParaRPr sz="20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89D0D5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Requirements</a:t>
            </a:r>
            <a:r>
              <a:rPr sz="2000" spc="-6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Specification</a:t>
            </a:r>
            <a:endParaRPr sz="20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89D0D5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System</a:t>
            </a:r>
            <a:r>
              <a:rPr sz="2000" spc="-4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Design</a:t>
            </a:r>
            <a:endParaRPr sz="20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89D0D5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Implementation</a:t>
            </a:r>
            <a:endParaRPr sz="20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89D0D5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Results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and</a:t>
            </a:r>
            <a:r>
              <a:rPr sz="2000" spc="-5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Analysis</a:t>
            </a:r>
            <a:endParaRPr sz="20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89D0D5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Advantages</a:t>
            </a:r>
            <a:endParaRPr sz="20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89D0D5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 err="1">
                <a:solidFill>
                  <a:srgbClr val="FFFFFF"/>
                </a:solidFill>
                <a:latin typeface="Gothic Uralic"/>
                <a:cs typeface="Gothic Uralic"/>
              </a:rPr>
              <a:t>Conclusio</a:t>
            </a:r>
            <a:r>
              <a:rPr lang="en-IN" sz="2000" dirty="0">
                <a:solidFill>
                  <a:srgbClr val="FFFFFF"/>
                </a:solidFill>
                <a:latin typeface="Gothic Uralic"/>
                <a:cs typeface="Gothic Uralic"/>
              </a:rPr>
              <a:t>n</a:t>
            </a:r>
          </a:p>
          <a:p>
            <a:pPr marL="12700">
              <a:lnSpc>
                <a:spcPct val="100000"/>
              </a:lnSpc>
              <a:spcBef>
                <a:spcPts val="1005"/>
              </a:spcBef>
              <a:buClr>
                <a:srgbClr val="89D0D5"/>
              </a:buClr>
              <a:buSzPct val="80000"/>
              <a:tabLst>
                <a:tab pos="354965" algn="l"/>
                <a:tab pos="355600" algn="l"/>
              </a:tabLst>
            </a:pPr>
            <a:endParaRPr lang="en-IN"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304800"/>
            <a:ext cx="4410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200" b="1"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ABOUT</a:t>
            </a:r>
            <a:r>
              <a:rPr lang="en-IN" sz="4200" b="1" spc="-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4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COMPANY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5583" y="1474977"/>
            <a:ext cx="7626984" cy="5199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v"/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lang="en-IN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Tequed</a:t>
            </a:r>
            <a:r>
              <a:rPr lang="en-IN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 Labs is a research and development </a:t>
            </a:r>
            <a:r>
              <a:rPr lang="en-IN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center</a:t>
            </a:r>
            <a:r>
              <a:rPr lang="en-IN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 and educational institute based in Bangalore started by Mr Aditya S K and Mr </a:t>
            </a:r>
            <a:r>
              <a:rPr lang="en-IN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Supreeth</a:t>
            </a:r>
            <a:r>
              <a:rPr lang="en-IN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 Y </a:t>
            </a:r>
            <a:r>
              <a:rPr lang="en-IN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S.We</a:t>
            </a:r>
            <a:r>
              <a:rPr lang="en-IN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 are focused on providing quality education on latest technologies and develop products which are of great need to the society. </a:t>
            </a:r>
            <a:endParaRPr sz="2400" dirty="0">
              <a:solidFill>
                <a:schemeClr val="bg1">
                  <a:lumMod val="95000"/>
                </a:schemeClr>
              </a:solidFill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Font typeface="Wingdings" panose="05000000000000000000" pitchFamily="2" charset="2"/>
              <a:buChar char="v"/>
              <a:tabLst>
                <a:tab pos="354965" algn="l"/>
              </a:tabLst>
            </a:pP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lang="en-IN" sz="2400" dirty="0">
                <a:solidFill>
                  <a:srgbClr val="FFFFFF"/>
                </a:solidFill>
                <a:latin typeface="Gothic Uralic"/>
                <a:cs typeface="Gothic Uralic"/>
              </a:rPr>
              <a:t>director and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 ceo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is </a:t>
            </a:r>
            <a:r>
              <a:rPr lang="en-IN" sz="24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Supreeth</a:t>
            </a:r>
            <a:r>
              <a:rPr lang="en-IN" sz="2400" b="0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Ys.</a:t>
            </a:r>
            <a:endParaRPr sz="2400" dirty="0">
              <a:solidFill>
                <a:schemeClr val="bg2"/>
              </a:solidFill>
              <a:latin typeface="Gothic Uralic"/>
              <a:cs typeface="Gothic Uralic"/>
            </a:endParaRPr>
          </a:p>
          <a:p>
            <a:pPr marL="355600" marR="937894" indent="-342900">
              <a:lnSpc>
                <a:spcPct val="100000"/>
              </a:lnSpc>
              <a:spcBef>
                <a:spcPts val="1010"/>
              </a:spcBef>
              <a:buFont typeface="Wingdings" panose="05000000000000000000" pitchFamily="2" charset="2"/>
              <a:buChar char="v"/>
              <a:tabLst>
                <a:tab pos="354965" algn="l"/>
              </a:tabLst>
            </a:pPr>
            <a:r>
              <a:rPr lang="en-IN" sz="2400" spc="270" dirty="0">
                <a:solidFill>
                  <a:schemeClr val="bg1"/>
                </a:solidFill>
                <a:latin typeface="-apple-system"/>
                <a:cs typeface="Arial"/>
              </a:rPr>
              <a:t>They also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-apple-system"/>
              </a:rPr>
              <a:t> run a project consultancy where we undertake various projects from wide range of companies and assist them technically and build products and provide services to them . </a:t>
            </a:r>
          </a:p>
          <a:p>
            <a:pPr marL="469900" marR="937894" indent="-457200">
              <a:lnSpc>
                <a:spcPct val="100000"/>
              </a:lnSpc>
              <a:spcBef>
                <a:spcPts val="1010"/>
              </a:spcBef>
              <a:buFont typeface="Wingdings" panose="05000000000000000000" pitchFamily="2" charset="2"/>
              <a:buChar char="v"/>
              <a:tabLst>
                <a:tab pos="354965" algn="l"/>
              </a:tabLst>
            </a:pPr>
            <a:r>
              <a:rPr lang="en-IN" sz="2400" b="0" i="0" dirty="0">
                <a:solidFill>
                  <a:schemeClr val="bg1"/>
                </a:solidFill>
                <a:effectLst/>
                <a:latin typeface="-apple-system"/>
              </a:rPr>
              <a:t>We are continuously involved in research about futuristic technologies and finding ways to simplify them for our students . </a:t>
            </a:r>
            <a:endParaRPr sz="2400" dirty="0">
              <a:solidFill>
                <a:schemeClr val="bg1"/>
              </a:solidFill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FAEA-210A-4792-ABE3-3BF19A20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8077200" cy="3877985"/>
          </a:xfrm>
        </p:spPr>
        <p:txBody>
          <a:bodyPr/>
          <a:lstStyle/>
          <a:p>
            <a:r>
              <a:rPr lang="en-IN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</a:t>
            </a:r>
            <a:r>
              <a:rPr lang="en-IN" sz="3600" dirty="0">
                <a:solidFill>
                  <a:schemeClr val="tx1"/>
                </a:solidFill>
              </a:rPr>
              <a:t>Title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r>
              <a:rPr lang="en-IN" sz="3600" dirty="0"/>
              <a:t>     </a:t>
            </a:r>
            <a:r>
              <a:rPr lang="en-IN" sz="3600" b="1" dirty="0">
                <a:solidFill>
                  <a:srgbClr val="C00000"/>
                </a:solidFill>
              </a:rPr>
              <a:t>“CRICKET PLAYER PERFORMANCE</a:t>
            </a:r>
            <a:br>
              <a:rPr lang="en-IN" sz="3600" b="1" dirty="0">
                <a:solidFill>
                  <a:srgbClr val="C00000"/>
                </a:solidFill>
              </a:rPr>
            </a:br>
            <a:br>
              <a:rPr lang="en-IN" sz="3600" b="1" dirty="0">
                <a:solidFill>
                  <a:srgbClr val="C00000"/>
                </a:solidFill>
              </a:rPr>
            </a:br>
            <a:r>
              <a:rPr lang="en-IN" sz="3600" b="1" dirty="0">
                <a:solidFill>
                  <a:srgbClr val="C00000"/>
                </a:solidFill>
              </a:rPr>
              <a:t>                      PREDICTION</a:t>
            </a:r>
            <a:r>
              <a:rPr lang="en-IN" sz="3200" b="1" dirty="0">
                <a:solidFill>
                  <a:srgbClr val="C0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176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473709"/>
            <a:ext cx="31584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/>
              <a:t>Introduction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735583" y="1880743"/>
            <a:ext cx="6495415" cy="406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4130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Machine learning involves computer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get  trained using a given data set,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use this  training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predict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properties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of a given</a:t>
            </a:r>
            <a:r>
              <a:rPr sz="2000" spc="-18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new  data</a:t>
            </a:r>
            <a:endParaRPr sz="200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There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are various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machine learning algorithms</a:t>
            </a:r>
            <a:r>
              <a:rPr sz="2000" spc="-114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like  Decision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trees,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Naive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Bayes,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Random forest, 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Support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vector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machine, K-nearest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neighbour,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K-  means clustering,</a:t>
            </a:r>
            <a:r>
              <a:rPr sz="2000" spc="-7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etc.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Machine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learning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one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of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applications</a:t>
            </a:r>
            <a:r>
              <a:rPr sz="2000" spc="-8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of</a:t>
            </a:r>
            <a:endParaRPr sz="200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python.</a:t>
            </a:r>
            <a:endParaRPr sz="2000">
              <a:latin typeface="Gothic Uralic"/>
              <a:cs typeface="Gothic Uralic"/>
            </a:endParaRPr>
          </a:p>
          <a:p>
            <a:pPr marL="355600" marR="85725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The most recent major version of Python </a:t>
            </a:r>
            <a:r>
              <a:rPr sz="2000" spc="-10" dirty="0">
                <a:solidFill>
                  <a:srgbClr val="FFFFFF"/>
                </a:solidFill>
                <a:latin typeface="Gothic Uralic"/>
                <a:cs typeface="Gothic Uralic"/>
              </a:rPr>
              <a:t>is</a:t>
            </a:r>
            <a:r>
              <a:rPr sz="2000" spc="-114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Python 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3, which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we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shall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be using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in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this</a:t>
            </a:r>
            <a:r>
              <a:rPr sz="2000" spc="-13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tutorial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473709"/>
            <a:ext cx="3554729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Requir</a:t>
            </a:r>
            <a:r>
              <a:rPr sz="4200" spc="-25" dirty="0"/>
              <a:t>e</a:t>
            </a:r>
            <a:r>
              <a:rPr sz="4200" spc="-5" dirty="0"/>
              <a:t>me</a:t>
            </a:r>
            <a:r>
              <a:rPr sz="4200" spc="-25" dirty="0"/>
              <a:t>n</a:t>
            </a:r>
            <a:r>
              <a:rPr sz="4200" dirty="0"/>
              <a:t>ts  </a:t>
            </a:r>
            <a:r>
              <a:rPr sz="4200" spc="-5" dirty="0"/>
              <a:t>Specification</a:t>
            </a:r>
            <a:endParaRPr sz="4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7908" y="1954504"/>
            <a:ext cx="7768183" cy="411074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855"/>
              </a:spcBef>
              <a:tabLst>
                <a:tab pos="643890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pc="-5" dirty="0"/>
              <a:t>Hardware</a:t>
            </a:r>
            <a:r>
              <a:rPr spc="-25" dirty="0"/>
              <a:t> </a:t>
            </a:r>
            <a:r>
              <a:rPr dirty="0"/>
              <a:t>Requirements</a:t>
            </a:r>
            <a:endParaRPr sz="1600" dirty="0">
              <a:latin typeface="Arial"/>
              <a:cs typeface="Arial"/>
            </a:endParaRPr>
          </a:p>
          <a:p>
            <a:pPr marL="1000760" indent="-281305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1001394" algn="l"/>
              </a:tabLst>
            </a:pPr>
            <a:r>
              <a:rPr dirty="0"/>
              <a:t>Processor </a:t>
            </a:r>
            <a:r>
              <a:rPr spc="-5" dirty="0"/>
              <a:t>i3 and</a:t>
            </a:r>
            <a:r>
              <a:rPr spc="-25" dirty="0"/>
              <a:t> </a:t>
            </a:r>
            <a:r>
              <a:rPr dirty="0"/>
              <a:t>above.</a:t>
            </a:r>
          </a:p>
          <a:p>
            <a:pPr marL="1000760" indent="-28130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1001394" algn="l"/>
              </a:tabLst>
            </a:pPr>
            <a:r>
              <a:rPr spc="-5" dirty="0"/>
              <a:t>Ram </a:t>
            </a:r>
            <a:r>
              <a:rPr dirty="0"/>
              <a:t>4gb and</a:t>
            </a:r>
            <a:r>
              <a:rPr spc="-40" dirty="0"/>
              <a:t> </a:t>
            </a:r>
            <a:r>
              <a:rPr dirty="0"/>
              <a:t>above.</a:t>
            </a:r>
          </a:p>
          <a:p>
            <a:pPr marL="231140">
              <a:lnSpc>
                <a:spcPct val="100000"/>
              </a:lnSpc>
              <a:spcBef>
                <a:spcPts val="755"/>
              </a:spcBef>
              <a:tabLst>
                <a:tab pos="57340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pc="-5" dirty="0"/>
              <a:t>Software</a:t>
            </a:r>
            <a:r>
              <a:rPr spc="-35" dirty="0"/>
              <a:t> </a:t>
            </a:r>
            <a:r>
              <a:rPr dirty="0"/>
              <a:t>Requirements</a:t>
            </a:r>
            <a:endParaRPr sz="1600" dirty="0">
              <a:latin typeface="Arial"/>
              <a:cs typeface="Arial"/>
            </a:endParaRPr>
          </a:p>
          <a:p>
            <a:pPr marL="1000760" indent="-281305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1001394" algn="l"/>
                <a:tab pos="7199630" algn="l"/>
              </a:tabLst>
            </a:pPr>
            <a:r>
              <a:rPr spc="-10" dirty="0"/>
              <a:t>A</a:t>
            </a:r>
            <a:r>
              <a:rPr dirty="0"/>
              <a:t>nacon</a:t>
            </a:r>
            <a:r>
              <a:rPr spc="-10" dirty="0"/>
              <a:t>d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na</a:t>
            </a:r>
            <a:r>
              <a:rPr spc="15" dirty="0"/>
              <a:t>v</a:t>
            </a:r>
            <a:r>
              <a:rPr spc="-5" dirty="0"/>
              <a:t>i</a:t>
            </a:r>
            <a:r>
              <a:rPr spc="-15" dirty="0"/>
              <a:t>g</a:t>
            </a:r>
            <a:r>
              <a:rPr spc="-5" dirty="0"/>
              <a:t>ato</a:t>
            </a:r>
            <a:r>
              <a:rPr dirty="0"/>
              <a:t>r</a:t>
            </a:r>
            <a:r>
              <a:rPr spc="-30" dirty="0"/>
              <a:t> </a:t>
            </a:r>
            <a:r>
              <a:rPr spc="-5" dirty="0"/>
              <a:t>a</a:t>
            </a:r>
            <a:r>
              <a:rPr dirty="0"/>
              <a:t>s</a:t>
            </a:r>
            <a:r>
              <a:rPr spc="-15" dirty="0"/>
              <a:t> </a:t>
            </a:r>
            <a:r>
              <a:rPr spc="-5" dirty="0"/>
              <a:t>a</a:t>
            </a:r>
            <a:r>
              <a:rPr dirty="0"/>
              <a:t>n</a:t>
            </a:r>
            <a:r>
              <a:rPr spc="-15" dirty="0"/>
              <a:t> </a:t>
            </a:r>
            <a:r>
              <a:rPr spc="-5" dirty="0"/>
              <a:t>app</a:t>
            </a:r>
            <a:r>
              <a:rPr spc="5" dirty="0"/>
              <a:t>l</a:t>
            </a:r>
            <a:r>
              <a:rPr spc="-5" dirty="0"/>
              <a:t>ic</a:t>
            </a:r>
            <a:r>
              <a:rPr spc="-10" dirty="0"/>
              <a:t>a</a:t>
            </a:r>
            <a:r>
              <a:rPr spc="10" dirty="0"/>
              <a:t>t</a:t>
            </a:r>
            <a:r>
              <a:rPr spc="-5" dirty="0"/>
              <a:t>i</a:t>
            </a:r>
            <a:r>
              <a:rPr spc="-15" dirty="0"/>
              <a:t>o</a:t>
            </a:r>
            <a:r>
              <a:rPr dirty="0"/>
              <a:t>ns</a:t>
            </a:r>
            <a:r>
              <a:rPr spc="-35" dirty="0"/>
              <a:t> </a:t>
            </a:r>
            <a:r>
              <a:rPr spc="-5" dirty="0"/>
              <a:t>wrapp</a:t>
            </a:r>
            <a:r>
              <a:rPr dirty="0"/>
              <a:t>er</a:t>
            </a:r>
            <a:r>
              <a:rPr lang="en-IN" dirty="0"/>
              <a:t> </a:t>
            </a:r>
            <a:r>
              <a:rPr dirty="0"/>
              <a:t>h</a:t>
            </a:r>
            <a:r>
              <a:rPr spc="5" dirty="0"/>
              <a:t>u</a:t>
            </a:r>
            <a:r>
              <a:rPr dirty="0"/>
              <a:t>b.</a:t>
            </a:r>
          </a:p>
          <a:p>
            <a:pPr marL="1000125" indent="-28067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1000760" algn="l"/>
              </a:tabLst>
            </a:pPr>
            <a:r>
              <a:rPr dirty="0"/>
              <a:t>Jupyter Notebook </a:t>
            </a:r>
            <a:r>
              <a:rPr spc="-5" dirty="0"/>
              <a:t>as GUI </a:t>
            </a:r>
            <a:r>
              <a:rPr dirty="0"/>
              <a:t>interface </a:t>
            </a:r>
            <a:r>
              <a:rPr spc="-5" dirty="0"/>
              <a:t>for</a:t>
            </a:r>
            <a:r>
              <a:rPr spc="-114" dirty="0"/>
              <a:t> </a:t>
            </a:r>
            <a:r>
              <a:rPr spc="-5" dirty="0"/>
              <a:t>coding.</a:t>
            </a:r>
          </a:p>
          <a:p>
            <a:pPr marL="231140">
              <a:lnSpc>
                <a:spcPct val="100000"/>
              </a:lnSpc>
              <a:spcBef>
                <a:spcPts val="755"/>
              </a:spcBef>
              <a:tabLst>
                <a:tab pos="573405" algn="l"/>
              </a:tabLst>
            </a:pPr>
            <a:r>
              <a:rPr sz="1600" spc="270" dirty="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spc="-5" dirty="0"/>
              <a:t>Libraries</a:t>
            </a:r>
            <a:r>
              <a:rPr spc="-15" dirty="0"/>
              <a:t> </a:t>
            </a:r>
            <a:r>
              <a:rPr dirty="0"/>
              <a:t>Required</a:t>
            </a:r>
            <a:endParaRPr sz="1600" dirty="0">
              <a:latin typeface="Arial"/>
              <a:cs typeface="Arial"/>
            </a:endParaRPr>
          </a:p>
          <a:p>
            <a:pPr marL="1000125" indent="-280670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1000760" algn="l"/>
              </a:tabLst>
            </a:pPr>
            <a:r>
              <a:rPr dirty="0"/>
              <a:t>Pandas.</a:t>
            </a:r>
          </a:p>
          <a:p>
            <a:pPr marL="1000125" indent="-28067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1000760" algn="l"/>
              </a:tabLst>
            </a:pPr>
            <a:r>
              <a:rPr dirty="0"/>
              <a:t>Matplotlib.</a:t>
            </a:r>
          </a:p>
          <a:p>
            <a:pPr marL="1000125" indent="-28067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1000760" algn="l"/>
              </a:tabLst>
            </a:pPr>
            <a:r>
              <a:rPr spc="-5" dirty="0"/>
              <a:t>Sklearn.linear_model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76200"/>
            <a:ext cx="36969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System</a:t>
            </a:r>
            <a:r>
              <a:rPr sz="2000" b="1" spc="-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Design</a:t>
            </a:r>
            <a:endParaRPr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F0314-A7F4-4920-83DC-E1405CD1B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57200"/>
            <a:ext cx="4018384" cy="304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DA00EB-2D6E-4CE9-B26D-F555142E5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143000"/>
            <a:ext cx="49530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473709"/>
            <a:ext cx="41414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Implementation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835152" y="1842516"/>
            <a:ext cx="6353556" cy="670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6162" y="1434846"/>
            <a:ext cx="2285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1 Importing</a:t>
            </a:r>
            <a:r>
              <a:rPr sz="1800" spc="-9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Libraries.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6162" y="3408045"/>
            <a:ext cx="1998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2 loading</a:t>
            </a:r>
            <a:r>
              <a:rPr sz="1800" spc="-8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Dataset</a:t>
            </a:r>
            <a:endParaRPr sz="1800">
              <a:latin typeface="Gothic Uralic"/>
              <a:cs typeface="Gothic Uralic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1F635A-DF24-4628-8161-795C555B7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22" y="4013257"/>
            <a:ext cx="6925642" cy="14098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8200" y="685800"/>
            <a:ext cx="2557145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700" algn="l"/>
              </a:tabLst>
            </a:pP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3	Overview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of</a:t>
            </a:r>
            <a:r>
              <a:rPr sz="1800" spc="-8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Dataset</a:t>
            </a:r>
            <a:endParaRPr lang="en-IN" sz="1800" spc="-5" dirty="0">
              <a:solidFill>
                <a:srgbClr val="FFFFFF"/>
              </a:solidFill>
              <a:latin typeface="Gothic Uralic"/>
              <a:cs typeface="Gothic Uralic"/>
            </a:endParaRPr>
          </a:p>
          <a:p>
            <a:pPr marL="12700">
              <a:spcBef>
                <a:spcPts val="100"/>
              </a:spcBef>
              <a:tabLst>
                <a:tab pos="266700" algn="l"/>
              </a:tabLst>
            </a:pPr>
            <a:r>
              <a:rPr lang="en-IN" spc="-5" dirty="0">
                <a:solidFill>
                  <a:srgbClr val="FFFFFF"/>
                </a:solidFill>
                <a:latin typeface="Gothic Uralic"/>
                <a:cs typeface="Gothic Uralic"/>
              </a:rPr>
              <a:t>#deliveries.csv</a:t>
            </a:r>
            <a:endParaRPr lang="en-IN" sz="18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700" algn="l"/>
              </a:tabLst>
            </a:pPr>
            <a:endParaRPr sz="1800" dirty="0">
              <a:latin typeface="Gothic Uralic"/>
              <a:cs typeface="Gothic Uralic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DE97E7-4DB1-4A3A-B5A0-85A8AA318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17203"/>
            <a:ext cx="9067800" cy="38235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455</Words>
  <Application>Microsoft Office PowerPoint</Application>
  <PresentationFormat>On-screen Show (4:3)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Arial</vt:lpstr>
      <vt:lpstr>Calibri</vt:lpstr>
      <vt:lpstr>Gothic Uralic</vt:lpstr>
      <vt:lpstr>Helvetica Neue</vt:lpstr>
      <vt:lpstr>Wingdings</vt:lpstr>
      <vt:lpstr>Office Theme</vt:lpstr>
      <vt:lpstr>INTERNSHIP  PRESENTATION</vt:lpstr>
      <vt:lpstr>CONTENT</vt:lpstr>
      <vt:lpstr>ABOUT COMPANY</vt:lpstr>
      <vt:lpstr>                                  Title         “CRICKET PLAYER PERFORMANCE                        PREDICTION”</vt:lpstr>
      <vt:lpstr>Introduction</vt:lpstr>
      <vt:lpstr>Requirements  Specification</vt:lpstr>
      <vt:lpstr>System Design</vt:lpstr>
      <vt:lpstr>Implementation</vt:lpstr>
      <vt:lpstr>PowerPoint Presentation</vt:lpstr>
      <vt:lpstr>PowerPoint Presentation</vt:lpstr>
      <vt:lpstr>PowerPoint Presentation</vt:lpstr>
      <vt:lpstr>PowerPoint Presentation</vt:lpstr>
      <vt:lpstr>IMPORTING CLASSES </vt:lpstr>
      <vt:lpstr>PowerPoint Presentation</vt:lpstr>
      <vt:lpstr>PowerPoint Presentation</vt:lpstr>
      <vt:lpstr>Advantages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PRESENTATION</dc:title>
  <dc:creator>user</dc:creator>
  <cp:lastModifiedBy>anima sinha</cp:lastModifiedBy>
  <cp:revision>18</cp:revision>
  <dcterms:created xsi:type="dcterms:W3CDTF">2021-05-22T06:51:00Z</dcterms:created>
  <dcterms:modified xsi:type="dcterms:W3CDTF">2021-06-18T05:55:36Z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2021-05-22T00:00:00Z</vt:filetime>
  </property>
</Properties>
</file>