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3311811-6F79-4F7C-B72B-8778D17D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Anima Kumawat</cp:lastModifiedBy>
  <cp:revision>1</cp:revision>
  <dcterms:created xsi:type="dcterms:W3CDTF">2023-05-11T11:12:10Z</dcterms:created>
  <dcterms:modified xsi:type="dcterms:W3CDTF">2023-05-17T05:21:47Z</dcterms:modified>
</cp:coreProperties>
</file>