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8" r:id="rId10"/>
    <p:sldId id="270" r:id="rId11"/>
    <p:sldId id="264" r:id="rId12"/>
    <p:sldId id="265" r:id="rId13"/>
    <p:sldId id="272" r:id="rId14"/>
    <p:sldId id="269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58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0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19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02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1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6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62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7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C704-115B-473E-A743-851735AC6569}" type="datetimeFigureOut">
              <a:rPr lang="pt-BR" smtClean="0"/>
              <a:t>09/04/2017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B068-4898-468F-9874-1794D832D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4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Localiza Saúde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351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41743" y="692696"/>
            <a:ext cx="4486274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970" y="1179507"/>
            <a:ext cx="345951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419872" y="1846565"/>
            <a:ext cx="24477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Escolha a especialidade:</a:t>
            </a:r>
            <a:endParaRPr lang="pt-BR" dirty="0"/>
          </a:p>
          <a:p>
            <a:r>
              <a:rPr lang="pt-BR" dirty="0" smtClean="0"/>
              <a:t>( ) Odontologia</a:t>
            </a:r>
          </a:p>
          <a:p>
            <a:r>
              <a:rPr lang="pt-BR" dirty="0" smtClean="0"/>
              <a:t>( ) Psicologia</a:t>
            </a:r>
          </a:p>
          <a:p>
            <a:r>
              <a:rPr lang="pt-BR" dirty="0" smtClean="0"/>
              <a:t>(  ) Tabagismo</a:t>
            </a:r>
          </a:p>
          <a:p>
            <a:r>
              <a:rPr lang="pt-BR" dirty="0" smtClean="0"/>
              <a:t>(  ) Tratamento de aids.</a:t>
            </a:r>
          </a:p>
          <a:p>
            <a:r>
              <a:rPr lang="pt-BR" dirty="0" smtClean="0"/>
              <a:t>(  ) Ginecologia </a:t>
            </a:r>
          </a:p>
          <a:p>
            <a:r>
              <a:rPr lang="pt-BR" dirty="0" smtClean="0"/>
              <a:t>(  ) Cirurgia</a:t>
            </a:r>
          </a:p>
          <a:p>
            <a:endParaRPr lang="pt-BR" dirty="0"/>
          </a:p>
          <a:p>
            <a:r>
              <a:rPr lang="pt-BR" dirty="0" smtClean="0"/>
              <a:t>Listar todas as opções.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419872" y="4941168"/>
            <a:ext cx="2978687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  <a:r>
              <a:rPr lang="pt-BR" dirty="0" smtClean="0"/>
              <a:t>esquisar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7601" y="404664"/>
            <a:ext cx="2114159" cy="6463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pt-BR" sz="1200" dirty="0" smtClean="0"/>
              <a:t>Cardiologia</a:t>
            </a:r>
          </a:p>
          <a:p>
            <a:pPr fontAlgn="base"/>
            <a:r>
              <a:rPr lang="pt-BR" sz="1200" dirty="0" smtClean="0"/>
              <a:t>Odontologia</a:t>
            </a:r>
          </a:p>
          <a:p>
            <a:pPr fontAlgn="base"/>
            <a:r>
              <a:rPr lang="pt-BR" sz="1200" dirty="0" smtClean="0"/>
              <a:t>Vacinas</a:t>
            </a:r>
            <a:endParaRPr lang="pt-BR" sz="1200" dirty="0"/>
          </a:p>
          <a:p>
            <a:pPr fontAlgn="base"/>
            <a:r>
              <a:rPr lang="pt-BR" sz="1200" dirty="0"/>
              <a:t>Neurologia</a:t>
            </a:r>
          </a:p>
          <a:p>
            <a:pPr fontAlgn="base"/>
            <a:r>
              <a:rPr lang="pt-BR" sz="1200" dirty="0"/>
              <a:t>Dermatologia</a:t>
            </a:r>
          </a:p>
          <a:p>
            <a:pPr fontAlgn="base"/>
            <a:r>
              <a:rPr lang="pt-BR" sz="1200" dirty="0"/>
              <a:t>Ortopedia geral</a:t>
            </a:r>
          </a:p>
          <a:p>
            <a:pPr fontAlgn="base"/>
            <a:r>
              <a:rPr lang="pt-BR" sz="1200" dirty="0"/>
              <a:t>Cirurgia geral</a:t>
            </a:r>
          </a:p>
          <a:p>
            <a:pPr fontAlgn="base"/>
            <a:r>
              <a:rPr lang="pt-BR" sz="1200" dirty="0"/>
              <a:t>Ginecologia</a:t>
            </a:r>
          </a:p>
          <a:p>
            <a:pPr fontAlgn="base"/>
            <a:r>
              <a:rPr lang="pt-BR" sz="1200" dirty="0"/>
              <a:t>Otorrinolaringologia</a:t>
            </a:r>
          </a:p>
          <a:p>
            <a:pPr fontAlgn="base"/>
            <a:r>
              <a:rPr lang="pt-BR" sz="1200" dirty="0"/>
              <a:t>Oftalmologia</a:t>
            </a:r>
          </a:p>
          <a:p>
            <a:pPr fontAlgn="base"/>
            <a:r>
              <a:rPr lang="pt-BR" sz="1200" dirty="0"/>
              <a:t>Pneumologia</a:t>
            </a:r>
          </a:p>
          <a:p>
            <a:pPr fontAlgn="base"/>
            <a:r>
              <a:rPr lang="pt-BR" sz="1200" dirty="0"/>
              <a:t>Fonoaudióloga e</a:t>
            </a:r>
          </a:p>
          <a:p>
            <a:pPr fontAlgn="base"/>
            <a:r>
              <a:rPr lang="pt-BR" sz="1200" dirty="0"/>
              <a:t>Psiquiatria</a:t>
            </a:r>
          </a:p>
          <a:p>
            <a:pPr fontAlgn="base"/>
            <a:r>
              <a:rPr lang="pt-BR" sz="1200" dirty="0"/>
              <a:t>Ortopedia</a:t>
            </a:r>
          </a:p>
          <a:p>
            <a:pPr fontAlgn="base"/>
            <a:r>
              <a:rPr lang="pt-BR" sz="1200" dirty="0"/>
              <a:t>Cirurgia vascular</a:t>
            </a:r>
          </a:p>
          <a:p>
            <a:pPr fontAlgn="base"/>
            <a:r>
              <a:rPr lang="pt-BR" sz="1200" dirty="0"/>
              <a:t>Cardiologia</a:t>
            </a:r>
          </a:p>
          <a:p>
            <a:pPr fontAlgn="base"/>
            <a:r>
              <a:rPr lang="pt-BR" sz="1200" dirty="0"/>
              <a:t>Endocrinologia</a:t>
            </a:r>
          </a:p>
          <a:p>
            <a:pPr fontAlgn="base"/>
            <a:r>
              <a:rPr lang="pt-BR" sz="1200" dirty="0"/>
              <a:t>Neurologia</a:t>
            </a:r>
          </a:p>
          <a:p>
            <a:pPr fontAlgn="base"/>
            <a:r>
              <a:rPr lang="pt-BR" sz="1200" dirty="0"/>
              <a:t>Urologia e</a:t>
            </a:r>
          </a:p>
          <a:p>
            <a:pPr fontAlgn="base"/>
            <a:r>
              <a:rPr lang="pt-BR" sz="1200" dirty="0"/>
              <a:t>Reumatologia</a:t>
            </a:r>
            <a:r>
              <a:rPr lang="pt-BR" sz="1200" dirty="0" smtClean="0"/>
              <a:t>.</a:t>
            </a:r>
          </a:p>
          <a:p>
            <a:pPr fontAlgn="base"/>
            <a:r>
              <a:rPr lang="pt-BR" sz="1200" dirty="0" smtClean="0"/>
              <a:t>Inalações</a:t>
            </a:r>
            <a:endParaRPr lang="pt-BR" sz="1200" dirty="0"/>
          </a:p>
          <a:p>
            <a:pPr fontAlgn="base"/>
            <a:r>
              <a:rPr lang="pt-BR" sz="1200" dirty="0"/>
              <a:t>Injeções</a:t>
            </a:r>
          </a:p>
          <a:p>
            <a:pPr fontAlgn="base"/>
            <a:r>
              <a:rPr lang="pt-BR" sz="1200" dirty="0"/>
              <a:t>Curativos</a:t>
            </a:r>
          </a:p>
          <a:p>
            <a:pPr fontAlgn="base"/>
            <a:r>
              <a:rPr lang="pt-BR" sz="1200" dirty="0" smtClean="0"/>
              <a:t>Coleta </a:t>
            </a:r>
            <a:r>
              <a:rPr lang="pt-BR" sz="1200" dirty="0"/>
              <a:t>de exames laboratoriais</a:t>
            </a:r>
          </a:p>
          <a:p>
            <a:pPr fontAlgn="base"/>
            <a:r>
              <a:rPr lang="pt-BR" sz="1200" dirty="0"/>
              <a:t>Tratamento odontológico</a:t>
            </a:r>
          </a:p>
          <a:p>
            <a:pPr fontAlgn="base"/>
            <a:r>
              <a:rPr lang="pt-BR" sz="1200" dirty="0"/>
              <a:t>Encaminhamentos para especialidades e </a:t>
            </a:r>
          </a:p>
          <a:p>
            <a:pPr fontAlgn="base"/>
            <a:r>
              <a:rPr lang="pt-BR" sz="1200" dirty="0"/>
              <a:t>Fornecimento de medicação básica.</a:t>
            </a:r>
          </a:p>
          <a:p>
            <a:pPr fontAlgn="base"/>
            <a:r>
              <a:rPr lang="pt-BR" sz="1200" dirty="0"/>
              <a:t>Psicologia</a:t>
            </a:r>
          </a:p>
          <a:p>
            <a:pPr fontAlgn="base"/>
            <a:r>
              <a:rPr lang="pt-BR" sz="1200" dirty="0"/>
              <a:t>Tabagismo</a:t>
            </a:r>
          </a:p>
          <a:p>
            <a:pPr fontAlgn="base"/>
            <a:r>
              <a:rPr lang="pt-BR" sz="1200" dirty="0"/>
              <a:t>Tuberculose</a:t>
            </a:r>
          </a:p>
          <a:p>
            <a:pPr fontAlgn="base"/>
            <a:r>
              <a:rPr lang="pt-BR" sz="1200" dirty="0"/>
              <a:t>Aids/</a:t>
            </a:r>
            <a:r>
              <a:rPr lang="pt-BR" sz="1200" dirty="0" err="1"/>
              <a:t>DSTs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6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41743" y="692696"/>
            <a:ext cx="4486274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048676" y="1844824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realizar atendimento desta especialidade é necessário ter encaminhamento prévio da rede SUS em uma unidade básica.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111" y="708096"/>
            <a:ext cx="345951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3280524" y="3156069"/>
            <a:ext cx="2978687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Encontrar UBS mais próxima.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692696"/>
            <a:ext cx="225869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Cliquei em cardiologia</a:t>
            </a:r>
          </a:p>
          <a:p>
            <a:r>
              <a:rPr lang="pt-BR" dirty="0"/>
              <a:t>a</a:t>
            </a:r>
            <a:r>
              <a:rPr lang="pt-BR" dirty="0" smtClean="0"/>
              <a:t>pareceu isso: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98270" y="4437112"/>
            <a:ext cx="3373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você já tenha um encaminhamento, consulte aqui o local:</a:t>
            </a:r>
          </a:p>
          <a:p>
            <a:endParaRPr lang="pt-BR" dirty="0" smtClean="0"/>
          </a:p>
          <a:p>
            <a:r>
              <a:rPr lang="pt-BR" dirty="0" smtClean="0"/>
              <a:t>Lista: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473723" y="6058456"/>
            <a:ext cx="2592288" cy="53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Consulte.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076920" y="1400177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Cardiologia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516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41743" y="836712"/>
            <a:ext cx="4486274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6" y="2750449"/>
            <a:ext cx="2170344" cy="157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027745" y="1410423"/>
            <a:ext cx="322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Odontologia: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47183" y="2016133"/>
            <a:ext cx="2539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pt-BR" b="1" dirty="0" smtClean="0"/>
              <a:t>CEO SANTANA</a:t>
            </a:r>
          </a:p>
          <a:p>
            <a:pPr fontAlgn="base"/>
            <a:r>
              <a:rPr lang="pt-BR" dirty="0" smtClean="0"/>
              <a:t>CLÍNICA ODONTOLÓGICA</a:t>
            </a:r>
          </a:p>
          <a:p>
            <a:pPr fontAlgn="base"/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3034640" y="4359389"/>
            <a:ext cx="38416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400" b="1" dirty="0" smtClean="0"/>
              <a:t>Unidades Especializadas</a:t>
            </a:r>
            <a:r>
              <a:rPr lang="pt-BR" sz="1400" dirty="0" smtClean="0"/>
              <a:t>&gt; CLÍNICA ODONTOLÓGICA</a:t>
            </a:r>
          </a:p>
          <a:p>
            <a:pPr fontAlgn="base"/>
            <a:r>
              <a:rPr lang="pt-BR" sz="1400" dirty="0" smtClean="0"/>
              <a:t>AV. BRAZ LEME, 2945 - SANTANA - CEP: 02022-011</a:t>
            </a:r>
          </a:p>
          <a:p>
            <a:pPr fontAlgn="base"/>
            <a:r>
              <a:rPr lang="pt-BR" sz="1400" dirty="0" smtClean="0"/>
              <a:t>Telefone(s): .</a:t>
            </a:r>
            <a:br>
              <a:rPr lang="pt-BR" sz="1400" dirty="0" smtClean="0"/>
            </a:br>
            <a:r>
              <a:rPr lang="pt-BR" sz="1400" dirty="0" smtClean="0"/>
              <a:t>Funcionamento: .</a:t>
            </a:r>
          </a:p>
          <a:p>
            <a:endParaRPr lang="pt-BR" b="1" dirty="0" smtClean="0"/>
          </a:p>
          <a:p>
            <a:r>
              <a:rPr lang="pt-BR" b="1" dirty="0" smtClean="0"/>
              <a:t>Não se esqueça de levar o RG, cartão do SUS e encaminhamento. </a:t>
            </a:r>
            <a:endParaRPr lang="pt-BR" b="1" dirty="0"/>
          </a:p>
        </p:txBody>
      </p:sp>
      <p:sp>
        <p:nvSpPr>
          <p:cNvPr id="10" name="Retângulo 9"/>
          <p:cNvSpPr/>
          <p:nvPr/>
        </p:nvSpPr>
        <p:spPr>
          <a:xfrm>
            <a:off x="3635370" y="6478171"/>
            <a:ext cx="2322997" cy="336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chegar.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7504" y="1667879"/>
            <a:ext cx="236039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Cliquei em odontologia</a:t>
            </a:r>
            <a:endParaRPr lang="pt-BR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689" y="908720"/>
            <a:ext cx="345951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2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1362"/>
            <a:ext cx="33718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98324"/>
            <a:ext cx="2590852" cy="33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45" y="3587249"/>
            <a:ext cx="2230460" cy="31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80" y="14777"/>
            <a:ext cx="2230460" cy="31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 direita 3"/>
          <p:cNvSpPr/>
          <p:nvPr/>
        </p:nvSpPr>
        <p:spPr>
          <a:xfrm>
            <a:off x="2771800" y="2780928"/>
            <a:ext cx="72008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843808" y="1412776"/>
            <a:ext cx="172819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727684" y="378073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6658796" y="4581128"/>
            <a:ext cx="254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846"/>
            <a:ext cx="26272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2304256" cy="306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12" y="3580486"/>
            <a:ext cx="2482210" cy="319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6428"/>
            <a:ext cx="2243806" cy="321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2244633" y="969399"/>
            <a:ext cx="1460807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4355976" y="1340768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589456" y="1564018"/>
            <a:ext cx="1926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" y="3501008"/>
            <a:ext cx="2673846" cy="335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08398"/>
            <a:ext cx="2541356" cy="324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4052417" y="6408577"/>
            <a:ext cx="144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outros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Oferecer rapidamente informações sobre atendimento em UBS e pronto de socorro.</a:t>
            </a:r>
          </a:p>
          <a:p>
            <a:r>
              <a:rPr lang="pt-BR" dirty="0" smtClean="0"/>
              <a:t>Fornecer mais informações sobre quais unidades procurar em casos de especialidades.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Evitar erros e desencontros de informações sugerindo ao usuário o melhor lugar para resolver seu problema. </a:t>
            </a:r>
          </a:p>
        </p:txBody>
      </p:sp>
    </p:spTree>
    <p:extLst>
      <p:ext uri="{BB962C8B-B14F-4D97-AF65-F5344CB8AC3E}">
        <p14:creationId xmlns:p14="http://schemas.microsoft.com/office/powerpoint/2010/main" val="22961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Milhares de usuários buscam qual unidade de saúde mais próxima para se consultar.</a:t>
            </a:r>
          </a:p>
          <a:p>
            <a:r>
              <a:rPr lang="pt-BR" sz="2800" dirty="0" smtClean="0"/>
              <a:t>Muitos tem dúvidas sobre qual é a unidade pública que atende suas necessidades.</a:t>
            </a:r>
          </a:p>
          <a:p>
            <a:r>
              <a:rPr lang="pt-BR" sz="2800" dirty="0" smtClean="0"/>
              <a:t>Utilizam o site, </a:t>
            </a:r>
            <a:r>
              <a:rPr lang="pt-BR" sz="2800" dirty="0" err="1" smtClean="0"/>
              <a:t>sac</a:t>
            </a:r>
            <a:r>
              <a:rPr lang="pt-BR" sz="2800" dirty="0" smtClean="0"/>
              <a:t>, internet, telefone.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Gerando trabalhos, processos e gastos operacionais que poderiam ser resolvidos de uma forma mais simples.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69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 solução.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Permitir que os usuários encontrem de forma rápida, e muito mais simples, com interface mobile quais unidades de saúde são mais indicadas e mais próximas de seu endereço.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3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Criamos um site com interface mobile para ajudar os usuários a encontrarem a unidade de saúde mais próxima de sua localização.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6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Localiza Saúde?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0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743" y="692696"/>
            <a:ext cx="4198243" cy="179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165" y="3717032"/>
            <a:ext cx="4095084" cy="76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843808" y="2924944"/>
            <a:ext cx="421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Encontre a unidade de saúde mais próxima</a:t>
            </a:r>
          </a:p>
          <a:p>
            <a:r>
              <a:rPr lang="pt-BR" dirty="0"/>
              <a:t>d</a:t>
            </a:r>
            <a:r>
              <a:rPr lang="pt-BR" dirty="0" smtClean="0"/>
              <a:t>e você.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641743" y="692696"/>
            <a:ext cx="4486274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656868" y="5265204"/>
            <a:ext cx="259086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  <a:r>
              <a:rPr lang="pt-BR" dirty="0" smtClean="0"/>
              <a:t>vançar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3528" y="2924944"/>
            <a:ext cx="1709936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b="1" dirty="0"/>
              <a:t> </a:t>
            </a:r>
            <a:r>
              <a:rPr lang="pt-BR" b="1" dirty="0" smtClean="0"/>
              <a:t>digitei:</a:t>
            </a:r>
          </a:p>
          <a:p>
            <a:r>
              <a:rPr lang="pt-BR" dirty="0" smtClean="0"/>
              <a:t>Alameda </a:t>
            </a:r>
            <a:r>
              <a:rPr lang="pt-BR" dirty="0"/>
              <a:t>Barão de Limeira, 539 - Santa Cecilia, São Paulo</a:t>
            </a:r>
          </a:p>
        </p:txBody>
      </p:sp>
    </p:spTree>
    <p:extLst>
      <p:ext uri="{BB962C8B-B14F-4D97-AF65-F5344CB8AC3E}">
        <p14:creationId xmlns:p14="http://schemas.microsoft.com/office/powerpoint/2010/main" val="36625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41743" y="692696"/>
            <a:ext cx="4486274" cy="60486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987824" y="119675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Escolha a opção que atende a sua necessidade: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89446" y="5589240"/>
            <a:ext cx="2590868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  <a:r>
              <a:rPr lang="pt-BR" dirty="0" smtClean="0"/>
              <a:t>vançar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32" y="2384884"/>
            <a:ext cx="330297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03" y="3277968"/>
            <a:ext cx="345951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27" y="2789222"/>
            <a:ext cx="2696652" cy="40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18" y="3761767"/>
            <a:ext cx="29718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222786" y="3347700"/>
            <a:ext cx="87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/outros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1520" y="2204864"/>
            <a:ext cx="12631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Escolhi UBS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41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3808" y="868971"/>
            <a:ext cx="4021393" cy="60884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36705" y="1630775"/>
            <a:ext cx="289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unidade mais próxima de sua localização é: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13890" y="2316854"/>
            <a:ext cx="2640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200" b="1" dirty="0" smtClean="0"/>
              <a:t>UBS DR HUMBERTO PASCALE SANTA CECILIA</a:t>
            </a:r>
            <a:endParaRPr lang="pt-BR" sz="1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6704" y="4325145"/>
            <a:ext cx="34435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000" dirty="0" smtClean="0"/>
              <a:t>UBS/ POSTO DE SAÚDE/ CENTRO DE SAÚDE</a:t>
            </a:r>
            <a:br>
              <a:rPr lang="pt-BR" sz="1000" dirty="0" smtClean="0"/>
            </a:br>
            <a:r>
              <a:rPr lang="pt-BR" sz="1000" dirty="0" err="1" smtClean="0"/>
              <a:t>SAÚDE</a:t>
            </a:r>
            <a:r>
              <a:rPr lang="pt-BR" sz="1000" dirty="0" smtClean="0"/>
              <a:t> DO IDOSO</a:t>
            </a:r>
            <a:br>
              <a:rPr lang="pt-BR" sz="1000" dirty="0" smtClean="0"/>
            </a:br>
            <a:r>
              <a:rPr lang="pt-BR" sz="1000" b="1" dirty="0" smtClean="0"/>
              <a:t>Vacinação</a:t>
            </a:r>
            <a:r>
              <a:rPr lang="pt-BR" sz="1000" dirty="0" smtClean="0"/>
              <a:t>: VACINAÇÃO</a:t>
            </a:r>
          </a:p>
          <a:p>
            <a:pPr fontAlgn="base"/>
            <a:endParaRPr lang="pt-BR" sz="1000" dirty="0" smtClean="0"/>
          </a:p>
          <a:p>
            <a:pPr fontAlgn="base"/>
            <a:r>
              <a:rPr lang="pt-BR" sz="1000" dirty="0" smtClean="0"/>
              <a:t>R. VITORINO CARMILO, 599 - CAMPOS ELÍSEOS - CEP: 01153000.</a:t>
            </a:r>
            <a:br>
              <a:rPr lang="pt-BR" sz="1000" dirty="0" smtClean="0"/>
            </a:br>
            <a:r>
              <a:rPr lang="pt-BR" sz="1000" dirty="0" smtClean="0"/>
              <a:t>Telefone(s): 3826-0096, 3826-7970.</a:t>
            </a:r>
            <a:br>
              <a:rPr lang="pt-BR" sz="1000" dirty="0" smtClean="0"/>
            </a:br>
            <a:r>
              <a:rPr lang="pt-BR" sz="1000" dirty="0" smtClean="0"/>
              <a:t>Funcionamento: Segunda a Sexta: 7h às 19h.</a:t>
            </a:r>
          </a:p>
          <a:p>
            <a:r>
              <a:rPr lang="pt-BR" sz="1000" dirty="0" smtClean="0"/>
              <a:t>        </a:t>
            </a:r>
          </a:p>
          <a:p>
            <a:endParaRPr lang="pt-BR" sz="1400" dirty="0"/>
          </a:p>
          <a:p>
            <a:pPr algn="just"/>
            <a:r>
              <a:rPr lang="pt-BR" sz="1400" b="1" dirty="0" smtClean="0"/>
              <a:t>Não se esqueça de levar RG e cartão do SUS.  </a:t>
            </a:r>
          </a:p>
          <a:p>
            <a:endParaRPr lang="pt-BR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24" y="1154058"/>
            <a:ext cx="3096857" cy="33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3749248" y="6275380"/>
            <a:ext cx="2082281" cy="496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chegar.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43608" y="390170"/>
            <a:ext cx="671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Caso o usuário clique na opção UBS/posto de saúde/ Centro de saúde:</a:t>
            </a:r>
            <a:endParaRPr lang="pt-BR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056" y="2984043"/>
            <a:ext cx="1859482" cy="135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7236296" y="6202582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Ligar API </a:t>
            </a:r>
            <a:r>
              <a:rPr lang="pt-BR" dirty="0" err="1" smtClean="0"/>
              <a:t>google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23528" y="2547686"/>
            <a:ext cx="15474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Apareceu isso: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7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3808" y="793009"/>
            <a:ext cx="4021393" cy="60884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36705" y="1554813"/>
            <a:ext cx="289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unidade mais próxima de sua localização é: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534455" y="2240892"/>
            <a:ext cx="26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AMA COMPLEXO PRATES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6704" y="4249183"/>
            <a:ext cx="34435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200" dirty="0" smtClean="0"/>
              <a:t>AMA </a:t>
            </a:r>
            <a:r>
              <a:rPr lang="pt-BR" sz="1200" dirty="0"/>
              <a:t>24 H - ASSISTÊNCIA MÉDICA AMBULATORIAL 24 HORAS</a:t>
            </a:r>
          </a:p>
          <a:p>
            <a:pPr fontAlgn="base"/>
            <a:r>
              <a:rPr lang="pt-BR" sz="1200" dirty="0"/>
              <a:t>R. PRATES, 1101 - BOM RETIRO - CEP: 01009-000.</a:t>
            </a:r>
            <a:br>
              <a:rPr lang="pt-BR" sz="1200" dirty="0"/>
            </a:br>
            <a:r>
              <a:rPr lang="pt-BR" sz="1200" dirty="0"/>
              <a:t>Telefone(s): 3229-8192, 3229-8563.</a:t>
            </a:r>
            <a:br>
              <a:rPr lang="pt-BR" sz="1200" dirty="0"/>
            </a:br>
            <a:r>
              <a:rPr lang="pt-BR" sz="1200" dirty="0"/>
              <a:t>Funcionamento: Segunda a Domingo: 24 horas.</a:t>
            </a:r>
          </a:p>
          <a:p>
            <a:endParaRPr lang="pt-BR" sz="1400" dirty="0"/>
          </a:p>
          <a:p>
            <a:pPr algn="just"/>
            <a:r>
              <a:rPr lang="pt-BR" sz="1400" b="1" dirty="0" smtClean="0"/>
              <a:t>Não se esqueça de levar RG e cartão do SUS.  </a:t>
            </a:r>
          </a:p>
          <a:p>
            <a:endParaRPr lang="pt-BR" b="1" dirty="0"/>
          </a:p>
        </p:txBody>
      </p:sp>
      <p:sp>
        <p:nvSpPr>
          <p:cNvPr id="9" name="Retângulo 8"/>
          <p:cNvSpPr/>
          <p:nvPr/>
        </p:nvSpPr>
        <p:spPr>
          <a:xfrm>
            <a:off x="3749248" y="6199418"/>
            <a:ext cx="2082281" cy="496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chegar.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314208"/>
            <a:ext cx="622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Caso o usuário clique na opção de atendimento de emergências:</a:t>
            </a:r>
            <a:endParaRPr lang="pt-B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16" y="2638252"/>
            <a:ext cx="2170344" cy="157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26" y="908720"/>
            <a:ext cx="2696652" cy="40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395536" y="1877978"/>
            <a:ext cx="159178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Se eu clicar em</a:t>
            </a:r>
          </a:p>
          <a:p>
            <a:r>
              <a:rPr lang="pt-BR" dirty="0" smtClean="0"/>
              <a:t>Emergência,</a:t>
            </a:r>
          </a:p>
          <a:p>
            <a:r>
              <a:rPr lang="pt-BR" dirty="0" smtClean="0"/>
              <a:t> aparece isso: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0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447</Words>
  <Application>Microsoft Office PowerPoint</Application>
  <PresentationFormat>Apresentação na tela (4:3)</PresentationFormat>
  <Paragraphs>114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Localiza Saúde</vt:lpstr>
      <vt:lpstr>O problema.</vt:lpstr>
      <vt:lpstr>A solução. </vt:lpstr>
      <vt:lpstr>O projeto</vt:lpstr>
      <vt:lpstr>Como funciona o Localiza Saúde?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Funcionalidades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Maris</dc:creator>
  <cp:lastModifiedBy>Maris</cp:lastModifiedBy>
  <cp:revision>30</cp:revision>
  <dcterms:created xsi:type="dcterms:W3CDTF">2017-04-08T21:42:42Z</dcterms:created>
  <dcterms:modified xsi:type="dcterms:W3CDTF">2017-04-09T05:44:33Z</dcterms:modified>
</cp:coreProperties>
</file>