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F4C4-C5F8-4052-802F-DED2C7992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03569-108D-4DBB-B87F-2E03E5BA4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About &amp; Purpose</a:t>
          </a:r>
        </a:p>
      </dgm:t>
    </dgm:pt>
    <dgm:pt modelId="{51A3B947-805A-491E-A7FA-1049A358CF33}" type="parTrans" cxnId="{D5BD2522-C98F-4EF3-8FB5-E3B33E4B13EC}">
      <dgm:prSet/>
      <dgm:spPr/>
      <dgm:t>
        <a:bodyPr/>
        <a:lstStyle/>
        <a:p>
          <a:endParaRPr lang="en-US"/>
        </a:p>
      </dgm:t>
    </dgm:pt>
    <dgm:pt modelId="{48643CA9-F75D-4B87-A6DA-2284B06C5350}" type="sibTrans" cxnId="{D5BD2522-C98F-4EF3-8FB5-E3B33E4B13EC}">
      <dgm:prSet/>
      <dgm:spPr/>
      <dgm:t>
        <a:bodyPr/>
        <a:lstStyle/>
        <a:p>
          <a:endParaRPr lang="en-US"/>
        </a:p>
      </dgm:t>
    </dgm:pt>
    <dgm:pt modelId="{5632564D-3CC7-49ED-86E6-C145F006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AnimalTrack Team</a:t>
          </a:r>
        </a:p>
      </dgm:t>
    </dgm:pt>
    <dgm:pt modelId="{3F3AF0CF-39D1-4B11-BB39-44DA97F16759}" type="parTrans" cxnId="{B7A83790-FD12-4D8C-97BF-7852FB0130B3}">
      <dgm:prSet/>
      <dgm:spPr/>
      <dgm:t>
        <a:bodyPr/>
        <a:lstStyle/>
        <a:p>
          <a:endParaRPr lang="en-US"/>
        </a:p>
      </dgm:t>
    </dgm:pt>
    <dgm:pt modelId="{C5BB3677-51F5-440E-80E6-0FFA9B4E5B34}" type="sibTrans" cxnId="{B7A83790-FD12-4D8C-97BF-7852FB0130B3}">
      <dgm:prSet/>
      <dgm:spPr/>
      <dgm:t>
        <a:bodyPr/>
        <a:lstStyle/>
        <a:p>
          <a:endParaRPr lang="en-US"/>
        </a:p>
      </dgm:t>
    </dgm:pt>
    <dgm:pt modelId="{55D7AD2A-0F36-48BB-B59F-B8255DE4E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Details</a:t>
          </a:r>
        </a:p>
      </dgm:t>
    </dgm:pt>
    <dgm:pt modelId="{0F14CF78-312C-481C-A2CE-364F0C9A2A01}" type="parTrans" cxnId="{A928388D-CD6E-4C25-A576-DB252B7CF15A}">
      <dgm:prSet/>
      <dgm:spPr/>
      <dgm:t>
        <a:bodyPr/>
        <a:lstStyle/>
        <a:p>
          <a:endParaRPr lang="en-US"/>
        </a:p>
      </dgm:t>
    </dgm:pt>
    <dgm:pt modelId="{9C49FCB2-8AF1-480C-AA16-03B9749202FA}" type="sibTrans" cxnId="{A928388D-CD6E-4C25-A576-DB252B7CF15A}">
      <dgm:prSet/>
      <dgm:spPr/>
      <dgm:t>
        <a:bodyPr/>
        <a:lstStyle/>
        <a:p>
          <a:endParaRPr lang="en-US"/>
        </a:p>
      </dgm:t>
    </dgm:pt>
    <dgm:pt modelId="{96076CAC-4309-471D-B51F-9CF7AA6B7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Actions</a:t>
          </a:r>
        </a:p>
      </dgm:t>
    </dgm:pt>
    <dgm:pt modelId="{34A75DFD-C551-4E9F-AB30-C5FE6C99329D}" type="parTrans" cxnId="{63FB92A8-04D3-47E5-AA9F-C4B8B8D80FDF}">
      <dgm:prSet/>
      <dgm:spPr/>
      <dgm:t>
        <a:bodyPr/>
        <a:lstStyle/>
        <a:p>
          <a:endParaRPr lang="en-US"/>
        </a:p>
      </dgm:t>
    </dgm:pt>
    <dgm:pt modelId="{A93A5244-29F0-44CD-A7FB-1EAC01B344D6}" type="sibTrans" cxnId="{63FB92A8-04D3-47E5-AA9F-C4B8B8D80FDF}">
      <dgm:prSet/>
      <dgm:spPr/>
      <dgm:t>
        <a:bodyPr/>
        <a:lstStyle/>
        <a:p>
          <a:endParaRPr lang="en-US"/>
        </a:p>
      </dgm:t>
    </dgm:pt>
    <dgm:pt modelId="{B08FC724-BA65-4D74-B7F9-E8CC30C9E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 of Presentation</a:t>
          </a:r>
        </a:p>
      </dgm:t>
    </dgm:pt>
    <dgm:pt modelId="{5F7CE0C0-D818-4CB2-90F6-1EA18720AD6A}" type="parTrans" cxnId="{DDA44613-ACEB-4E42-B7A7-C45268E44D5F}">
      <dgm:prSet/>
      <dgm:spPr/>
      <dgm:t>
        <a:bodyPr/>
        <a:lstStyle/>
        <a:p>
          <a:endParaRPr lang="en-US"/>
        </a:p>
      </dgm:t>
    </dgm:pt>
    <dgm:pt modelId="{2587A85B-B117-41E4-8A02-EE771DFF1519}" type="sibTrans" cxnId="{DDA44613-ACEB-4E42-B7A7-C45268E44D5F}">
      <dgm:prSet/>
      <dgm:spPr/>
      <dgm:t>
        <a:bodyPr/>
        <a:lstStyle/>
        <a:p>
          <a:endParaRPr lang="en-US"/>
        </a:p>
      </dgm:t>
    </dgm:pt>
    <dgm:pt modelId="{8E6280C0-CF50-4101-A763-178C57D3F9AA}" type="pres">
      <dgm:prSet presAssocID="{F05EF4C4-C5F8-4052-802F-DED2C799244E}" presName="root" presStyleCnt="0">
        <dgm:presLayoutVars>
          <dgm:dir/>
          <dgm:resizeHandles val="exact"/>
        </dgm:presLayoutVars>
      </dgm:prSet>
      <dgm:spPr/>
    </dgm:pt>
    <dgm:pt modelId="{44265DE1-A829-40DA-8408-5B690E2A64FD}" type="pres">
      <dgm:prSet presAssocID="{BB303569-108D-4DBB-B87F-2E03E5BA4856}" presName="compNode" presStyleCnt="0"/>
      <dgm:spPr/>
    </dgm:pt>
    <dgm:pt modelId="{E1896F7B-E352-4DA9-A0CC-82296857EA2B}" type="pres">
      <dgm:prSet presAssocID="{BB303569-108D-4DBB-B87F-2E03E5BA4856}" presName="bgRect" presStyleLbl="bgShp" presStyleIdx="0" presStyleCnt="5"/>
      <dgm:spPr/>
    </dgm:pt>
    <dgm:pt modelId="{4386C2F6-03D8-496A-A84B-C90A73B8EEBC}" type="pres">
      <dgm:prSet presAssocID="{BB303569-108D-4DBB-B87F-2E03E5BA48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8D52427-B527-4453-90A0-0675F97EFBDC}" type="pres">
      <dgm:prSet presAssocID="{BB303569-108D-4DBB-B87F-2E03E5BA4856}" presName="spaceRect" presStyleCnt="0"/>
      <dgm:spPr/>
    </dgm:pt>
    <dgm:pt modelId="{B9D1A79D-E1DE-4AB8-9328-814BCA83E605}" type="pres">
      <dgm:prSet presAssocID="{BB303569-108D-4DBB-B87F-2E03E5BA4856}" presName="parTx" presStyleLbl="revTx" presStyleIdx="0" presStyleCnt="5">
        <dgm:presLayoutVars>
          <dgm:chMax val="0"/>
          <dgm:chPref val="0"/>
        </dgm:presLayoutVars>
      </dgm:prSet>
      <dgm:spPr/>
    </dgm:pt>
    <dgm:pt modelId="{AEBEF2C8-EE56-4246-834E-B8948D5EC094}" type="pres">
      <dgm:prSet presAssocID="{48643CA9-F75D-4B87-A6DA-2284B06C5350}" presName="sibTrans" presStyleCnt="0"/>
      <dgm:spPr/>
    </dgm:pt>
    <dgm:pt modelId="{7175B741-F817-4F1F-8BC7-897F676E0EB7}" type="pres">
      <dgm:prSet presAssocID="{5632564D-3CC7-49ED-86E6-C145F00653B2}" presName="compNode" presStyleCnt="0"/>
      <dgm:spPr/>
    </dgm:pt>
    <dgm:pt modelId="{C3F8505F-D796-44EB-81C3-1BCF66EDC541}" type="pres">
      <dgm:prSet presAssocID="{5632564D-3CC7-49ED-86E6-C145F00653B2}" presName="bgRect" presStyleLbl="bgShp" presStyleIdx="1" presStyleCnt="5"/>
      <dgm:spPr/>
    </dgm:pt>
    <dgm:pt modelId="{D3A4519F-D628-4627-9DC1-B7DC3F35EF39}" type="pres">
      <dgm:prSet presAssocID="{5632564D-3CC7-49ED-86E6-C145F00653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766385-0158-447A-B7A8-038E3105AC01}" type="pres">
      <dgm:prSet presAssocID="{5632564D-3CC7-49ED-86E6-C145F00653B2}" presName="spaceRect" presStyleCnt="0"/>
      <dgm:spPr/>
    </dgm:pt>
    <dgm:pt modelId="{9BDF2C38-AF77-4288-8EA0-A438EFAAD9F9}" type="pres">
      <dgm:prSet presAssocID="{5632564D-3CC7-49ED-86E6-C145F00653B2}" presName="parTx" presStyleLbl="revTx" presStyleIdx="1" presStyleCnt="5">
        <dgm:presLayoutVars>
          <dgm:chMax val="0"/>
          <dgm:chPref val="0"/>
        </dgm:presLayoutVars>
      </dgm:prSet>
      <dgm:spPr/>
    </dgm:pt>
    <dgm:pt modelId="{F77FB444-63AA-4BBD-B13A-1CFA3431354F}" type="pres">
      <dgm:prSet presAssocID="{C5BB3677-51F5-440E-80E6-0FFA9B4E5B34}" presName="sibTrans" presStyleCnt="0"/>
      <dgm:spPr/>
    </dgm:pt>
    <dgm:pt modelId="{471E5328-67E8-4CF6-9439-D3CC4C716C82}" type="pres">
      <dgm:prSet presAssocID="{55D7AD2A-0F36-48BB-B59F-B8255DE4EAD8}" presName="compNode" presStyleCnt="0"/>
      <dgm:spPr/>
    </dgm:pt>
    <dgm:pt modelId="{05DC38B2-1186-4B31-93E0-990E0D62FA66}" type="pres">
      <dgm:prSet presAssocID="{55D7AD2A-0F36-48BB-B59F-B8255DE4EAD8}" presName="bgRect" presStyleLbl="bgShp" presStyleIdx="2" presStyleCnt="5"/>
      <dgm:spPr/>
    </dgm:pt>
    <dgm:pt modelId="{F9921CF9-ED97-4419-994F-BE2496EF4D95}" type="pres">
      <dgm:prSet presAssocID="{55D7AD2A-0F36-48BB-B59F-B8255DE4E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244383-4155-4D3D-97C7-3855887F4FF1}" type="pres">
      <dgm:prSet presAssocID="{55D7AD2A-0F36-48BB-B59F-B8255DE4EAD8}" presName="spaceRect" presStyleCnt="0"/>
      <dgm:spPr/>
    </dgm:pt>
    <dgm:pt modelId="{D933DE9C-3537-4E81-BB18-0A9D00A84951}" type="pres">
      <dgm:prSet presAssocID="{55D7AD2A-0F36-48BB-B59F-B8255DE4EAD8}" presName="parTx" presStyleLbl="revTx" presStyleIdx="2" presStyleCnt="5">
        <dgm:presLayoutVars>
          <dgm:chMax val="0"/>
          <dgm:chPref val="0"/>
        </dgm:presLayoutVars>
      </dgm:prSet>
      <dgm:spPr/>
    </dgm:pt>
    <dgm:pt modelId="{9970E86E-8ABF-4A73-A1C9-89A2346237F0}" type="pres">
      <dgm:prSet presAssocID="{9C49FCB2-8AF1-480C-AA16-03B9749202FA}" presName="sibTrans" presStyleCnt="0"/>
      <dgm:spPr/>
    </dgm:pt>
    <dgm:pt modelId="{FFE46FC2-DE46-43D7-8530-367AC1BD5C7B}" type="pres">
      <dgm:prSet presAssocID="{96076CAC-4309-471D-B51F-9CF7AA6B7031}" presName="compNode" presStyleCnt="0"/>
      <dgm:spPr/>
    </dgm:pt>
    <dgm:pt modelId="{76C997A5-B028-4761-ABF1-59C7515E9F0E}" type="pres">
      <dgm:prSet presAssocID="{96076CAC-4309-471D-B51F-9CF7AA6B7031}" presName="bgRect" presStyleLbl="bgShp" presStyleIdx="3" presStyleCnt="5"/>
      <dgm:spPr/>
    </dgm:pt>
    <dgm:pt modelId="{1D3E25F9-8378-43E9-B826-E8BCDF5070F0}" type="pres">
      <dgm:prSet presAssocID="{96076CAC-4309-471D-B51F-9CF7AA6B70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757C79-20EF-4D79-9C40-696E64669AE6}" type="pres">
      <dgm:prSet presAssocID="{96076CAC-4309-471D-B51F-9CF7AA6B7031}" presName="spaceRect" presStyleCnt="0"/>
      <dgm:spPr/>
    </dgm:pt>
    <dgm:pt modelId="{4348AC55-4E58-4675-967A-6CEBF6D635D3}" type="pres">
      <dgm:prSet presAssocID="{96076CAC-4309-471D-B51F-9CF7AA6B7031}" presName="parTx" presStyleLbl="revTx" presStyleIdx="3" presStyleCnt="5">
        <dgm:presLayoutVars>
          <dgm:chMax val="0"/>
          <dgm:chPref val="0"/>
        </dgm:presLayoutVars>
      </dgm:prSet>
      <dgm:spPr/>
    </dgm:pt>
    <dgm:pt modelId="{24595F0C-5DE3-4A9D-97FA-F7E39D89B5EC}" type="pres">
      <dgm:prSet presAssocID="{A93A5244-29F0-44CD-A7FB-1EAC01B344D6}" presName="sibTrans" presStyleCnt="0"/>
      <dgm:spPr/>
    </dgm:pt>
    <dgm:pt modelId="{FDE0100C-A765-480D-BC78-035E4F6DB597}" type="pres">
      <dgm:prSet presAssocID="{B08FC724-BA65-4D74-B7F9-E8CC30C9ED15}" presName="compNode" presStyleCnt="0"/>
      <dgm:spPr/>
    </dgm:pt>
    <dgm:pt modelId="{7884ABF0-1C36-4CD8-9DD0-4DF42B325F26}" type="pres">
      <dgm:prSet presAssocID="{B08FC724-BA65-4D74-B7F9-E8CC30C9ED15}" presName="bgRect" presStyleLbl="bgShp" presStyleIdx="4" presStyleCnt="5"/>
      <dgm:spPr/>
    </dgm:pt>
    <dgm:pt modelId="{3B41E91A-6131-42F2-96CD-E66F3360E919}" type="pres">
      <dgm:prSet presAssocID="{B08FC724-BA65-4D74-B7F9-E8CC30C9ED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3142B67-CC2D-4A79-BB36-5BA54DA0DD23}" type="pres">
      <dgm:prSet presAssocID="{B08FC724-BA65-4D74-B7F9-E8CC30C9ED15}" presName="spaceRect" presStyleCnt="0"/>
      <dgm:spPr/>
    </dgm:pt>
    <dgm:pt modelId="{B0074A53-33A9-45E4-85CD-ADD99851737F}" type="pres">
      <dgm:prSet presAssocID="{B08FC724-BA65-4D74-B7F9-E8CC30C9E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A44613-ACEB-4E42-B7A7-C45268E44D5F}" srcId="{F05EF4C4-C5F8-4052-802F-DED2C799244E}" destId="{B08FC724-BA65-4D74-B7F9-E8CC30C9ED15}" srcOrd="4" destOrd="0" parTransId="{5F7CE0C0-D818-4CB2-90F6-1EA18720AD6A}" sibTransId="{2587A85B-B117-41E4-8A02-EE771DFF1519}"/>
    <dgm:cxn modelId="{92B69D20-88C9-42E5-BBAB-7721F7EF0F03}" type="presOf" srcId="{55D7AD2A-0F36-48BB-B59F-B8255DE4EAD8}" destId="{D933DE9C-3537-4E81-BB18-0A9D00A84951}" srcOrd="0" destOrd="0" presId="urn:microsoft.com/office/officeart/2018/2/layout/IconVerticalSolidList"/>
    <dgm:cxn modelId="{D5BD2522-C98F-4EF3-8FB5-E3B33E4B13EC}" srcId="{F05EF4C4-C5F8-4052-802F-DED2C799244E}" destId="{BB303569-108D-4DBB-B87F-2E03E5BA4856}" srcOrd="0" destOrd="0" parTransId="{51A3B947-805A-491E-A7FA-1049A358CF33}" sibTransId="{48643CA9-F75D-4B87-A6DA-2284B06C5350}"/>
    <dgm:cxn modelId="{341E6E5D-BA71-4FE1-BA86-104E6D5DC980}" type="presOf" srcId="{96076CAC-4309-471D-B51F-9CF7AA6B7031}" destId="{4348AC55-4E58-4675-967A-6CEBF6D635D3}" srcOrd="0" destOrd="0" presId="urn:microsoft.com/office/officeart/2018/2/layout/IconVerticalSolidList"/>
    <dgm:cxn modelId="{A928388D-CD6E-4C25-A576-DB252B7CF15A}" srcId="{F05EF4C4-C5F8-4052-802F-DED2C799244E}" destId="{55D7AD2A-0F36-48BB-B59F-B8255DE4EAD8}" srcOrd="2" destOrd="0" parTransId="{0F14CF78-312C-481C-A2CE-364F0C9A2A01}" sibTransId="{9C49FCB2-8AF1-480C-AA16-03B9749202FA}"/>
    <dgm:cxn modelId="{B7A83790-FD12-4D8C-97BF-7852FB0130B3}" srcId="{F05EF4C4-C5F8-4052-802F-DED2C799244E}" destId="{5632564D-3CC7-49ED-86E6-C145F00653B2}" srcOrd="1" destOrd="0" parTransId="{3F3AF0CF-39D1-4B11-BB39-44DA97F16759}" sibTransId="{C5BB3677-51F5-440E-80E6-0FFA9B4E5B34}"/>
    <dgm:cxn modelId="{24EFF898-9B4E-415D-8DD4-7CC5216E2AA7}" type="presOf" srcId="{F05EF4C4-C5F8-4052-802F-DED2C799244E}" destId="{8E6280C0-CF50-4101-A763-178C57D3F9AA}" srcOrd="0" destOrd="0" presId="urn:microsoft.com/office/officeart/2018/2/layout/IconVerticalSolidList"/>
    <dgm:cxn modelId="{46CDC6A7-532D-4939-B4D9-40CC9554CECC}" type="presOf" srcId="{5632564D-3CC7-49ED-86E6-C145F00653B2}" destId="{9BDF2C38-AF77-4288-8EA0-A438EFAAD9F9}" srcOrd="0" destOrd="0" presId="urn:microsoft.com/office/officeart/2018/2/layout/IconVerticalSolidList"/>
    <dgm:cxn modelId="{63FB92A8-04D3-47E5-AA9F-C4B8B8D80FDF}" srcId="{F05EF4C4-C5F8-4052-802F-DED2C799244E}" destId="{96076CAC-4309-471D-B51F-9CF7AA6B7031}" srcOrd="3" destOrd="0" parTransId="{34A75DFD-C551-4E9F-AB30-C5FE6C99329D}" sibTransId="{A93A5244-29F0-44CD-A7FB-1EAC01B344D6}"/>
    <dgm:cxn modelId="{C2C379D6-0B59-4B7C-BA02-7BABD3F0017B}" type="presOf" srcId="{B08FC724-BA65-4D74-B7F9-E8CC30C9ED15}" destId="{B0074A53-33A9-45E4-85CD-ADD99851737F}" srcOrd="0" destOrd="0" presId="urn:microsoft.com/office/officeart/2018/2/layout/IconVerticalSolidList"/>
    <dgm:cxn modelId="{46BCA5FD-9A08-4F0D-8ABE-1C7B31251468}" type="presOf" srcId="{BB303569-108D-4DBB-B87F-2E03E5BA4856}" destId="{B9D1A79D-E1DE-4AB8-9328-814BCA83E605}" srcOrd="0" destOrd="0" presId="urn:microsoft.com/office/officeart/2018/2/layout/IconVerticalSolidList"/>
    <dgm:cxn modelId="{BF52AC93-38DE-42C4-8D8E-AFE5A4597FA1}" type="presParOf" srcId="{8E6280C0-CF50-4101-A763-178C57D3F9AA}" destId="{44265DE1-A829-40DA-8408-5B690E2A64FD}" srcOrd="0" destOrd="0" presId="urn:microsoft.com/office/officeart/2018/2/layout/IconVerticalSolidList"/>
    <dgm:cxn modelId="{6D440F50-91B5-4923-BEDF-C851ED360272}" type="presParOf" srcId="{44265DE1-A829-40DA-8408-5B690E2A64FD}" destId="{E1896F7B-E352-4DA9-A0CC-82296857EA2B}" srcOrd="0" destOrd="0" presId="urn:microsoft.com/office/officeart/2018/2/layout/IconVerticalSolidList"/>
    <dgm:cxn modelId="{B50781B0-409F-4E94-A437-C58059161C95}" type="presParOf" srcId="{44265DE1-A829-40DA-8408-5B690E2A64FD}" destId="{4386C2F6-03D8-496A-A84B-C90A73B8EEBC}" srcOrd="1" destOrd="0" presId="urn:microsoft.com/office/officeart/2018/2/layout/IconVerticalSolidList"/>
    <dgm:cxn modelId="{9BEB2296-0716-48CA-99E1-2391FFFC1963}" type="presParOf" srcId="{44265DE1-A829-40DA-8408-5B690E2A64FD}" destId="{68D52427-B527-4453-90A0-0675F97EFBDC}" srcOrd="2" destOrd="0" presId="urn:microsoft.com/office/officeart/2018/2/layout/IconVerticalSolidList"/>
    <dgm:cxn modelId="{726BCABB-2EE4-416A-A1DA-E1B98B4A57B1}" type="presParOf" srcId="{44265DE1-A829-40DA-8408-5B690E2A64FD}" destId="{B9D1A79D-E1DE-4AB8-9328-814BCA83E605}" srcOrd="3" destOrd="0" presId="urn:microsoft.com/office/officeart/2018/2/layout/IconVerticalSolidList"/>
    <dgm:cxn modelId="{F51D22D8-2CAF-4D9A-B579-8A2EC0D54479}" type="presParOf" srcId="{8E6280C0-CF50-4101-A763-178C57D3F9AA}" destId="{AEBEF2C8-EE56-4246-834E-B8948D5EC094}" srcOrd="1" destOrd="0" presId="urn:microsoft.com/office/officeart/2018/2/layout/IconVerticalSolidList"/>
    <dgm:cxn modelId="{C0E08A12-9375-4A57-8516-01DDF2983C91}" type="presParOf" srcId="{8E6280C0-CF50-4101-A763-178C57D3F9AA}" destId="{7175B741-F817-4F1F-8BC7-897F676E0EB7}" srcOrd="2" destOrd="0" presId="urn:microsoft.com/office/officeart/2018/2/layout/IconVerticalSolidList"/>
    <dgm:cxn modelId="{FCC5641D-F6F1-48EA-AECB-CF132810AC35}" type="presParOf" srcId="{7175B741-F817-4F1F-8BC7-897F676E0EB7}" destId="{C3F8505F-D796-44EB-81C3-1BCF66EDC541}" srcOrd="0" destOrd="0" presId="urn:microsoft.com/office/officeart/2018/2/layout/IconVerticalSolidList"/>
    <dgm:cxn modelId="{9E898B26-513E-4EAD-A3E8-C55C92FA041D}" type="presParOf" srcId="{7175B741-F817-4F1F-8BC7-897F676E0EB7}" destId="{D3A4519F-D628-4627-9DC1-B7DC3F35EF39}" srcOrd="1" destOrd="0" presId="urn:microsoft.com/office/officeart/2018/2/layout/IconVerticalSolidList"/>
    <dgm:cxn modelId="{9E3C53C4-31CD-4B26-AFDB-0578C711C9F6}" type="presParOf" srcId="{7175B741-F817-4F1F-8BC7-897F676E0EB7}" destId="{16766385-0158-447A-B7A8-038E3105AC01}" srcOrd="2" destOrd="0" presId="urn:microsoft.com/office/officeart/2018/2/layout/IconVerticalSolidList"/>
    <dgm:cxn modelId="{CB06E074-2750-457A-82E5-599E29625D07}" type="presParOf" srcId="{7175B741-F817-4F1F-8BC7-897F676E0EB7}" destId="{9BDF2C38-AF77-4288-8EA0-A438EFAAD9F9}" srcOrd="3" destOrd="0" presId="urn:microsoft.com/office/officeart/2018/2/layout/IconVerticalSolidList"/>
    <dgm:cxn modelId="{E7313A08-6F3A-4834-ABD6-65A9D9C44764}" type="presParOf" srcId="{8E6280C0-CF50-4101-A763-178C57D3F9AA}" destId="{F77FB444-63AA-4BBD-B13A-1CFA3431354F}" srcOrd="3" destOrd="0" presId="urn:microsoft.com/office/officeart/2018/2/layout/IconVerticalSolidList"/>
    <dgm:cxn modelId="{0A9DFAB4-9EE6-4A7F-A4F3-F8B4D797F5D8}" type="presParOf" srcId="{8E6280C0-CF50-4101-A763-178C57D3F9AA}" destId="{471E5328-67E8-4CF6-9439-D3CC4C716C82}" srcOrd="4" destOrd="0" presId="urn:microsoft.com/office/officeart/2018/2/layout/IconVerticalSolidList"/>
    <dgm:cxn modelId="{DF146491-0476-4276-999E-CE2DFCE2418B}" type="presParOf" srcId="{471E5328-67E8-4CF6-9439-D3CC4C716C82}" destId="{05DC38B2-1186-4B31-93E0-990E0D62FA66}" srcOrd="0" destOrd="0" presId="urn:microsoft.com/office/officeart/2018/2/layout/IconVerticalSolidList"/>
    <dgm:cxn modelId="{6A0C94B4-0EA9-4A0E-B3DD-A6F7592961E0}" type="presParOf" srcId="{471E5328-67E8-4CF6-9439-D3CC4C716C82}" destId="{F9921CF9-ED97-4419-994F-BE2496EF4D95}" srcOrd="1" destOrd="0" presId="urn:microsoft.com/office/officeart/2018/2/layout/IconVerticalSolidList"/>
    <dgm:cxn modelId="{1E406983-34AE-46BB-9FA4-96DA9DFC9C94}" type="presParOf" srcId="{471E5328-67E8-4CF6-9439-D3CC4C716C82}" destId="{55244383-4155-4D3D-97C7-3855887F4FF1}" srcOrd="2" destOrd="0" presId="urn:microsoft.com/office/officeart/2018/2/layout/IconVerticalSolidList"/>
    <dgm:cxn modelId="{5A3B48E0-9174-4C63-9249-A67B96E52564}" type="presParOf" srcId="{471E5328-67E8-4CF6-9439-D3CC4C716C82}" destId="{D933DE9C-3537-4E81-BB18-0A9D00A84951}" srcOrd="3" destOrd="0" presId="urn:microsoft.com/office/officeart/2018/2/layout/IconVerticalSolidList"/>
    <dgm:cxn modelId="{B80088E9-6E0A-45E2-A32D-5A553D3570C1}" type="presParOf" srcId="{8E6280C0-CF50-4101-A763-178C57D3F9AA}" destId="{9970E86E-8ABF-4A73-A1C9-89A2346237F0}" srcOrd="5" destOrd="0" presId="urn:microsoft.com/office/officeart/2018/2/layout/IconVerticalSolidList"/>
    <dgm:cxn modelId="{22F45D7B-9D4A-4048-ACF0-33DA2E8FD57C}" type="presParOf" srcId="{8E6280C0-CF50-4101-A763-178C57D3F9AA}" destId="{FFE46FC2-DE46-43D7-8530-367AC1BD5C7B}" srcOrd="6" destOrd="0" presId="urn:microsoft.com/office/officeart/2018/2/layout/IconVerticalSolidList"/>
    <dgm:cxn modelId="{3AA9C5D3-B66D-4469-A0EA-63615F9AFB9A}" type="presParOf" srcId="{FFE46FC2-DE46-43D7-8530-367AC1BD5C7B}" destId="{76C997A5-B028-4761-ABF1-59C7515E9F0E}" srcOrd="0" destOrd="0" presId="urn:microsoft.com/office/officeart/2018/2/layout/IconVerticalSolidList"/>
    <dgm:cxn modelId="{537AC19A-8821-4873-82AE-C0B5B87DFF74}" type="presParOf" srcId="{FFE46FC2-DE46-43D7-8530-367AC1BD5C7B}" destId="{1D3E25F9-8378-43E9-B826-E8BCDF5070F0}" srcOrd="1" destOrd="0" presId="urn:microsoft.com/office/officeart/2018/2/layout/IconVerticalSolidList"/>
    <dgm:cxn modelId="{7DFC39D7-7941-4809-9633-42184C9645C5}" type="presParOf" srcId="{FFE46FC2-DE46-43D7-8530-367AC1BD5C7B}" destId="{B1757C79-20EF-4D79-9C40-696E64669AE6}" srcOrd="2" destOrd="0" presId="urn:microsoft.com/office/officeart/2018/2/layout/IconVerticalSolidList"/>
    <dgm:cxn modelId="{58E9E6B7-6090-4E26-BAD0-22ABEE950472}" type="presParOf" srcId="{FFE46FC2-DE46-43D7-8530-367AC1BD5C7B}" destId="{4348AC55-4E58-4675-967A-6CEBF6D635D3}" srcOrd="3" destOrd="0" presId="urn:microsoft.com/office/officeart/2018/2/layout/IconVerticalSolidList"/>
    <dgm:cxn modelId="{84698717-E5EA-4018-AB7E-3231EAD495D0}" type="presParOf" srcId="{8E6280C0-CF50-4101-A763-178C57D3F9AA}" destId="{24595F0C-5DE3-4A9D-97FA-F7E39D89B5EC}" srcOrd="7" destOrd="0" presId="urn:microsoft.com/office/officeart/2018/2/layout/IconVerticalSolidList"/>
    <dgm:cxn modelId="{8D34F263-7954-4C52-8E0C-199B738CCEBA}" type="presParOf" srcId="{8E6280C0-CF50-4101-A763-178C57D3F9AA}" destId="{FDE0100C-A765-480D-BC78-035E4F6DB597}" srcOrd="8" destOrd="0" presId="urn:microsoft.com/office/officeart/2018/2/layout/IconVerticalSolidList"/>
    <dgm:cxn modelId="{BF6806D7-8412-4170-9651-26DD233F9D56}" type="presParOf" srcId="{FDE0100C-A765-480D-BC78-035E4F6DB597}" destId="{7884ABF0-1C36-4CD8-9DD0-4DF42B325F26}" srcOrd="0" destOrd="0" presId="urn:microsoft.com/office/officeart/2018/2/layout/IconVerticalSolidList"/>
    <dgm:cxn modelId="{6DECE9F7-B3C5-40C6-8B0D-2020B300EE31}" type="presParOf" srcId="{FDE0100C-A765-480D-BC78-035E4F6DB597}" destId="{3B41E91A-6131-42F2-96CD-E66F3360E919}" srcOrd="1" destOrd="0" presId="urn:microsoft.com/office/officeart/2018/2/layout/IconVerticalSolidList"/>
    <dgm:cxn modelId="{E7CBD998-0427-4BED-84A7-12ABAD639B1B}" type="presParOf" srcId="{FDE0100C-A765-480D-BC78-035E4F6DB597}" destId="{C3142B67-CC2D-4A79-BB36-5BA54DA0DD23}" srcOrd="2" destOrd="0" presId="urn:microsoft.com/office/officeart/2018/2/layout/IconVerticalSolidList"/>
    <dgm:cxn modelId="{BC99B687-68BA-4FFB-9EFB-4C4B3AEE1E6B}" type="presParOf" srcId="{FDE0100C-A765-480D-BC78-035E4F6DB597}" destId="{B0074A53-33A9-45E4-85CD-ADD998517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35A83-27DB-4C22-8695-97774B1829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4CFB1F-F983-4472-AF5D-A07C99D83EDC}">
      <dgm:prSet/>
      <dgm:spPr/>
      <dgm:t>
        <a:bodyPr/>
        <a:lstStyle/>
        <a:p>
          <a:r>
            <a:rPr lang="en-US" dirty="0"/>
            <a:t>Factors that affect someone’s contribution scores </a:t>
          </a:r>
          <a:r>
            <a:rPr lang="en-US" i="1" dirty="0"/>
            <a:t>(Not including spam)</a:t>
          </a:r>
          <a:r>
            <a:rPr lang="en-US" dirty="0"/>
            <a:t>:</a:t>
          </a:r>
        </a:p>
      </dgm:t>
    </dgm:pt>
    <dgm:pt modelId="{62463339-CF75-40A8-9B77-581DDD91EE88}" type="parTrans" cxnId="{374DD4E0-FCE8-43A3-BB67-DCE056C9EE38}">
      <dgm:prSet/>
      <dgm:spPr/>
      <dgm:t>
        <a:bodyPr/>
        <a:lstStyle/>
        <a:p>
          <a:endParaRPr lang="en-US"/>
        </a:p>
      </dgm:t>
    </dgm:pt>
    <dgm:pt modelId="{03BA10D9-1285-46F5-B09F-A6E12DFD5B02}" type="sibTrans" cxnId="{374DD4E0-FCE8-43A3-BB67-DCE056C9EE38}">
      <dgm:prSet/>
      <dgm:spPr/>
      <dgm:t>
        <a:bodyPr/>
        <a:lstStyle/>
        <a:p>
          <a:endParaRPr lang="en-US"/>
        </a:p>
      </dgm:t>
    </dgm:pt>
    <dgm:pt modelId="{8FFBA57E-1372-4C0B-A2DF-AE2AC5E98C1C}">
      <dgm:prSet/>
      <dgm:spPr/>
      <dgm:t>
        <a:bodyPr/>
        <a:lstStyle/>
        <a:p>
          <a:r>
            <a:rPr lang="en-US" dirty="0"/>
            <a:t># of observations: </a:t>
          </a:r>
          <a:r>
            <a:rPr lang="en-US" b="1" dirty="0"/>
            <a:t>2 points</a:t>
          </a:r>
          <a:r>
            <a:rPr lang="en-US" dirty="0"/>
            <a:t> per photo</a:t>
          </a:r>
        </a:p>
      </dgm:t>
    </dgm:pt>
    <dgm:pt modelId="{7C7B58A7-A8AB-4947-AF1A-B8DFE2B02946}" type="parTrans" cxnId="{666C3F5A-9778-4C93-98C8-279C3DC2B230}">
      <dgm:prSet/>
      <dgm:spPr/>
      <dgm:t>
        <a:bodyPr/>
        <a:lstStyle/>
        <a:p>
          <a:endParaRPr lang="en-US"/>
        </a:p>
      </dgm:t>
    </dgm:pt>
    <dgm:pt modelId="{E2BAD928-346A-49D8-BEED-2874A8E3822A}" type="sibTrans" cxnId="{666C3F5A-9778-4C93-98C8-279C3DC2B230}">
      <dgm:prSet/>
      <dgm:spPr/>
      <dgm:t>
        <a:bodyPr/>
        <a:lstStyle/>
        <a:p>
          <a:endParaRPr lang="en-US"/>
        </a:p>
      </dgm:t>
    </dgm:pt>
    <dgm:pt modelId="{55A76DE5-5E9A-4989-8B30-BC28EB985E67}">
      <dgm:prSet/>
      <dgm:spPr/>
      <dgm:t>
        <a:bodyPr/>
        <a:lstStyle/>
        <a:p>
          <a:r>
            <a:rPr lang="en-US"/>
            <a:t># of species: </a:t>
          </a:r>
          <a:r>
            <a:rPr lang="en-US" b="1"/>
            <a:t>4 points </a:t>
          </a:r>
          <a:r>
            <a:rPr lang="en-US"/>
            <a:t>per different species that you upload</a:t>
          </a:r>
        </a:p>
      </dgm:t>
    </dgm:pt>
    <dgm:pt modelId="{ED09CCE0-3B14-4C08-932D-A9D5A91E9D0E}" type="parTrans" cxnId="{32E760E0-9E49-4431-A41A-6A3A73EC6934}">
      <dgm:prSet/>
      <dgm:spPr/>
      <dgm:t>
        <a:bodyPr/>
        <a:lstStyle/>
        <a:p>
          <a:endParaRPr lang="en-US"/>
        </a:p>
      </dgm:t>
    </dgm:pt>
    <dgm:pt modelId="{12239709-324A-4B16-B47E-BA058BA7229D}" type="sibTrans" cxnId="{32E760E0-9E49-4431-A41A-6A3A73EC6934}">
      <dgm:prSet/>
      <dgm:spPr/>
      <dgm:t>
        <a:bodyPr/>
        <a:lstStyle/>
        <a:p>
          <a:endParaRPr lang="en-US"/>
        </a:p>
      </dgm:t>
    </dgm:pt>
    <dgm:pt modelId="{49BDCECA-7D0A-4A4E-87BF-2B51BB6C76B0}">
      <dgm:prSet/>
      <dgm:spPr/>
      <dgm:t>
        <a:bodyPr/>
        <a:lstStyle/>
        <a:p>
          <a:r>
            <a:rPr lang="en-US"/>
            <a:t># of people invited: </a:t>
          </a:r>
          <a:r>
            <a:rPr lang="en-US" b="1"/>
            <a:t>20 points </a:t>
          </a:r>
          <a:r>
            <a:rPr lang="en-US"/>
            <a:t>per invited guest</a:t>
          </a:r>
        </a:p>
      </dgm:t>
    </dgm:pt>
    <dgm:pt modelId="{A77E8552-9367-40F3-AFB7-7771E26FF59A}" type="parTrans" cxnId="{51892CE1-06F0-4F2E-A859-3B323C1A4B56}">
      <dgm:prSet/>
      <dgm:spPr/>
      <dgm:t>
        <a:bodyPr/>
        <a:lstStyle/>
        <a:p>
          <a:endParaRPr lang="en-US"/>
        </a:p>
      </dgm:t>
    </dgm:pt>
    <dgm:pt modelId="{BDD3C1F1-22BF-4D87-8C92-E5BC88CADFDE}" type="sibTrans" cxnId="{51892CE1-06F0-4F2E-A859-3B323C1A4B56}">
      <dgm:prSet/>
      <dgm:spPr/>
      <dgm:t>
        <a:bodyPr/>
        <a:lstStyle/>
        <a:p>
          <a:endParaRPr lang="en-US"/>
        </a:p>
      </dgm:t>
    </dgm:pt>
    <dgm:pt modelId="{E2B727BE-B44C-47EC-8460-998A0C43763D}">
      <dgm:prSet/>
      <dgm:spPr/>
      <dgm:t>
        <a:bodyPr/>
        <a:lstStyle/>
        <a:p>
          <a:r>
            <a:rPr lang="en-US"/>
            <a:t># of posts or other elements that you shared through other social media platforms: </a:t>
          </a:r>
          <a:r>
            <a:rPr lang="en-US" b="1"/>
            <a:t>8 points </a:t>
          </a:r>
          <a:r>
            <a:rPr lang="en-US"/>
            <a:t>per share</a:t>
          </a:r>
        </a:p>
      </dgm:t>
    </dgm:pt>
    <dgm:pt modelId="{1488EE11-A429-45BA-82BB-65EA28A5C8BC}" type="parTrans" cxnId="{A8C4E3E5-4C06-48A4-B243-ECBC1D429248}">
      <dgm:prSet/>
      <dgm:spPr/>
      <dgm:t>
        <a:bodyPr/>
        <a:lstStyle/>
        <a:p>
          <a:endParaRPr lang="en-US"/>
        </a:p>
      </dgm:t>
    </dgm:pt>
    <dgm:pt modelId="{5618E496-B802-4664-B101-58CFB99BC039}" type="sibTrans" cxnId="{A8C4E3E5-4C06-48A4-B243-ECBC1D429248}">
      <dgm:prSet/>
      <dgm:spPr/>
      <dgm:t>
        <a:bodyPr/>
        <a:lstStyle/>
        <a:p>
          <a:endParaRPr lang="en-US"/>
        </a:p>
      </dgm:t>
    </dgm:pt>
    <dgm:pt modelId="{F6104E2F-145D-4BD0-882B-6F71CF5969F4}">
      <dgm:prSet/>
      <dgm:spPr/>
      <dgm:t>
        <a:bodyPr/>
        <a:lstStyle/>
        <a:p>
          <a:r>
            <a:rPr lang="en-US"/>
            <a:t># of likes obtained: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52640BB3-C539-484A-9A4F-94DF6FEAE280}" type="parTrans" cxnId="{5C55BA24-68F3-4274-B4A3-C7A1A87A7288}">
      <dgm:prSet/>
      <dgm:spPr/>
      <dgm:t>
        <a:bodyPr/>
        <a:lstStyle/>
        <a:p>
          <a:endParaRPr lang="en-US"/>
        </a:p>
      </dgm:t>
    </dgm:pt>
    <dgm:pt modelId="{21E786AA-DA00-42C9-B4A5-FBD66B4DA907}" type="sibTrans" cxnId="{5C55BA24-68F3-4274-B4A3-C7A1A87A7288}">
      <dgm:prSet/>
      <dgm:spPr/>
      <dgm:t>
        <a:bodyPr/>
        <a:lstStyle/>
        <a:p>
          <a:endParaRPr lang="en-US"/>
        </a:p>
      </dgm:t>
    </dgm:pt>
    <dgm:pt modelId="{085FE99C-AC01-480E-8904-04F21F995BA3}">
      <dgm:prSet/>
      <dgm:spPr/>
      <dgm:t>
        <a:bodyPr/>
        <a:lstStyle/>
        <a:p>
          <a:r>
            <a:rPr lang="en-US"/>
            <a:t># of likes sent: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9D3BAC8F-A8BB-4EB2-8650-6EB2E2C2255C}" type="parTrans" cxnId="{6715A4BB-D4C9-4A47-8A9C-996DADDBE78B}">
      <dgm:prSet/>
      <dgm:spPr/>
      <dgm:t>
        <a:bodyPr/>
        <a:lstStyle/>
        <a:p>
          <a:endParaRPr lang="en-US"/>
        </a:p>
      </dgm:t>
    </dgm:pt>
    <dgm:pt modelId="{B859E698-11C7-4655-939A-3EADB3B98F85}" type="sibTrans" cxnId="{6715A4BB-D4C9-4A47-8A9C-996DADDBE78B}">
      <dgm:prSet/>
      <dgm:spPr/>
      <dgm:t>
        <a:bodyPr/>
        <a:lstStyle/>
        <a:p>
          <a:endParaRPr lang="en-US"/>
        </a:p>
      </dgm:t>
    </dgm:pt>
    <dgm:pt modelId="{2D7BD233-A180-4A5E-A590-54C0D1CF1D59}">
      <dgm:prSet/>
      <dgm:spPr/>
      <dgm:t>
        <a:bodyPr/>
        <a:lstStyle/>
        <a:p>
          <a:r>
            <a:rPr lang="en-US"/>
            <a:t># of comments obtained: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F586D1A0-5AC9-4FEF-AC4A-5173B4663A67}" type="parTrans" cxnId="{9E791B67-0826-42D5-8A55-CADBEA15910F}">
      <dgm:prSet/>
      <dgm:spPr/>
      <dgm:t>
        <a:bodyPr/>
        <a:lstStyle/>
        <a:p>
          <a:endParaRPr lang="en-US"/>
        </a:p>
      </dgm:t>
    </dgm:pt>
    <dgm:pt modelId="{EBED2DFE-1E75-46A1-88A1-F320E23AD759}" type="sibTrans" cxnId="{9E791B67-0826-42D5-8A55-CADBEA15910F}">
      <dgm:prSet/>
      <dgm:spPr/>
      <dgm:t>
        <a:bodyPr/>
        <a:lstStyle/>
        <a:p>
          <a:endParaRPr lang="en-US"/>
        </a:p>
      </dgm:t>
    </dgm:pt>
    <dgm:pt modelId="{62D84F4D-81FA-45C5-AE69-F18E2BC1CAFD}">
      <dgm:prSet/>
      <dgm:spPr/>
      <dgm:t>
        <a:bodyPr/>
        <a:lstStyle/>
        <a:p>
          <a:r>
            <a:rPr lang="en-US"/>
            <a:t># of comments sent: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38D0D49C-613A-4A54-A8C9-E276C9764AF1}" type="parTrans" cxnId="{2FE04D55-B8B1-46A0-BB71-337FEF9BAF4A}">
      <dgm:prSet/>
      <dgm:spPr/>
      <dgm:t>
        <a:bodyPr/>
        <a:lstStyle/>
        <a:p>
          <a:endParaRPr lang="en-US"/>
        </a:p>
      </dgm:t>
    </dgm:pt>
    <dgm:pt modelId="{E1A54F30-523E-4905-8FDD-DE8AAEC853BA}" type="sibTrans" cxnId="{2FE04D55-B8B1-46A0-BB71-337FEF9BAF4A}">
      <dgm:prSet/>
      <dgm:spPr/>
      <dgm:t>
        <a:bodyPr/>
        <a:lstStyle/>
        <a:p>
          <a:endParaRPr lang="en-US"/>
        </a:p>
      </dgm:t>
    </dgm:pt>
    <dgm:pt modelId="{317BEE49-E0E8-40A7-8E8A-1745785671D4}" type="pres">
      <dgm:prSet presAssocID="{F9F35A83-27DB-4C22-8695-97774B18292C}" presName="diagram" presStyleCnt="0">
        <dgm:presLayoutVars>
          <dgm:dir/>
          <dgm:resizeHandles val="exact"/>
        </dgm:presLayoutVars>
      </dgm:prSet>
      <dgm:spPr/>
    </dgm:pt>
    <dgm:pt modelId="{BC9D264C-A4A0-46D0-82E5-302F48840784}" type="pres">
      <dgm:prSet presAssocID="{624CFB1F-F983-4472-AF5D-A07C99D83EDC}" presName="node" presStyleLbl="node1" presStyleIdx="0" presStyleCnt="9">
        <dgm:presLayoutVars>
          <dgm:bulletEnabled val="1"/>
        </dgm:presLayoutVars>
      </dgm:prSet>
      <dgm:spPr/>
    </dgm:pt>
    <dgm:pt modelId="{5A327F57-9CE2-4866-B526-07D3C951FBF5}" type="pres">
      <dgm:prSet presAssocID="{03BA10D9-1285-46F5-B09F-A6E12DFD5B02}" presName="sibTrans" presStyleCnt="0"/>
      <dgm:spPr/>
    </dgm:pt>
    <dgm:pt modelId="{DBB5859A-D2D5-4A63-BE6B-034B8FFC760B}" type="pres">
      <dgm:prSet presAssocID="{8FFBA57E-1372-4C0B-A2DF-AE2AC5E98C1C}" presName="node" presStyleLbl="node1" presStyleIdx="1" presStyleCnt="9">
        <dgm:presLayoutVars>
          <dgm:bulletEnabled val="1"/>
        </dgm:presLayoutVars>
      </dgm:prSet>
      <dgm:spPr/>
    </dgm:pt>
    <dgm:pt modelId="{E0299686-B13E-4785-B44B-4999FABEA386}" type="pres">
      <dgm:prSet presAssocID="{E2BAD928-346A-49D8-BEED-2874A8E3822A}" presName="sibTrans" presStyleCnt="0"/>
      <dgm:spPr/>
    </dgm:pt>
    <dgm:pt modelId="{2E3451AE-E0D0-433F-AD49-E5A0A833307A}" type="pres">
      <dgm:prSet presAssocID="{55A76DE5-5E9A-4989-8B30-BC28EB985E67}" presName="node" presStyleLbl="node1" presStyleIdx="2" presStyleCnt="9">
        <dgm:presLayoutVars>
          <dgm:bulletEnabled val="1"/>
        </dgm:presLayoutVars>
      </dgm:prSet>
      <dgm:spPr/>
    </dgm:pt>
    <dgm:pt modelId="{DC4CEBFC-A764-4EF0-863D-68F5AF0A7F70}" type="pres">
      <dgm:prSet presAssocID="{12239709-324A-4B16-B47E-BA058BA7229D}" presName="sibTrans" presStyleCnt="0"/>
      <dgm:spPr/>
    </dgm:pt>
    <dgm:pt modelId="{853A30FF-FF9C-4424-8470-9B8575560805}" type="pres">
      <dgm:prSet presAssocID="{49BDCECA-7D0A-4A4E-87BF-2B51BB6C76B0}" presName="node" presStyleLbl="node1" presStyleIdx="3" presStyleCnt="9">
        <dgm:presLayoutVars>
          <dgm:bulletEnabled val="1"/>
        </dgm:presLayoutVars>
      </dgm:prSet>
      <dgm:spPr/>
    </dgm:pt>
    <dgm:pt modelId="{D20D130E-0E36-435B-A3E2-6545493A786C}" type="pres">
      <dgm:prSet presAssocID="{BDD3C1F1-22BF-4D87-8C92-E5BC88CADFDE}" presName="sibTrans" presStyleCnt="0"/>
      <dgm:spPr/>
    </dgm:pt>
    <dgm:pt modelId="{B86F516B-16FC-4A60-A616-971ED973DB89}" type="pres">
      <dgm:prSet presAssocID="{E2B727BE-B44C-47EC-8460-998A0C43763D}" presName="node" presStyleLbl="node1" presStyleIdx="4" presStyleCnt="9">
        <dgm:presLayoutVars>
          <dgm:bulletEnabled val="1"/>
        </dgm:presLayoutVars>
      </dgm:prSet>
      <dgm:spPr/>
    </dgm:pt>
    <dgm:pt modelId="{EBB2F764-2A44-437A-BA14-B2FF9CDEA545}" type="pres">
      <dgm:prSet presAssocID="{5618E496-B802-4664-B101-58CFB99BC039}" presName="sibTrans" presStyleCnt="0"/>
      <dgm:spPr/>
    </dgm:pt>
    <dgm:pt modelId="{4707340B-729F-4E6E-92E6-625BA0B42CCA}" type="pres">
      <dgm:prSet presAssocID="{F6104E2F-145D-4BD0-882B-6F71CF5969F4}" presName="node" presStyleLbl="node1" presStyleIdx="5" presStyleCnt="9">
        <dgm:presLayoutVars>
          <dgm:bulletEnabled val="1"/>
        </dgm:presLayoutVars>
      </dgm:prSet>
      <dgm:spPr/>
    </dgm:pt>
    <dgm:pt modelId="{E55A705D-5668-4A3E-B801-1B66BBEE5027}" type="pres">
      <dgm:prSet presAssocID="{21E786AA-DA00-42C9-B4A5-FBD66B4DA907}" presName="sibTrans" presStyleCnt="0"/>
      <dgm:spPr/>
    </dgm:pt>
    <dgm:pt modelId="{9F1C491F-CB80-42DF-AD60-23C6487CADA6}" type="pres">
      <dgm:prSet presAssocID="{085FE99C-AC01-480E-8904-04F21F995BA3}" presName="node" presStyleLbl="node1" presStyleIdx="6" presStyleCnt="9">
        <dgm:presLayoutVars>
          <dgm:bulletEnabled val="1"/>
        </dgm:presLayoutVars>
      </dgm:prSet>
      <dgm:spPr/>
    </dgm:pt>
    <dgm:pt modelId="{9944B109-EC6B-496E-BD9A-AAB4B90EBECC}" type="pres">
      <dgm:prSet presAssocID="{B859E698-11C7-4655-939A-3EADB3B98F85}" presName="sibTrans" presStyleCnt="0"/>
      <dgm:spPr/>
    </dgm:pt>
    <dgm:pt modelId="{D5FBA259-7642-4D34-8C16-E1F7D49C4FF6}" type="pres">
      <dgm:prSet presAssocID="{2D7BD233-A180-4A5E-A590-54C0D1CF1D59}" presName="node" presStyleLbl="node1" presStyleIdx="7" presStyleCnt="9">
        <dgm:presLayoutVars>
          <dgm:bulletEnabled val="1"/>
        </dgm:presLayoutVars>
      </dgm:prSet>
      <dgm:spPr/>
    </dgm:pt>
    <dgm:pt modelId="{DB1D5CF1-7907-4DB8-B20E-35504B3249D6}" type="pres">
      <dgm:prSet presAssocID="{EBED2DFE-1E75-46A1-88A1-F320E23AD759}" presName="sibTrans" presStyleCnt="0"/>
      <dgm:spPr/>
    </dgm:pt>
    <dgm:pt modelId="{998CF881-D2F3-455B-A260-CF26FC44608C}" type="pres">
      <dgm:prSet presAssocID="{62D84F4D-81FA-45C5-AE69-F18E2BC1CAFD}" presName="node" presStyleLbl="node1" presStyleIdx="8" presStyleCnt="9">
        <dgm:presLayoutVars>
          <dgm:bulletEnabled val="1"/>
        </dgm:presLayoutVars>
      </dgm:prSet>
      <dgm:spPr/>
    </dgm:pt>
  </dgm:ptLst>
  <dgm:cxnLst>
    <dgm:cxn modelId="{B2A42001-6FCB-4D60-8BD5-239A49149E06}" type="presOf" srcId="{8FFBA57E-1372-4C0B-A2DF-AE2AC5E98C1C}" destId="{DBB5859A-D2D5-4A63-BE6B-034B8FFC760B}" srcOrd="0" destOrd="0" presId="urn:microsoft.com/office/officeart/2005/8/layout/default"/>
    <dgm:cxn modelId="{5C55BA24-68F3-4274-B4A3-C7A1A87A7288}" srcId="{F9F35A83-27DB-4C22-8695-97774B18292C}" destId="{F6104E2F-145D-4BD0-882B-6F71CF5969F4}" srcOrd="5" destOrd="0" parTransId="{52640BB3-C539-484A-9A4F-94DF6FEAE280}" sibTransId="{21E786AA-DA00-42C9-B4A5-FBD66B4DA907}"/>
    <dgm:cxn modelId="{1C17902D-9113-4426-993A-9B741C1B1BFE}" type="presOf" srcId="{085FE99C-AC01-480E-8904-04F21F995BA3}" destId="{9F1C491F-CB80-42DF-AD60-23C6487CADA6}" srcOrd="0" destOrd="0" presId="urn:microsoft.com/office/officeart/2005/8/layout/default"/>
    <dgm:cxn modelId="{B57CDE36-B2B1-475E-891C-12927A76A7CA}" type="presOf" srcId="{E2B727BE-B44C-47EC-8460-998A0C43763D}" destId="{B86F516B-16FC-4A60-A616-971ED973DB89}" srcOrd="0" destOrd="0" presId="urn:microsoft.com/office/officeart/2005/8/layout/default"/>
    <dgm:cxn modelId="{881ED25E-B085-4FC7-B1A4-54010A32BDE5}" type="presOf" srcId="{49BDCECA-7D0A-4A4E-87BF-2B51BB6C76B0}" destId="{853A30FF-FF9C-4424-8470-9B8575560805}" srcOrd="0" destOrd="0" presId="urn:microsoft.com/office/officeart/2005/8/layout/default"/>
    <dgm:cxn modelId="{9E791B67-0826-42D5-8A55-CADBEA15910F}" srcId="{F9F35A83-27DB-4C22-8695-97774B18292C}" destId="{2D7BD233-A180-4A5E-A590-54C0D1CF1D59}" srcOrd="7" destOrd="0" parTransId="{F586D1A0-5AC9-4FEF-AC4A-5173B4663A67}" sibTransId="{EBED2DFE-1E75-46A1-88A1-F320E23AD759}"/>
    <dgm:cxn modelId="{EE22936E-84C7-4354-AABD-A5F9FB8621BE}" type="presOf" srcId="{2D7BD233-A180-4A5E-A590-54C0D1CF1D59}" destId="{D5FBA259-7642-4D34-8C16-E1F7D49C4FF6}" srcOrd="0" destOrd="0" presId="urn:microsoft.com/office/officeart/2005/8/layout/default"/>
    <dgm:cxn modelId="{A39E6971-A7C0-47BD-9AE4-C1A4D2AD881E}" type="presOf" srcId="{62D84F4D-81FA-45C5-AE69-F18E2BC1CAFD}" destId="{998CF881-D2F3-455B-A260-CF26FC44608C}" srcOrd="0" destOrd="0" presId="urn:microsoft.com/office/officeart/2005/8/layout/default"/>
    <dgm:cxn modelId="{2FE04D55-B8B1-46A0-BB71-337FEF9BAF4A}" srcId="{F9F35A83-27DB-4C22-8695-97774B18292C}" destId="{62D84F4D-81FA-45C5-AE69-F18E2BC1CAFD}" srcOrd="8" destOrd="0" parTransId="{38D0D49C-613A-4A54-A8C9-E276C9764AF1}" sibTransId="{E1A54F30-523E-4905-8FDD-DE8AAEC853BA}"/>
    <dgm:cxn modelId="{92C33E78-CB6F-4AB7-91BA-5FEDC597A323}" type="presOf" srcId="{F6104E2F-145D-4BD0-882B-6F71CF5969F4}" destId="{4707340B-729F-4E6E-92E6-625BA0B42CCA}" srcOrd="0" destOrd="0" presId="urn:microsoft.com/office/officeart/2005/8/layout/default"/>
    <dgm:cxn modelId="{666C3F5A-9778-4C93-98C8-279C3DC2B230}" srcId="{F9F35A83-27DB-4C22-8695-97774B18292C}" destId="{8FFBA57E-1372-4C0B-A2DF-AE2AC5E98C1C}" srcOrd="1" destOrd="0" parTransId="{7C7B58A7-A8AB-4947-AF1A-B8DFE2B02946}" sibTransId="{E2BAD928-346A-49D8-BEED-2874A8E3822A}"/>
    <dgm:cxn modelId="{55EEBD8E-B698-4B95-8A65-CA610380B473}" type="presOf" srcId="{F9F35A83-27DB-4C22-8695-97774B18292C}" destId="{317BEE49-E0E8-40A7-8E8A-1745785671D4}" srcOrd="0" destOrd="0" presId="urn:microsoft.com/office/officeart/2005/8/layout/default"/>
    <dgm:cxn modelId="{EFBB1B9A-008C-40C2-B5FF-D2DBA2E169F7}" type="presOf" srcId="{55A76DE5-5E9A-4989-8B30-BC28EB985E67}" destId="{2E3451AE-E0D0-433F-AD49-E5A0A833307A}" srcOrd="0" destOrd="0" presId="urn:microsoft.com/office/officeart/2005/8/layout/default"/>
    <dgm:cxn modelId="{F69D039B-9846-4DD9-9C45-45420B1AF308}" type="presOf" srcId="{624CFB1F-F983-4472-AF5D-A07C99D83EDC}" destId="{BC9D264C-A4A0-46D0-82E5-302F48840784}" srcOrd="0" destOrd="0" presId="urn:microsoft.com/office/officeart/2005/8/layout/default"/>
    <dgm:cxn modelId="{6715A4BB-D4C9-4A47-8A9C-996DADDBE78B}" srcId="{F9F35A83-27DB-4C22-8695-97774B18292C}" destId="{085FE99C-AC01-480E-8904-04F21F995BA3}" srcOrd="6" destOrd="0" parTransId="{9D3BAC8F-A8BB-4EB2-8650-6EB2E2C2255C}" sibTransId="{B859E698-11C7-4655-939A-3EADB3B98F85}"/>
    <dgm:cxn modelId="{32E760E0-9E49-4431-A41A-6A3A73EC6934}" srcId="{F9F35A83-27DB-4C22-8695-97774B18292C}" destId="{55A76DE5-5E9A-4989-8B30-BC28EB985E67}" srcOrd="2" destOrd="0" parTransId="{ED09CCE0-3B14-4C08-932D-A9D5A91E9D0E}" sibTransId="{12239709-324A-4B16-B47E-BA058BA7229D}"/>
    <dgm:cxn modelId="{374DD4E0-FCE8-43A3-BB67-DCE056C9EE38}" srcId="{F9F35A83-27DB-4C22-8695-97774B18292C}" destId="{624CFB1F-F983-4472-AF5D-A07C99D83EDC}" srcOrd="0" destOrd="0" parTransId="{62463339-CF75-40A8-9B77-581DDD91EE88}" sibTransId="{03BA10D9-1285-46F5-B09F-A6E12DFD5B02}"/>
    <dgm:cxn modelId="{51892CE1-06F0-4F2E-A859-3B323C1A4B56}" srcId="{F9F35A83-27DB-4C22-8695-97774B18292C}" destId="{49BDCECA-7D0A-4A4E-87BF-2B51BB6C76B0}" srcOrd="3" destOrd="0" parTransId="{A77E8552-9367-40F3-AFB7-7771E26FF59A}" sibTransId="{BDD3C1F1-22BF-4D87-8C92-E5BC88CADFDE}"/>
    <dgm:cxn modelId="{A8C4E3E5-4C06-48A4-B243-ECBC1D429248}" srcId="{F9F35A83-27DB-4C22-8695-97774B18292C}" destId="{E2B727BE-B44C-47EC-8460-998A0C43763D}" srcOrd="4" destOrd="0" parTransId="{1488EE11-A429-45BA-82BB-65EA28A5C8BC}" sibTransId="{5618E496-B802-4664-B101-58CFB99BC039}"/>
    <dgm:cxn modelId="{D1266D8C-2811-4607-9074-D4B331AB0DC8}" type="presParOf" srcId="{317BEE49-E0E8-40A7-8E8A-1745785671D4}" destId="{BC9D264C-A4A0-46D0-82E5-302F48840784}" srcOrd="0" destOrd="0" presId="urn:microsoft.com/office/officeart/2005/8/layout/default"/>
    <dgm:cxn modelId="{740AB2D9-C07C-4B68-810E-0D36BA86DAEB}" type="presParOf" srcId="{317BEE49-E0E8-40A7-8E8A-1745785671D4}" destId="{5A327F57-9CE2-4866-B526-07D3C951FBF5}" srcOrd="1" destOrd="0" presId="urn:microsoft.com/office/officeart/2005/8/layout/default"/>
    <dgm:cxn modelId="{C27A903F-DF2A-42B5-B727-6234DB2B68CE}" type="presParOf" srcId="{317BEE49-E0E8-40A7-8E8A-1745785671D4}" destId="{DBB5859A-D2D5-4A63-BE6B-034B8FFC760B}" srcOrd="2" destOrd="0" presId="urn:microsoft.com/office/officeart/2005/8/layout/default"/>
    <dgm:cxn modelId="{E8BF15D0-BC80-49D7-BB76-CF4BFD845E34}" type="presParOf" srcId="{317BEE49-E0E8-40A7-8E8A-1745785671D4}" destId="{E0299686-B13E-4785-B44B-4999FABEA386}" srcOrd="3" destOrd="0" presId="urn:microsoft.com/office/officeart/2005/8/layout/default"/>
    <dgm:cxn modelId="{39BBE373-7E1D-4BDB-98EE-A41A6AB37336}" type="presParOf" srcId="{317BEE49-E0E8-40A7-8E8A-1745785671D4}" destId="{2E3451AE-E0D0-433F-AD49-E5A0A833307A}" srcOrd="4" destOrd="0" presId="urn:microsoft.com/office/officeart/2005/8/layout/default"/>
    <dgm:cxn modelId="{62E3A3CA-77BA-43BD-BC68-8C7D540F5F23}" type="presParOf" srcId="{317BEE49-E0E8-40A7-8E8A-1745785671D4}" destId="{DC4CEBFC-A764-4EF0-863D-68F5AF0A7F70}" srcOrd="5" destOrd="0" presId="urn:microsoft.com/office/officeart/2005/8/layout/default"/>
    <dgm:cxn modelId="{CE46138B-C20D-4B86-973F-FC7265F71777}" type="presParOf" srcId="{317BEE49-E0E8-40A7-8E8A-1745785671D4}" destId="{853A30FF-FF9C-4424-8470-9B8575560805}" srcOrd="6" destOrd="0" presId="urn:microsoft.com/office/officeart/2005/8/layout/default"/>
    <dgm:cxn modelId="{EFBDA81F-FE72-474E-A9CE-EE1C91CD28E9}" type="presParOf" srcId="{317BEE49-E0E8-40A7-8E8A-1745785671D4}" destId="{D20D130E-0E36-435B-A3E2-6545493A786C}" srcOrd="7" destOrd="0" presId="urn:microsoft.com/office/officeart/2005/8/layout/default"/>
    <dgm:cxn modelId="{990941E2-71A5-44AD-B411-540D06EA1B99}" type="presParOf" srcId="{317BEE49-E0E8-40A7-8E8A-1745785671D4}" destId="{B86F516B-16FC-4A60-A616-971ED973DB89}" srcOrd="8" destOrd="0" presId="urn:microsoft.com/office/officeart/2005/8/layout/default"/>
    <dgm:cxn modelId="{FF5D98D3-8D96-42D1-AB8E-77CF4D586D81}" type="presParOf" srcId="{317BEE49-E0E8-40A7-8E8A-1745785671D4}" destId="{EBB2F764-2A44-437A-BA14-B2FF9CDEA545}" srcOrd="9" destOrd="0" presId="urn:microsoft.com/office/officeart/2005/8/layout/default"/>
    <dgm:cxn modelId="{4BC6BA9C-F7BF-4643-85C8-5F165A205320}" type="presParOf" srcId="{317BEE49-E0E8-40A7-8E8A-1745785671D4}" destId="{4707340B-729F-4E6E-92E6-625BA0B42CCA}" srcOrd="10" destOrd="0" presId="urn:microsoft.com/office/officeart/2005/8/layout/default"/>
    <dgm:cxn modelId="{029F53C4-519B-444C-B335-878E1D2CCC15}" type="presParOf" srcId="{317BEE49-E0E8-40A7-8E8A-1745785671D4}" destId="{E55A705D-5668-4A3E-B801-1B66BBEE5027}" srcOrd="11" destOrd="0" presId="urn:microsoft.com/office/officeart/2005/8/layout/default"/>
    <dgm:cxn modelId="{6A8F42DC-BA8F-4279-ACE4-E30C9343CCFC}" type="presParOf" srcId="{317BEE49-E0E8-40A7-8E8A-1745785671D4}" destId="{9F1C491F-CB80-42DF-AD60-23C6487CADA6}" srcOrd="12" destOrd="0" presId="urn:microsoft.com/office/officeart/2005/8/layout/default"/>
    <dgm:cxn modelId="{7BC4E49D-716D-4285-93DD-DAE3EE3868C8}" type="presParOf" srcId="{317BEE49-E0E8-40A7-8E8A-1745785671D4}" destId="{9944B109-EC6B-496E-BD9A-AAB4B90EBECC}" srcOrd="13" destOrd="0" presId="urn:microsoft.com/office/officeart/2005/8/layout/default"/>
    <dgm:cxn modelId="{CCF697D6-69A8-4FB1-A901-DB0FE4642238}" type="presParOf" srcId="{317BEE49-E0E8-40A7-8E8A-1745785671D4}" destId="{D5FBA259-7642-4D34-8C16-E1F7D49C4FF6}" srcOrd="14" destOrd="0" presId="urn:microsoft.com/office/officeart/2005/8/layout/default"/>
    <dgm:cxn modelId="{934BC146-D508-4E91-ABD9-D597E24DF398}" type="presParOf" srcId="{317BEE49-E0E8-40A7-8E8A-1745785671D4}" destId="{DB1D5CF1-7907-4DB8-B20E-35504B3249D6}" srcOrd="15" destOrd="0" presId="urn:microsoft.com/office/officeart/2005/8/layout/default"/>
    <dgm:cxn modelId="{B098DF6B-D15B-4E9C-86A9-FEDFBC7250DA}" type="presParOf" srcId="{317BEE49-E0E8-40A7-8E8A-1745785671D4}" destId="{998CF881-D2F3-455B-A260-CF26FC44608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6F7B-E352-4DA9-A0CC-82296857EA2B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6C2F6-03D8-496A-A84B-C90A73B8EEB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A79D-E1DE-4AB8-9328-814BCA83E605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About &amp; Purpose</a:t>
          </a:r>
        </a:p>
      </dsp:txBody>
      <dsp:txXfrm>
        <a:off x="1070958" y="4353"/>
        <a:ext cx="5198079" cy="927236"/>
      </dsp:txXfrm>
    </dsp:sp>
    <dsp:sp modelId="{C3F8505F-D796-44EB-81C3-1BCF66EDC541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519F-D628-4627-9DC1-B7DC3F35EF39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2C38-AF77-4288-8EA0-A438EFAAD9F9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AnimalTrack Team</a:t>
          </a:r>
        </a:p>
      </dsp:txBody>
      <dsp:txXfrm>
        <a:off x="1070958" y="1163398"/>
        <a:ext cx="5198079" cy="927236"/>
      </dsp:txXfrm>
    </dsp:sp>
    <dsp:sp modelId="{05DC38B2-1186-4B31-93E0-990E0D62FA66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21CF9-ED97-4419-994F-BE2496EF4D95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DE9C-3537-4E81-BB18-0A9D00A84951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 Details</a:t>
          </a:r>
        </a:p>
      </dsp:txBody>
      <dsp:txXfrm>
        <a:off x="1070958" y="2322444"/>
        <a:ext cx="5198079" cy="927236"/>
      </dsp:txXfrm>
    </dsp:sp>
    <dsp:sp modelId="{76C997A5-B028-4761-ABF1-59C7515E9F0E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E25F9-8378-43E9-B826-E8BCDF5070F0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AC55-4E58-4675-967A-6CEBF6D635D3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Actions</a:t>
          </a:r>
        </a:p>
      </dsp:txBody>
      <dsp:txXfrm>
        <a:off x="1070958" y="3481489"/>
        <a:ext cx="5198079" cy="927236"/>
      </dsp:txXfrm>
    </dsp:sp>
    <dsp:sp modelId="{7884ABF0-1C36-4CD8-9DD0-4DF42B325F26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E91A-6131-42F2-96CD-E66F3360E919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4A53-33A9-45E4-85CD-ADD99851737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 of Presentation</a:t>
          </a:r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D264C-A4A0-46D0-82E5-302F48840784}">
      <dsp:nvSpPr>
        <dsp:cNvPr id="0" name=""/>
        <dsp:cNvSpPr/>
      </dsp:nvSpPr>
      <dsp:spPr>
        <a:xfrm>
          <a:off x="0" y="492074"/>
          <a:ext cx="1683594" cy="1010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Factors that affect someone’s contribution scores </a:t>
          </a:r>
          <a:r>
            <a:rPr lang="en-US" sz="1300" i="1" kern="1200" dirty="0"/>
            <a:t>(Not including spam)</a:t>
          </a:r>
          <a:r>
            <a:rPr lang="en-US" sz="1300" kern="1200" dirty="0"/>
            <a:t>:</a:t>
          </a:r>
        </a:p>
      </dsp:txBody>
      <dsp:txXfrm>
        <a:off x="0" y="492074"/>
        <a:ext cx="1683594" cy="1010156"/>
      </dsp:txXfrm>
    </dsp:sp>
    <dsp:sp modelId="{DBB5859A-D2D5-4A63-BE6B-034B8FFC760B}">
      <dsp:nvSpPr>
        <dsp:cNvPr id="0" name=""/>
        <dsp:cNvSpPr/>
      </dsp:nvSpPr>
      <dsp:spPr>
        <a:xfrm>
          <a:off x="1851953" y="492074"/>
          <a:ext cx="1683594" cy="1010156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 of observations: </a:t>
          </a:r>
          <a:r>
            <a:rPr lang="en-US" sz="1300" b="1" kern="1200" dirty="0"/>
            <a:t>2 points</a:t>
          </a:r>
          <a:r>
            <a:rPr lang="en-US" sz="1300" kern="1200" dirty="0"/>
            <a:t> per photo</a:t>
          </a:r>
        </a:p>
      </dsp:txBody>
      <dsp:txXfrm>
        <a:off x="1851953" y="492074"/>
        <a:ext cx="1683594" cy="1010156"/>
      </dsp:txXfrm>
    </dsp:sp>
    <dsp:sp modelId="{2E3451AE-E0D0-433F-AD49-E5A0A833307A}">
      <dsp:nvSpPr>
        <dsp:cNvPr id="0" name=""/>
        <dsp:cNvSpPr/>
      </dsp:nvSpPr>
      <dsp:spPr>
        <a:xfrm>
          <a:off x="3703907" y="492074"/>
          <a:ext cx="1683594" cy="101015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species: </a:t>
          </a:r>
          <a:r>
            <a:rPr lang="en-US" sz="1300" b="1" kern="1200"/>
            <a:t>4 points </a:t>
          </a:r>
          <a:r>
            <a:rPr lang="en-US" sz="1300" kern="1200"/>
            <a:t>per different species that you upload</a:t>
          </a:r>
        </a:p>
      </dsp:txBody>
      <dsp:txXfrm>
        <a:off x="3703907" y="492074"/>
        <a:ext cx="1683594" cy="1010156"/>
      </dsp:txXfrm>
    </dsp:sp>
    <dsp:sp modelId="{853A30FF-FF9C-4424-8470-9B8575560805}">
      <dsp:nvSpPr>
        <dsp:cNvPr id="0" name=""/>
        <dsp:cNvSpPr/>
      </dsp:nvSpPr>
      <dsp:spPr>
        <a:xfrm>
          <a:off x="0" y="1670590"/>
          <a:ext cx="1683594" cy="1010156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people invited: </a:t>
          </a:r>
          <a:r>
            <a:rPr lang="en-US" sz="1300" b="1" kern="1200"/>
            <a:t>20 points </a:t>
          </a:r>
          <a:r>
            <a:rPr lang="en-US" sz="1300" kern="1200"/>
            <a:t>per invited guest</a:t>
          </a:r>
        </a:p>
      </dsp:txBody>
      <dsp:txXfrm>
        <a:off x="0" y="1670590"/>
        <a:ext cx="1683594" cy="1010156"/>
      </dsp:txXfrm>
    </dsp:sp>
    <dsp:sp modelId="{B86F516B-16FC-4A60-A616-971ED973DB89}">
      <dsp:nvSpPr>
        <dsp:cNvPr id="0" name=""/>
        <dsp:cNvSpPr/>
      </dsp:nvSpPr>
      <dsp:spPr>
        <a:xfrm>
          <a:off x="1851953" y="1670590"/>
          <a:ext cx="1683594" cy="101015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posts or other elements that you shared through other social media platforms: </a:t>
          </a:r>
          <a:r>
            <a:rPr lang="en-US" sz="1300" b="1" kern="1200"/>
            <a:t>8 points </a:t>
          </a:r>
          <a:r>
            <a:rPr lang="en-US" sz="1300" kern="1200"/>
            <a:t>per share</a:t>
          </a:r>
        </a:p>
      </dsp:txBody>
      <dsp:txXfrm>
        <a:off x="1851953" y="1670590"/>
        <a:ext cx="1683594" cy="1010156"/>
      </dsp:txXfrm>
    </dsp:sp>
    <dsp:sp modelId="{4707340B-729F-4E6E-92E6-625BA0B42CCA}">
      <dsp:nvSpPr>
        <dsp:cNvPr id="0" name=""/>
        <dsp:cNvSpPr/>
      </dsp:nvSpPr>
      <dsp:spPr>
        <a:xfrm>
          <a:off x="3703907" y="1670590"/>
          <a:ext cx="1683594" cy="1010156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obtained: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3703907" y="1670590"/>
        <a:ext cx="1683594" cy="1010156"/>
      </dsp:txXfrm>
    </dsp:sp>
    <dsp:sp modelId="{9F1C491F-CB80-42DF-AD60-23C6487CADA6}">
      <dsp:nvSpPr>
        <dsp:cNvPr id="0" name=""/>
        <dsp:cNvSpPr/>
      </dsp:nvSpPr>
      <dsp:spPr>
        <a:xfrm>
          <a:off x="0" y="2849106"/>
          <a:ext cx="1683594" cy="101015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sent: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0" y="2849106"/>
        <a:ext cx="1683594" cy="1010156"/>
      </dsp:txXfrm>
    </dsp:sp>
    <dsp:sp modelId="{D5FBA259-7642-4D34-8C16-E1F7D49C4FF6}">
      <dsp:nvSpPr>
        <dsp:cNvPr id="0" name=""/>
        <dsp:cNvSpPr/>
      </dsp:nvSpPr>
      <dsp:spPr>
        <a:xfrm>
          <a:off x="1851953" y="2849106"/>
          <a:ext cx="1683594" cy="1010156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obtained: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1851953" y="2849106"/>
        <a:ext cx="1683594" cy="1010156"/>
      </dsp:txXfrm>
    </dsp:sp>
    <dsp:sp modelId="{998CF881-D2F3-455B-A260-CF26FC44608C}">
      <dsp:nvSpPr>
        <dsp:cNvPr id="0" name=""/>
        <dsp:cNvSpPr/>
      </dsp:nvSpPr>
      <dsp:spPr>
        <a:xfrm>
          <a:off x="3703907" y="2849106"/>
          <a:ext cx="1683594" cy="10101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sent: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3703907" y="2849106"/>
        <a:ext cx="1683594" cy="10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C97-DDB9-4D06-BF62-D317E9D8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D30D-F003-41A7-9D78-0F3ED0C65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E1D8-CE85-4B41-84E0-0E0BE3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5D6-7994-4D8B-A9AC-5E9689E5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5804-59C2-4261-BF44-985FA8E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75C1-29EF-4DC0-BB6F-82A100F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0C9E-9F06-4CF2-91A2-8A6149E5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3060-5410-4565-B1D8-A2332A3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5DF8-676E-4C55-A506-2C247E75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206E-FD2B-4B63-93D5-1ACC938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8274-AAC5-4BAB-B864-484D8BF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E616-B156-4DA5-A9D1-9CCF2DAF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3370-77A8-4BE1-A145-6BB67D0E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2B0-3B6A-482A-8FB0-79A001A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EF1-AF51-482C-90DD-3F9CA2C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CD6-CAA7-4FF1-88A5-C005833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EC1E-26F1-4F18-8EB2-078AF971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5B81-F3B8-4C74-8ABC-1F6F4DD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483D-7EF2-442D-9BFA-A54675C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F5EB-1A18-4B56-B284-8D020EC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A85-A158-48FC-87A3-365738E8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85C9-43C4-4C19-9BD7-38A9EABB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EA0-C709-4F13-BCEC-4F1715D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438D-45F1-46FB-AA68-FFA0CA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B71E-D302-47F5-9104-58F30992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C395-9781-4F1E-B3D8-D9AD7C8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E67-7C25-4102-A40B-17BEA2DA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83A8-525D-48E0-843F-6092C9F5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D82A-F060-41C4-8563-C79E714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89DA-EBDA-4973-9DC8-7747AFE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E52-9461-4D56-A366-38ED547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2298-D454-4EC5-8ACB-0FD0D0F7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DEEC-C02C-4184-8090-04C2D5B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8845-5C18-4E85-9570-859BAF95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FB83-422F-41AA-BCA3-5677C642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36C8-181B-4C7F-A8C0-CA3AFD87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675B-5E76-4C24-84C2-4816968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51B03-D3D2-4587-9851-3E17E3DC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C5BFD-1FC2-4519-8AEF-87064B3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C6C9-59E1-48E3-8E37-A0EBE3F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0FFC-9A5B-448D-9607-19487C0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643EB-07E6-4E40-995D-110986B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70AA-F2E8-4FF4-8C79-C45BB0B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3C70-979D-427D-9A2E-465197C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4013D-E84B-4689-AC2E-F1FAD7E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5353-3265-4257-9E99-2336524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BD0-8CDC-4C1B-80B0-F8F2D43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9A4-A549-479B-BF23-563D3A2C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A3A8-E959-413A-BF4F-C0CDE9A9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1832-0364-401E-8CC9-99CEC02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52B7-B207-40B1-B23E-D6C1E84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4B0B-ECDA-4DDB-970C-D26C1DD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C66-F83E-4218-A40A-0FFFD973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CB17-3DD8-4D0A-B119-81628E27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ADF9-1743-4318-AC85-84C77B01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540A-8716-4855-9430-1A4AFBF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C2D0-7A1D-498D-9AFF-2A0998C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1633-1ABE-45A6-A6B8-BFCF1622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04FD-1347-4E61-A8B9-ACB298E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E6C6-6F45-4D3F-B157-117E3EF3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C2F9-5931-440F-B487-C7282753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0D67-3E14-492B-BF01-DE5DB377F20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D424-885E-49E8-89DB-85E57136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0485-AE3B-45FC-83C7-958D7A5A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1D5DFC5-85CD-4DB0-9549-D5AA3A1F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81849" y="4022486"/>
            <a:ext cx="3655570" cy="264642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F2DF91-4956-4FED-AAF9-98B74CFE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91197" y="4070586"/>
            <a:ext cx="4070846" cy="4070846"/>
          </a:xfrm>
          <a:custGeom>
            <a:avLst/>
            <a:gdLst>
              <a:gd name="connsiteX0" fmla="*/ 0 w 4070846"/>
              <a:gd name="connsiteY0" fmla="*/ 0 h 4070846"/>
              <a:gd name="connsiteX1" fmla="*/ 4070846 w 4070846"/>
              <a:gd name="connsiteY1" fmla="*/ 0 h 4070846"/>
              <a:gd name="connsiteX2" fmla="*/ 4070846 w 4070846"/>
              <a:gd name="connsiteY2" fmla="*/ 1063476 h 4070846"/>
              <a:gd name="connsiteX3" fmla="*/ 1063476 w 4070846"/>
              <a:gd name="connsiteY3" fmla="*/ 4070846 h 4070846"/>
              <a:gd name="connsiteX4" fmla="*/ 0 w 4070846"/>
              <a:gd name="connsiteY4" fmla="*/ 4070846 h 40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846" h="4070846">
                <a:moveTo>
                  <a:pt x="0" y="0"/>
                </a:moveTo>
                <a:lnTo>
                  <a:pt x="4070846" y="0"/>
                </a:lnTo>
                <a:lnTo>
                  <a:pt x="4070846" y="1063476"/>
                </a:lnTo>
                <a:lnTo>
                  <a:pt x="1063476" y="4070846"/>
                </a:lnTo>
                <a:lnTo>
                  <a:pt x="0" y="4070846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6AD2F9-C054-4FE3-A688-B43C21C5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BA98F-4D60-433B-A9A8-0E584D8EA45E}"/>
              </a:ext>
            </a:extLst>
          </p:cNvPr>
          <p:cNvSpPr txBox="1"/>
          <p:nvPr/>
        </p:nvSpPr>
        <p:spPr>
          <a:xfrm>
            <a:off x="4747044" y="2743679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Marketing Presentation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D203FA-9405-4E71-9D22-0D9ED95C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683736" y="1587573"/>
            <a:ext cx="1073226" cy="10732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821" y="3302711"/>
            <a:ext cx="2956351" cy="2470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AnimalTrack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5A023F-D42B-416E-9B7C-ED7627B8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948" y="-1"/>
            <a:ext cx="5757046" cy="2878523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B208F-1FF0-4F98-8425-1745806A5EDF}"/>
              </a:ext>
            </a:extLst>
          </p:cNvPr>
          <p:cNvSpPr txBox="1"/>
          <p:nvPr/>
        </p:nvSpPr>
        <p:spPr>
          <a:xfrm>
            <a:off x="5714025" y="3878983"/>
            <a:ext cx="76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James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3C3-1D0B-49A7-A5D5-E7DF18C0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Default Positioning System</a:t>
            </a:r>
            <a:br>
              <a:rPr lang="en-US" sz="3700" dirty="0"/>
            </a:br>
            <a:r>
              <a:rPr lang="en-US" sz="2800" dirty="0"/>
              <a:t>Location &amp; Points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81D-6244-44FC-8AE9-83DEEBF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When a user takes in a picture in Oakville the first time for example, Oakville will be their default location. If they travel to another city, and they take a photo there, then the locations of their accounts are in Oakville and the other city.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05AC2C7-A662-4706-BDBA-67F72E33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43" y="1176557"/>
            <a:ext cx="3142732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850F-1792-4125-8107-5FAC0E6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Forums System</a:t>
            </a:r>
            <a:br>
              <a:rPr lang="en-US" sz="4000"/>
            </a:br>
            <a:r>
              <a:rPr lang="en-US" sz="4000"/>
              <a:t>Discussion &amp;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DA0C-592E-47FB-85C0-AED42ED3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Forums are a way for users to connect with each other and share actions that they did which they would like to share</a:t>
            </a:r>
          </a:p>
          <a:p>
            <a:r>
              <a:rPr lang="en-US" sz="1700"/>
              <a:t>Forums can only be created by community leaders</a:t>
            </a:r>
          </a:p>
          <a:p>
            <a:r>
              <a:rPr lang="en-US" sz="1700"/>
              <a:t>People in that community can join the forum if they are in the location</a:t>
            </a:r>
          </a:p>
          <a:p>
            <a:r>
              <a:rPr lang="en-US" sz="1700"/>
              <a:t>If you are not in the area where the forum is dedicated, then you can only see other’s conversation and you will not be able to comment.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0C6DC8-F676-4C2C-93D1-96964128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66562-8CF6-4B5A-B8FF-48D41D01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6600" dirty="0"/>
              <a:t>Safety System</a:t>
            </a:r>
            <a:br>
              <a:rPr lang="en-US" sz="4000" dirty="0"/>
            </a:br>
            <a:r>
              <a:rPr lang="en-US" sz="2700" dirty="0"/>
              <a:t>Security &amp;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2EC5-3731-4586-8D5C-00E5AE3B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Geoprivacy:</a:t>
            </a:r>
          </a:p>
          <a:p>
            <a:pPr>
              <a:buFontTx/>
              <a:buChar char="-"/>
            </a:pPr>
            <a:r>
              <a:rPr lang="en-US" sz="1300" dirty="0"/>
              <a:t>There are 3 choices for geoprivacy, public, altered, and hidden</a:t>
            </a:r>
          </a:p>
          <a:p>
            <a:pPr>
              <a:buFontTx/>
              <a:buChar char="-"/>
            </a:pPr>
            <a:r>
              <a:rPr lang="en-US" sz="1300" dirty="0"/>
              <a:t>The public option makes every user of AnimalTrack to see your location</a:t>
            </a:r>
          </a:p>
          <a:p>
            <a:pPr>
              <a:buFontTx/>
              <a:buChar char="-"/>
            </a:pPr>
            <a:r>
              <a:rPr lang="en-US" sz="1300" dirty="0"/>
              <a:t>The option altered shifts your location of where you took the picture so users can’t see your exact position</a:t>
            </a:r>
          </a:p>
          <a:p>
            <a:pPr>
              <a:buFontTx/>
              <a:buChar char="-"/>
            </a:pPr>
            <a:r>
              <a:rPr lang="en-US" sz="1300" dirty="0"/>
              <a:t>The hidden option hides your location from every user, but the data is still stored in the database file</a:t>
            </a:r>
          </a:p>
          <a:p>
            <a:pPr marL="0" indent="0">
              <a:buNone/>
            </a:pPr>
            <a:r>
              <a:rPr lang="en-US" sz="3200" dirty="0"/>
              <a:t>Set E-Mail:</a:t>
            </a:r>
          </a:p>
          <a:p>
            <a:pPr marL="0" indent="0">
              <a:buNone/>
            </a:pPr>
            <a:r>
              <a:rPr lang="en-US" sz="1300" dirty="0"/>
              <a:t>- You can also set an email so you could use it if you forgot your password or someone else logs into your account information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4B454-A57E-443C-B633-29D5341C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2" b="92887" l="9932" r="89932">
                        <a14:foregroundMark x1="43673" y1="39331" x2="36463" y2="45886"/>
                        <a14:foregroundMark x1="36463" y1="45886" x2="36190" y2="48117"/>
                        <a14:foregroundMark x1="48571" y1="92887" x2="48571" y2="928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44866"/>
            <a:ext cx="3217333" cy="31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03DB6E-0C2E-4962-8153-46C3BC80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198" y1="22947" x2="71198" y2="22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60" y="2331782"/>
            <a:ext cx="5122239" cy="4526218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2D06-3B30-40EC-9F17-F65231D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Graphing System</a:t>
            </a:r>
            <a:br>
              <a:rPr lang="en-US"/>
            </a:br>
            <a:r>
              <a:rPr lang="en-US"/>
              <a:t>Plotting &amp; Analyzing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E67A-992A-4204-9150-C9D5F62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Overtime, the database will generate a graph out of the collection of data and will be sent to administrators over a year or more</a:t>
            </a:r>
          </a:p>
          <a:p>
            <a:r>
              <a:rPr lang="en-US" sz="2200"/>
              <a:t>The data will be sent to environment and animal organizations, and they will analyze the trends of the graph</a:t>
            </a:r>
          </a:p>
          <a:p>
            <a:r>
              <a:rPr lang="en-US" sz="2200"/>
              <a:t>The graph is easily access through the app itself too</a:t>
            </a:r>
          </a:p>
          <a:p>
            <a:r>
              <a:rPr lang="en-US" sz="2200"/>
              <a:t>There is a graph of every animal species, and there will be amore generic graph displaying the total # of uploads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22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D90ACF6-90B4-487B-B0CE-B6EC099A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4532-1BBA-433A-9E88-34ABFC5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7938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45A8A-1304-470C-B8B0-64587A1D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Actions that will help the APP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6B55-E66A-42E9-8456-D902ADED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To inform friends and family about the APP</a:t>
            </a:r>
          </a:p>
          <a:p>
            <a:pPr marL="457200" indent="-457200">
              <a:buAutoNum type="arabicPeriod"/>
            </a:pPr>
            <a:r>
              <a:rPr lang="en-US" sz="2400" dirty="0"/>
              <a:t>To give out letters to neighbors that tells them about the APP</a:t>
            </a:r>
          </a:p>
        </p:txBody>
      </p:sp>
    </p:spTree>
    <p:extLst>
      <p:ext uri="{BB962C8B-B14F-4D97-AF65-F5344CB8AC3E}">
        <p14:creationId xmlns:p14="http://schemas.microsoft.com/office/powerpoint/2010/main" val="23017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09F44-CF7E-439F-87DE-A5E18AA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Presentation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B89-E423-4C19-BDA9-C1E1C918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71A24C6-AB54-43E0-A1EB-EC430A1AD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6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44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rgbClr val="FFFFFF"/>
                </a:solidFill>
              </a:rPr>
              <a:t>About &amp; Purpose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F3AB-D68C-428C-B53F-F121FC82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AnimalTrack allows users to take photos of animals and insects and upload them to the server. </a:t>
            </a:r>
          </a:p>
          <a:p>
            <a:r>
              <a:rPr lang="en-US"/>
              <a:t>The purpose of the app is after time, the app can then generate a graph out of the collection of data and the data can be then sent to animal and environmental organizations. </a:t>
            </a:r>
          </a:p>
        </p:txBody>
      </p:sp>
    </p:spTree>
    <p:extLst>
      <p:ext uri="{BB962C8B-B14F-4D97-AF65-F5344CB8AC3E}">
        <p14:creationId xmlns:p14="http://schemas.microsoft.com/office/powerpoint/2010/main" val="56239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6FF9-FEF6-497B-88CB-5247B641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B59D-41F8-4293-B5AE-0527D29B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Team Leader: </a:t>
            </a:r>
            <a:r>
              <a:rPr lang="en-US"/>
              <a:t>James Tan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Product Design: </a:t>
            </a:r>
            <a:r>
              <a:rPr lang="en-US"/>
              <a:t>Samuel Williams, Emma Bi, Michael Peng, Ty Collver, and Henry Cawse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Programmer: </a:t>
            </a:r>
            <a:r>
              <a:rPr lang="en-US"/>
              <a:t>Jim Wang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Administrators: </a:t>
            </a:r>
            <a:r>
              <a:rPr lang="en-US"/>
              <a:t>Jim Wang, Shu Shi, Hong Yuan Tan, and James Tan</a:t>
            </a:r>
          </a:p>
        </p:txBody>
      </p:sp>
    </p:spTree>
    <p:extLst>
      <p:ext uri="{BB962C8B-B14F-4D97-AF65-F5344CB8AC3E}">
        <p14:creationId xmlns:p14="http://schemas.microsoft.com/office/powerpoint/2010/main" val="4998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9CE21-F896-4491-8882-265A6CDB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the APP (Systems)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531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C5AF-0416-4A44-A5AB-51CCC47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Leader System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AD8B-B5A4-45EC-8D70-503D579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system will allow users to create forums and hide other’s posts.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become a community leader, you must do the following:</a:t>
            </a:r>
          </a:p>
          <a:p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be a member in that community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have more than 500 contribution points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upload more than 3 photos per week to maintain their role as a community leader</a:t>
            </a:r>
          </a:p>
        </p:txBody>
      </p:sp>
    </p:spTree>
    <p:extLst>
      <p:ext uri="{BB962C8B-B14F-4D97-AF65-F5344CB8AC3E}">
        <p14:creationId xmlns:p14="http://schemas.microsoft.com/office/powerpoint/2010/main" val="264187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8AEF-5425-4178-B713-F1287B82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Contribution System</a:t>
            </a:r>
            <a:br>
              <a:rPr lang="en-US" sz="1400" dirty="0"/>
            </a:br>
            <a:r>
              <a:rPr lang="en-US" sz="1400" dirty="0"/>
              <a:t>A way for to calculate the contribution of each user. The contribution scores are used to determine levels, to be able to become a community leader, and for other users to see different scored users.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50ED81-2237-4F2A-BFAB-46462E48E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2" r="121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9293231-8B34-4E03-AD90-EE4DF1DF0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33402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B66C-D4D3-4626-AA10-5B0D21E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Points System</a:t>
            </a:r>
            <a:br>
              <a:rPr lang="en-US" sz="4000"/>
            </a:br>
            <a:r>
              <a:rPr lang="en-US" sz="4000"/>
              <a:t>Community &amp;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6FB5-573F-46E1-8CE9-48F565F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/>
              <a:t>The point system for communities and sections is on a 5-base scale</a:t>
            </a:r>
          </a:p>
          <a:p>
            <a:r>
              <a:rPr lang="en-US" sz="2200"/>
              <a:t>The formula to calculate the points of each community and sections are:</a:t>
            </a:r>
          </a:p>
          <a:p>
            <a:pPr marL="0" indent="0">
              <a:buNone/>
            </a:pPr>
            <a:r>
              <a:rPr lang="en-US" sz="2200" b="1"/>
              <a:t>Community</a:t>
            </a:r>
            <a:r>
              <a:rPr lang="en-US" sz="2200"/>
              <a:t>: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b="1"/>
              <a:t>Section</a:t>
            </a:r>
            <a:r>
              <a:rPr lang="en-US" sz="2200"/>
              <a:t>: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627709-347B-487B-834C-B2D4EAD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415" y1="32667" x2="28415" y2="32667"/>
                        <a14:foregroundMark x1="24634" y1="21200" x2="24634" y2="21200"/>
                        <a14:foregroundMark x1="24390" y1="22533" x2="24390" y2="22533"/>
                        <a14:foregroundMark x1="24390" y1="50933" x2="24390" y2="50933"/>
                        <a14:foregroundMark x1="24390" y1="72267" x2="24390" y2="72267"/>
                        <a14:foregroundMark x1="50976" y1="47867" x2="50976" y2="47867"/>
                        <a14:foregroundMark x1="47073" y1="28400" x2="47073" y2="28400"/>
                        <a14:foregroundMark x1="70244" y1="21733" x2="70244" y2="21733"/>
                        <a14:foregroundMark x1="82195" y1="48533" x2="82439" y2="48800"/>
                        <a14:foregroundMark x1="60610" y1="65067" x2="60610" y2="65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242795"/>
            <a:ext cx="3217333" cy="29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99E6-6584-4A86-97DC-3C7DA8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 Identification System</a:t>
            </a:r>
            <a:br>
              <a:rPr lang="en-US" sz="2100" dirty="0"/>
            </a:br>
            <a:r>
              <a:rPr lang="en-US" sz="2100" dirty="0"/>
              <a:t>With Amazon Rekognition;</a:t>
            </a:r>
            <a:br>
              <a:rPr lang="en-US" sz="2100" dirty="0"/>
            </a:br>
            <a:r>
              <a:rPr lang="en-US" sz="1200" dirty="0"/>
              <a:t>Like DeepMask, SharpMask, and MultiPathNet.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776D-5A43-421C-BDDA-37906AD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When a user takes a photo, the AI identifier will automatically identify what that image was and what species it was. The user can then change the species name if the AI was incorrect.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469866A-4082-4833-9315-10EC5BC6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936" y1="43611" x2="14936" y2="43611"/>
                        <a14:foregroundMark x1="19488" y1="50278" x2="19488" y2="50278"/>
                        <a14:foregroundMark x1="16927" y1="58472" x2="16927" y2="58472"/>
                        <a14:foregroundMark x1="18919" y1="65972" x2="18919" y2="66111"/>
                        <a14:foregroundMark x1="31863" y1="54722" x2="32006" y2="54722"/>
                        <a14:foregroundMark x1="44950" y1="53472" x2="44950" y2="53472"/>
                        <a14:foregroundMark x1="55050" y1="54444" x2="55050" y2="54444"/>
                        <a14:foregroundMark x1="82504" y1="42222" x2="82504" y2="42222"/>
                        <a14:foregroundMark x1="81366" y1="50694" x2="81366" y2="50694"/>
                        <a14:foregroundMark x1="80512" y1="58611" x2="80512" y2="58611"/>
                        <a14:foregroundMark x1="80939" y1="66111" x2="80939" y2="66111"/>
                        <a14:foregroundMark x1="38122" y1="85833" x2="38122" y2="85833"/>
                        <a14:foregroundMark x1="46230" y1="85000" x2="46230" y2="85000"/>
                        <a14:foregroundMark x1="53343" y1="85278" x2="53343" y2="85278"/>
                        <a14:foregroundMark x1="62447" y1="86528" x2="62447" y2="86528"/>
                        <a14:foregroundMark x1="37553" y1="20139" x2="37553" y2="20139"/>
                        <a14:foregroundMark x1="45377" y1="20694" x2="45377" y2="20694"/>
                        <a14:foregroundMark x1="53485" y1="20694" x2="53485" y2="20694"/>
                        <a14:foregroundMark x1="62020" y1="20972" x2="62020" y2="2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" b="2358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766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AnimalTrack</vt:lpstr>
      <vt:lpstr>Contents</vt:lpstr>
      <vt:lpstr>About &amp; Purpose </vt:lpstr>
      <vt:lpstr>Team</vt:lpstr>
      <vt:lpstr>About the APP (Systems) Part 3</vt:lpstr>
      <vt:lpstr>Community Leader System</vt:lpstr>
      <vt:lpstr>Contribution System A way for to calculate the contribution of each user. The contribution scores are used to determine levels, to be able to become a community leader, and for other users to see different scored users.</vt:lpstr>
      <vt:lpstr>Points System Community &amp; Sections</vt:lpstr>
      <vt:lpstr>AI Identification System With Amazon Rekognition; Like DeepMask, SharpMask, and MultiPathNet.</vt:lpstr>
      <vt:lpstr>Default Positioning System Location &amp; Points</vt:lpstr>
      <vt:lpstr>Forums System Discussion &amp; Topics</vt:lpstr>
      <vt:lpstr>Safety System Security &amp; Privacy</vt:lpstr>
      <vt:lpstr>Graphing System Plotting &amp; Analyzing</vt:lpstr>
      <vt:lpstr>Actions Part 4</vt:lpstr>
      <vt:lpstr>Actions that will help the APP grow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Tan</dc:creator>
  <cp:lastModifiedBy>James Tan</cp:lastModifiedBy>
  <cp:revision>18</cp:revision>
  <dcterms:created xsi:type="dcterms:W3CDTF">2021-05-02T17:13:15Z</dcterms:created>
  <dcterms:modified xsi:type="dcterms:W3CDTF">2021-05-05T23:38:01Z</dcterms:modified>
</cp:coreProperties>
</file>