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0"/>
  </p:notesMasterIdLst>
  <p:sldIdLst>
    <p:sldId id="256" r:id="rId2"/>
    <p:sldId id="265" r:id="rId3"/>
    <p:sldId id="284" r:id="rId4"/>
    <p:sldId id="267" r:id="rId5"/>
    <p:sldId id="270" r:id="rId6"/>
    <p:sldId id="281" r:id="rId7"/>
    <p:sldId id="283" r:id="rId8"/>
    <p:sldId id="291" r:id="rId9"/>
    <p:sldId id="273" r:id="rId10"/>
    <p:sldId id="300" r:id="rId11"/>
    <p:sldId id="297" r:id="rId12"/>
    <p:sldId id="298" r:id="rId13"/>
    <p:sldId id="299" r:id="rId14"/>
    <p:sldId id="292" r:id="rId15"/>
    <p:sldId id="295" r:id="rId16"/>
    <p:sldId id="278" r:id="rId17"/>
    <p:sldId id="296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B99F-D45C-4C45-98DB-E8DFE912F523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5848-3546-4FE7-984F-65F5BE556E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5848-3546-4FE7-984F-65F5BE556E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3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5848-3546-4FE7-984F-65F5BE556E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0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474-1AEC-4BCA-8B97-BB711A7DC48B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BD21-F12C-4276-B844-F5C2A37E6B3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926-B92B-4A0A-88CB-8995C9841D81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27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A6D1-EAFB-4704-A262-EE4E2D87CF90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73DD-89A9-4355-A0F8-146DB8E8F170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69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3CA-FFD5-478F-89B9-1C5C75ED0CDD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7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DF6D-94E1-419C-90EF-73E9BDF344F0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1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3FA-E0A7-4046-A9D1-E21DA469000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17A9-925D-4796-AE7A-7C851D4BFE86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6540-3391-4F50-BD68-A4760F5B9333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9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B936-D4E6-4513-8BF3-25AE5FB2502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8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3495-F489-4485-999C-338962508C07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F908-9A81-4CBB-B8C2-419C7E02DD9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1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695-324A-4B36-BCD4-4534A3ACF708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D6B6-2BC3-4CAE-AD35-133EC0AA25EC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26EA-0751-40CE-800F-C7655B914128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51DFB5-61F1-4FA6-A7F0-4BABBB6B3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327" y="2631241"/>
            <a:ext cx="7460673" cy="2133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WELCOME</a:t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TO OUR</a:t>
            </a:r>
            <a:b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PRESENTATION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and admin activity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4290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activity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bus with place: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company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location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Booking ticket view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Confirming ticket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user message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4876799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activity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route and date of journey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desired bus and seat number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booking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6591985" cy="377762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8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701" y="660400"/>
            <a:ext cx="6589199" cy="6096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19142"/>
              </p:ext>
            </p:extLst>
          </p:nvPr>
        </p:nvGraphicFramePr>
        <p:xfrm>
          <a:off x="304800" y="1524000"/>
          <a:ext cx="4343400" cy="487680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2514600"/>
              </a:tblGrid>
              <a:tr h="48768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information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information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Passenger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</a:t>
                      </a:r>
                    </a:p>
                    <a:p>
                      <a:endParaRPr 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Attributes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Busid, bname, seat plan, bus type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Splace, eplace, tprice, dtime,status,ddate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Btime,tdate,btime, bstatus, seats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Mobile, email, name, password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Pstatus, amount.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payment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Name, email,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1" y="685800"/>
            <a:ext cx="43814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67129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chart for proposed system</a:t>
            </a:r>
            <a:endParaRPr lang="en-US" sz="4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7550"/>
            <a:ext cx="4343400" cy="470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2576"/>
            <a:ext cx="4572000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88" y="381000"/>
            <a:ext cx="6589199" cy="6096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E73C-F72B-4FE3-A2E2-320F26F0E9C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260236"/>
            <a:ext cx="7772400" cy="52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41063"/>
            <a:ext cx="7239000" cy="82369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limitation of the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795" y="1752600"/>
            <a:ext cx="6591985" cy="377762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developed without linked to electric banking system (EBS).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notification can be sent during the starting time of bus.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facility to print out ticket information as hardcopy.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9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609600"/>
            <a:ext cx="6858000" cy="7620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447800"/>
            <a:ext cx="67056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bus ticket reservation overcome the difficulties  encountered with the manual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reducing the workload of the staff, reduce the time used for making reservation at the bus terminal and also increase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also has the ability to update records in various files automatically thereby relieving the company’s staff the stress of working from file security of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956-27CF-4D87-8F87-85C534E72BC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515" y="1600200"/>
            <a:ext cx="7163485" cy="490506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application, since it is more easy to use develop a version for fees collection in public transport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SMS based alerts and email notifications for bookings.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to provide worldwide travel facilities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the system which is able to make payment through electric banking system to achieve the payment process.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feature can be included in the application to chat with customer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seats are arranged in proper manner like the neighbors of the ladies should be ladies.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to provide worldwide travel facilities.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payment protection.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to online fraud prevention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4C3-9A14-4B8A-AC95-3656458F97F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2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19200"/>
            <a:ext cx="6589199" cy="33382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</a:t>
            </a:r>
            <a:r>
              <a:rPr lang="en-US" sz="4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E1E5-FA71-4F25-9FC7-58A1FE8C54CB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386110"/>
            <a:ext cx="7086600" cy="74749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“Online Bus Ticket Reservation System”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Kashmery Aktar,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Id:1420109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Shadequl Islam,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Id:1420118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Sohel Rana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Student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Id:1420119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B.Sc. in C.S.E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 Semester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SASTC,Baliadangi,Thakurgaon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31/03/19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76199"/>
            <a:ext cx="5013087" cy="5334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942415" y="609600"/>
            <a:ext cx="7011770" cy="60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Problem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Online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bus ticket reservation system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this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Modules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identified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 diagram for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Flowchart  for proposed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system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Services of the system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800C-9C90-4B0F-BD25-1DC2DFCFC2D1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457200"/>
            <a:ext cx="6934201" cy="7620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idx="1"/>
          </p:nvPr>
        </p:nvSpPr>
        <p:spPr>
          <a:xfrm>
            <a:off x="1447800" y="1143000"/>
            <a:ext cx="7353986" cy="55499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bus reservation system is</a:t>
            </a:r>
          </a:p>
          <a:p>
            <a:pPr>
              <a:lnSpc>
                <a:spcPct val="12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Time consuming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queue up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bus ticket.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counter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used to sell the bus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system is developed which are web based . Many of them are not 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maintainable.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implementing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 all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 will be done in a computerized system and reducing various problem of previous system.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8839-9324-412C-BE9E-8A3A1552F29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45201" y="761018"/>
            <a:ext cx="6589199" cy="7474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Introduction(con’t)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38862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Ticket Booking System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bus ticket booking system is windows based application. That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network. It provides facility to reserved seat, cancellation  seats and different type of enquiry which need an instant and quick reservation.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E-ticket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easier and quickest way to take bus.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C749-B541-4909-BCCB-A52DC18DDA3F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447800"/>
            <a:ext cx="6591985" cy="70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Introduction(cont’d)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6795" y="2245602"/>
            <a:ext cx="6591985" cy="2362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computer based system to overcome lack in current manual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digital way of booking bus ticket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the reservation system faster, user friendly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transaction in banking system.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C54-8D1A-4375-9719-1B62583563BB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1" y="624110"/>
            <a:ext cx="6934199" cy="82369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Introduction(con’t)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300" y="1481474"/>
            <a:ext cx="6857999" cy="4876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using this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test and debug during a smaller iteration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information provide to customer accurately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are efficiently maintained by DBMS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more secure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more flexible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Lowers initial delivery cost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D342-7FB7-4673-B8D2-D5063C5D0F04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010400" cy="63246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Wroks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16628"/>
              </p:ext>
            </p:extLst>
          </p:nvPr>
        </p:nvGraphicFramePr>
        <p:xfrm>
          <a:off x="1490240" y="1234441"/>
          <a:ext cx="6510759" cy="506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160"/>
                <a:gridCol w="2249346"/>
                <a:gridCol w="2170253"/>
              </a:tblGrid>
              <a:tr h="6361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papper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405979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A. Y. A. M. S.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Uddin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 Feb 2014)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E-Wallet System for Bangladesh an Electronic Payment System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.NET Framework, MS access, PHP,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1093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David Otieno and Samantha Akinyi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(November 2013)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“Residential online booking system”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VB.NET and,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HTML, PHP, CSS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Backend:-MS- Access, MySQL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1093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Mahajan madhuri vikas (2004-2005)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“Travel reservation system”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PHP,mysql. ms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access, html, javascript, css, bootstrap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9588-0B36-4033-ABB1-0E1BE425132D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581" y="1152908"/>
            <a:ext cx="6589199" cy="70673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1"/>
            <a:ext cx="6591985" cy="4828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identified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 date and destination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27C6-CA21-4584-B7FB-94D112B5AC87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DFB5-61F1-4FA6-A7F0-4BABBB6B3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679</Words>
  <Application>Microsoft Office PowerPoint</Application>
  <PresentationFormat>On-screen Show (4:3)</PresentationFormat>
  <Paragraphs>185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Wingdings 3</vt:lpstr>
      <vt:lpstr>Wisp</vt:lpstr>
      <vt:lpstr>                              WELCOME                TO OUR        PRESENTATION</vt:lpstr>
      <vt:lpstr>“Online Bus Ticket Reservation System”</vt:lpstr>
      <vt:lpstr>Outline</vt:lpstr>
      <vt:lpstr>Introduction</vt:lpstr>
      <vt:lpstr>Introduction(con’t)</vt:lpstr>
      <vt:lpstr>Introduction(cont’d)</vt:lpstr>
      <vt:lpstr>Introduction(con’t) </vt:lpstr>
      <vt:lpstr>Related Wroks    </vt:lpstr>
      <vt:lpstr>Proposed system</vt:lpstr>
      <vt:lpstr>User and admin activity</vt:lpstr>
      <vt:lpstr>Tools and technology used</vt:lpstr>
      <vt:lpstr>ER diagram</vt:lpstr>
      <vt:lpstr>Flow chart for proposed system</vt:lpstr>
      <vt:lpstr>Services</vt:lpstr>
      <vt:lpstr>Major limitation of the system</vt:lpstr>
      <vt:lpstr>Conclusion</vt:lpstr>
      <vt:lpstr>Future work</vt:lpstr>
      <vt:lpstr>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pc</dc:creator>
  <cp:lastModifiedBy>Shadequl</cp:lastModifiedBy>
  <cp:revision>146</cp:revision>
  <dcterms:created xsi:type="dcterms:W3CDTF">2018-08-09T18:18:59Z</dcterms:created>
  <dcterms:modified xsi:type="dcterms:W3CDTF">2019-03-31T13:37:18Z</dcterms:modified>
</cp:coreProperties>
</file>