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 id="2147483708" r:id="rId2"/>
    <p:sldMasterId id="2147483822" r:id="rId3"/>
    <p:sldMasterId id="2147483852" r:id="rId4"/>
    <p:sldMasterId id="2147483870" r:id="rId5"/>
  </p:sldMasterIdLst>
  <p:sldIdLst>
    <p:sldId id="256" r:id="rId6"/>
    <p:sldId id="257" r:id="rId7"/>
    <p:sldId id="258" r:id="rId8"/>
    <p:sldId id="264" r:id="rId9"/>
    <p:sldId id="266" r:id="rId10"/>
    <p:sldId id="262" r:id="rId11"/>
    <p:sldId id="267" r:id="rId12"/>
    <p:sldId id="268" r:id="rId13"/>
    <p:sldId id="265" r:id="rId14"/>
    <p:sldId id="259" r:id="rId15"/>
    <p:sldId id="261"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96"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undhara Pant" userId="db86922ddca6ad18" providerId="LiveId" clId="{FCCF47A4-59A8-44B3-9487-7A39FC4DA480}"/>
    <pc:docChg chg="undo redo custSel addSld delSld modSld sldOrd">
      <pc:chgData name="Vasundhara Pant" userId="db86922ddca6ad18" providerId="LiveId" clId="{FCCF47A4-59A8-44B3-9487-7A39FC4DA480}" dt="2022-12-11T18:16:12.381" v="1778" actId="122"/>
      <pc:docMkLst>
        <pc:docMk/>
      </pc:docMkLst>
      <pc:sldChg chg="modSp new mod">
        <pc:chgData name="Vasundhara Pant" userId="db86922ddca6ad18" providerId="LiveId" clId="{FCCF47A4-59A8-44B3-9487-7A39FC4DA480}" dt="2022-12-11T18:16:02.468" v="1777" actId="1076"/>
        <pc:sldMkLst>
          <pc:docMk/>
          <pc:sldMk cId="2657335621" sldId="257"/>
        </pc:sldMkLst>
        <pc:spChg chg="mod">
          <ac:chgData name="Vasundhara Pant" userId="db86922ddca6ad18" providerId="LiveId" clId="{FCCF47A4-59A8-44B3-9487-7A39FC4DA480}" dt="2022-12-11T18:15:58.312" v="1776" actId="1076"/>
          <ac:spMkLst>
            <pc:docMk/>
            <pc:sldMk cId="2657335621" sldId="257"/>
            <ac:spMk id="2" creationId="{0647A55C-13AD-254D-365C-A8BE84B359C6}"/>
          </ac:spMkLst>
        </pc:spChg>
        <pc:spChg chg="mod">
          <ac:chgData name="Vasundhara Pant" userId="db86922ddca6ad18" providerId="LiveId" clId="{FCCF47A4-59A8-44B3-9487-7A39FC4DA480}" dt="2022-12-11T18:16:02.468" v="1777" actId="1076"/>
          <ac:spMkLst>
            <pc:docMk/>
            <pc:sldMk cId="2657335621" sldId="257"/>
            <ac:spMk id="3" creationId="{71961166-8BBB-86AB-80E2-0D07A6305AAA}"/>
          </ac:spMkLst>
        </pc:spChg>
      </pc:sldChg>
      <pc:sldChg chg="addSp delSp modSp new mod">
        <pc:chgData name="Vasundhara Pant" userId="db86922ddca6ad18" providerId="LiveId" clId="{FCCF47A4-59A8-44B3-9487-7A39FC4DA480}" dt="2022-12-11T18:16:12.381" v="1778" actId="122"/>
        <pc:sldMkLst>
          <pc:docMk/>
          <pc:sldMk cId="2631065462" sldId="258"/>
        </pc:sldMkLst>
        <pc:spChg chg="mod">
          <ac:chgData name="Vasundhara Pant" userId="db86922ddca6ad18" providerId="LiveId" clId="{FCCF47A4-59A8-44B3-9487-7A39FC4DA480}" dt="2022-12-11T17:33:39.021" v="1239"/>
          <ac:spMkLst>
            <pc:docMk/>
            <pc:sldMk cId="2631065462" sldId="258"/>
            <ac:spMk id="2" creationId="{C0C47A25-B020-7DD5-0908-D97F0920B52F}"/>
          </ac:spMkLst>
        </pc:spChg>
        <pc:spChg chg="mod">
          <ac:chgData name="Vasundhara Pant" userId="db86922ddca6ad18" providerId="LiveId" clId="{FCCF47A4-59A8-44B3-9487-7A39FC4DA480}" dt="2022-12-11T18:16:12.381" v="1778" actId="122"/>
          <ac:spMkLst>
            <pc:docMk/>
            <pc:sldMk cId="2631065462" sldId="258"/>
            <ac:spMk id="3" creationId="{A38684D5-5120-3FEB-0AC1-EE2231C444F3}"/>
          </ac:spMkLst>
        </pc:spChg>
        <pc:picChg chg="add del mod ord">
          <ac:chgData name="Vasundhara Pant" userId="db86922ddca6ad18" providerId="LiveId" clId="{FCCF47A4-59A8-44B3-9487-7A39FC4DA480}" dt="2022-12-11T16:35:28.024" v="641" actId="478"/>
          <ac:picMkLst>
            <pc:docMk/>
            <pc:sldMk cId="2631065462" sldId="258"/>
            <ac:picMk id="5" creationId="{F4B58C57-43DB-B348-6F06-8E495EE3090E}"/>
          </ac:picMkLst>
        </pc:picChg>
        <pc:picChg chg="add mod">
          <ac:chgData name="Vasundhara Pant" userId="db86922ddca6ad18" providerId="LiveId" clId="{FCCF47A4-59A8-44B3-9487-7A39FC4DA480}" dt="2022-12-11T16:37:10.599" v="692" actId="1076"/>
          <ac:picMkLst>
            <pc:docMk/>
            <pc:sldMk cId="2631065462" sldId="258"/>
            <ac:picMk id="7" creationId="{66BC7632-42AF-A1DC-C275-BF9BFEB3DE3B}"/>
          </ac:picMkLst>
        </pc:picChg>
      </pc:sldChg>
      <pc:sldChg chg="addSp modSp new mod ord">
        <pc:chgData name="Vasundhara Pant" userId="db86922ddca6ad18" providerId="LiveId" clId="{FCCF47A4-59A8-44B3-9487-7A39FC4DA480}" dt="2022-12-11T17:34:40.522" v="1242" actId="1076"/>
        <pc:sldMkLst>
          <pc:docMk/>
          <pc:sldMk cId="1796102935" sldId="259"/>
        </pc:sldMkLst>
        <pc:spChg chg="mod">
          <ac:chgData name="Vasundhara Pant" userId="db86922ddca6ad18" providerId="LiveId" clId="{FCCF47A4-59A8-44B3-9487-7A39FC4DA480}" dt="2022-12-11T17:08:56.406" v="1073" actId="1076"/>
          <ac:spMkLst>
            <pc:docMk/>
            <pc:sldMk cId="1796102935" sldId="259"/>
            <ac:spMk id="2" creationId="{500B8D50-2806-F040-7939-BA018CA382AF}"/>
          </ac:spMkLst>
        </pc:spChg>
        <pc:spChg chg="mod">
          <ac:chgData name="Vasundhara Pant" userId="db86922ddca6ad18" providerId="LiveId" clId="{FCCF47A4-59A8-44B3-9487-7A39FC4DA480}" dt="2022-12-11T17:10:59.439" v="1087" actId="1076"/>
          <ac:spMkLst>
            <pc:docMk/>
            <pc:sldMk cId="1796102935" sldId="259"/>
            <ac:spMk id="3" creationId="{C49F6898-B3D2-5787-E341-0D6F371E9343}"/>
          </ac:spMkLst>
        </pc:spChg>
        <pc:picChg chg="add mod">
          <ac:chgData name="Vasundhara Pant" userId="db86922ddca6ad18" providerId="LiveId" clId="{FCCF47A4-59A8-44B3-9487-7A39FC4DA480}" dt="2022-12-11T17:34:40.522" v="1242" actId="1076"/>
          <ac:picMkLst>
            <pc:docMk/>
            <pc:sldMk cId="1796102935" sldId="259"/>
            <ac:picMk id="4" creationId="{AE96077C-AC41-1D72-05A4-35D9659D5251}"/>
          </ac:picMkLst>
        </pc:picChg>
      </pc:sldChg>
      <pc:sldChg chg="addSp delSp modSp new mod">
        <pc:chgData name="Vasundhara Pant" userId="db86922ddca6ad18" providerId="LiveId" clId="{FCCF47A4-59A8-44B3-9487-7A39FC4DA480}" dt="2022-12-11T17:58:11.784" v="1449" actId="478"/>
        <pc:sldMkLst>
          <pc:docMk/>
          <pc:sldMk cId="3224617870" sldId="260"/>
        </pc:sldMkLst>
        <pc:spChg chg="mod">
          <ac:chgData name="Vasundhara Pant" userId="db86922ddca6ad18" providerId="LiveId" clId="{FCCF47A4-59A8-44B3-9487-7A39FC4DA480}" dt="2022-12-11T17:33:43.745" v="1240"/>
          <ac:spMkLst>
            <pc:docMk/>
            <pc:sldMk cId="3224617870" sldId="260"/>
            <ac:spMk id="2" creationId="{5EBC7A63-C205-D6AF-747D-DB8BBE36AB2C}"/>
          </ac:spMkLst>
        </pc:spChg>
        <pc:spChg chg="add del mod">
          <ac:chgData name="Vasundhara Pant" userId="db86922ddca6ad18" providerId="LiveId" clId="{FCCF47A4-59A8-44B3-9487-7A39FC4DA480}" dt="2022-12-11T17:58:11.784" v="1449" actId="478"/>
          <ac:spMkLst>
            <pc:docMk/>
            <pc:sldMk cId="3224617870" sldId="260"/>
            <ac:spMk id="3" creationId="{9AC5B227-EDD7-0963-781E-BACEDBE0FD82}"/>
          </ac:spMkLst>
        </pc:spChg>
      </pc:sldChg>
      <pc:sldChg chg="addSp delSp modSp new mod ord">
        <pc:chgData name="Vasundhara Pant" userId="db86922ddca6ad18" providerId="LiveId" clId="{FCCF47A4-59A8-44B3-9487-7A39FC4DA480}" dt="2022-12-11T18:09:22.281" v="1774" actId="1076"/>
        <pc:sldMkLst>
          <pc:docMk/>
          <pc:sldMk cId="1962283784" sldId="261"/>
        </pc:sldMkLst>
        <pc:spChg chg="mod">
          <ac:chgData name="Vasundhara Pant" userId="db86922ddca6ad18" providerId="LiveId" clId="{FCCF47A4-59A8-44B3-9487-7A39FC4DA480}" dt="2022-12-11T18:09:17.530" v="1773" actId="20577"/>
          <ac:spMkLst>
            <pc:docMk/>
            <pc:sldMk cId="1962283784" sldId="261"/>
            <ac:spMk id="2" creationId="{4F1E3770-87F3-9798-2C78-65177B36BFB5}"/>
          </ac:spMkLst>
        </pc:spChg>
        <pc:spChg chg="mod">
          <ac:chgData name="Vasundhara Pant" userId="db86922ddca6ad18" providerId="LiveId" clId="{FCCF47A4-59A8-44B3-9487-7A39FC4DA480}" dt="2022-12-11T18:09:22.281" v="1774" actId="1076"/>
          <ac:spMkLst>
            <pc:docMk/>
            <pc:sldMk cId="1962283784" sldId="261"/>
            <ac:spMk id="3" creationId="{841E570A-F587-2856-BB10-57094C8271D6}"/>
          </ac:spMkLst>
        </pc:spChg>
        <pc:picChg chg="add del mod">
          <ac:chgData name="Vasundhara Pant" userId="db86922ddca6ad18" providerId="LiveId" clId="{FCCF47A4-59A8-44B3-9487-7A39FC4DA480}" dt="2022-12-11T18:08:51.802" v="1768" actId="478"/>
          <ac:picMkLst>
            <pc:docMk/>
            <pc:sldMk cId="1962283784" sldId="261"/>
            <ac:picMk id="5" creationId="{5323B5BA-7AE7-76E5-7044-AC352F60CA45}"/>
          </ac:picMkLst>
        </pc:picChg>
      </pc:sldChg>
      <pc:sldChg chg="addSp delSp modSp new mod ord">
        <pc:chgData name="Vasundhara Pant" userId="db86922ddca6ad18" providerId="LiveId" clId="{FCCF47A4-59A8-44B3-9487-7A39FC4DA480}" dt="2022-12-11T17:49:17.627" v="1407" actId="1076"/>
        <pc:sldMkLst>
          <pc:docMk/>
          <pc:sldMk cId="1855628489" sldId="262"/>
        </pc:sldMkLst>
        <pc:spChg chg="mod">
          <ac:chgData name="Vasundhara Pant" userId="db86922ddca6ad18" providerId="LiveId" clId="{FCCF47A4-59A8-44B3-9487-7A39FC4DA480}" dt="2022-12-11T17:48:16.677" v="1399" actId="122"/>
          <ac:spMkLst>
            <pc:docMk/>
            <pc:sldMk cId="1855628489" sldId="262"/>
            <ac:spMk id="2" creationId="{D29DD1FC-A9BF-D1E9-C657-4ED287327E2E}"/>
          </ac:spMkLst>
        </pc:spChg>
        <pc:spChg chg="del mod">
          <ac:chgData name="Vasundhara Pant" userId="db86922ddca6ad18" providerId="LiveId" clId="{FCCF47A4-59A8-44B3-9487-7A39FC4DA480}" dt="2022-12-11T17:13:01.255" v="1089"/>
          <ac:spMkLst>
            <pc:docMk/>
            <pc:sldMk cId="1855628489" sldId="262"/>
            <ac:spMk id="3" creationId="{F3D816C6-31E9-5C9D-8326-9731145F66B1}"/>
          </ac:spMkLst>
        </pc:spChg>
        <pc:spChg chg="add mod">
          <ac:chgData name="Vasundhara Pant" userId="db86922ddca6ad18" providerId="LiveId" clId="{FCCF47A4-59A8-44B3-9487-7A39FC4DA480}" dt="2022-12-11T17:49:17.627" v="1407" actId="1076"/>
          <ac:spMkLst>
            <pc:docMk/>
            <pc:sldMk cId="1855628489" sldId="262"/>
            <ac:spMk id="6" creationId="{7167A613-B4B0-C0F2-C1A0-4BF1B31BAAB1}"/>
          </ac:spMkLst>
        </pc:spChg>
        <pc:spChg chg="add del mod">
          <ac:chgData name="Vasundhara Pant" userId="db86922ddca6ad18" providerId="LiveId" clId="{FCCF47A4-59A8-44B3-9487-7A39FC4DA480}" dt="2022-12-11T17:40:44.845" v="1305"/>
          <ac:spMkLst>
            <pc:docMk/>
            <pc:sldMk cId="1855628489" sldId="262"/>
            <ac:spMk id="7" creationId="{FCB4639B-182C-616F-6134-2D3E6AA3A426}"/>
          </ac:spMkLst>
        </pc:spChg>
        <pc:picChg chg="add mod">
          <ac:chgData name="Vasundhara Pant" userId="db86922ddca6ad18" providerId="LiveId" clId="{FCCF47A4-59A8-44B3-9487-7A39FC4DA480}" dt="2022-12-11T17:44:19.749" v="1355" actId="1076"/>
          <ac:picMkLst>
            <pc:docMk/>
            <pc:sldMk cId="1855628489" sldId="262"/>
            <ac:picMk id="4" creationId="{1C80CD1C-A31B-1725-88E4-8633D47B3400}"/>
          </ac:picMkLst>
        </pc:picChg>
        <pc:picChg chg="add del mod">
          <ac:chgData name="Vasundhara Pant" userId="db86922ddca6ad18" providerId="LiveId" clId="{FCCF47A4-59A8-44B3-9487-7A39FC4DA480}" dt="2022-12-11T17:44:15.253" v="1354" actId="478"/>
          <ac:picMkLst>
            <pc:docMk/>
            <pc:sldMk cId="1855628489" sldId="262"/>
            <ac:picMk id="5" creationId="{6FB33097-BF76-0535-1471-250C558204D6}"/>
          </ac:picMkLst>
        </pc:picChg>
      </pc:sldChg>
      <pc:sldChg chg="addSp delSp modSp add del mod">
        <pc:chgData name="Vasundhara Pant" userId="db86922ddca6ad18" providerId="LiveId" clId="{FCCF47A4-59A8-44B3-9487-7A39FC4DA480}" dt="2022-12-11T16:57:09.058" v="854" actId="47"/>
        <pc:sldMkLst>
          <pc:docMk/>
          <pc:sldMk cId="2003931468" sldId="263"/>
        </pc:sldMkLst>
        <pc:spChg chg="mod">
          <ac:chgData name="Vasundhara Pant" userId="db86922ddca6ad18" providerId="LiveId" clId="{FCCF47A4-59A8-44B3-9487-7A39FC4DA480}" dt="2022-12-11T16:56:52.920" v="850" actId="1076"/>
          <ac:spMkLst>
            <pc:docMk/>
            <pc:sldMk cId="2003931468" sldId="263"/>
            <ac:spMk id="2" creationId="{D29DD1FC-A9BF-D1E9-C657-4ED287327E2E}"/>
          </ac:spMkLst>
        </pc:spChg>
        <pc:spChg chg="del">
          <ac:chgData name="Vasundhara Pant" userId="db86922ddca6ad18" providerId="LiveId" clId="{FCCF47A4-59A8-44B3-9487-7A39FC4DA480}" dt="2022-12-11T16:46:23.647" v="812"/>
          <ac:spMkLst>
            <pc:docMk/>
            <pc:sldMk cId="2003931468" sldId="263"/>
            <ac:spMk id="3" creationId="{F3D816C6-31E9-5C9D-8326-9731145F66B1}"/>
          </ac:spMkLst>
        </pc:spChg>
        <pc:spChg chg="add del mod">
          <ac:chgData name="Vasundhara Pant" userId="db86922ddca6ad18" providerId="LiveId" clId="{FCCF47A4-59A8-44B3-9487-7A39FC4DA480}" dt="2022-12-11T16:55:41.670" v="837" actId="478"/>
          <ac:spMkLst>
            <pc:docMk/>
            <pc:sldMk cId="2003931468" sldId="263"/>
            <ac:spMk id="10" creationId="{76D4A4FD-287E-AC2E-EFF1-9A0567285FB2}"/>
          </ac:spMkLst>
        </pc:spChg>
        <pc:picChg chg="add mod">
          <ac:chgData name="Vasundhara Pant" userId="db86922ddca6ad18" providerId="LiveId" clId="{FCCF47A4-59A8-44B3-9487-7A39FC4DA480}" dt="2022-12-11T16:56:17.910" v="839" actId="1076"/>
          <ac:picMkLst>
            <pc:docMk/>
            <pc:sldMk cId="2003931468" sldId="263"/>
            <ac:picMk id="4" creationId="{C37FA357-CD65-E66D-8D01-6BEE57EC8D6D}"/>
          </ac:picMkLst>
        </pc:picChg>
        <pc:picChg chg="add mod">
          <ac:chgData name="Vasundhara Pant" userId="db86922ddca6ad18" providerId="LiveId" clId="{FCCF47A4-59A8-44B3-9487-7A39FC4DA480}" dt="2022-12-11T16:54:54.799" v="830" actId="1076"/>
          <ac:picMkLst>
            <pc:docMk/>
            <pc:sldMk cId="2003931468" sldId="263"/>
            <ac:picMk id="5" creationId="{1FF8F19B-9678-DFC1-117C-D905D7207F40}"/>
          </ac:picMkLst>
        </pc:picChg>
        <pc:picChg chg="add del mod">
          <ac:chgData name="Vasundhara Pant" userId="db86922ddca6ad18" providerId="LiveId" clId="{FCCF47A4-59A8-44B3-9487-7A39FC4DA480}" dt="2022-12-11T16:57:03.278" v="852" actId="21"/>
          <ac:picMkLst>
            <pc:docMk/>
            <pc:sldMk cId="2003931468" sldId="263"/>
            <ac:picMk id="7" creationId="{C6F7A61F-5898-3B33-580C-B44AC305AFC4}"/>
          </ac:picMkLst>
        </pc:picChg>
        <pc:picChg chg="add del">
          <ac:chgData name="Vasundhara Pant" userId="db86922ddca6ad18" providerId="LiveId" clId="{FCCF47A4-59A8-44B3-9487-7A39FC4DA480}" dt="2022-12-11T16:55:17.580" v="834" actId="478"/>
          <ac:picMkLst>
            <pc:docMk/>
            <pc:sldMk cId="2003931468" sldId="263"/>
            <ac:picMk id="9" creationId="{8217E1F0-82DE-BF6F-4893-5A808DB40AF5}"/>
          </ac:picMkLst>
        </pc:picChg>
      </pc:sldChg>
      <pc:sldChg chg="addSp delSp modSp add mod">
        <pc:chgData name="Vasundhara Pant" userId="db86922ddca6ad18" providerId="LiveId" clId="{FCCF47A4-59A8-44B3-9487-7A39FC4DA480}" dt="2022-12-11T17:30:33.331" v="1230" actId="1076"/>
        <pc:sldMkLst>
          <pc:docMk/>
          <pc:sldMk cId="561276900" sldId="264"/>
        </pc:sldMkLst>
        <pc:spChg chg="mod">
          <ac:chgData name="Vasundhara Pant" userId="db86922ddca6ad18" providerId="LiveId" clId="{FCCF47A4-59A8-44B3-9487-7A39FC4DA480}" dt="2022-12-11T17:27:03.941" v="1199"/>
          <ac:spMkLst>
            <pc:docMk/>
            <pc:sldMk cId="561276900" sldId="264"/>
            <ac:spMk id="2" creationId="{D29DD1FC-A9BF-D1E9-C657-4ED287327E2E}"/>
          </ac:spMkLst>
        </pc:spChg>
        <pc:spChg chg="del">
          <ac:chgData name="Vasundhara Pant" userId="db86922ddca6ad18" providerId="LiveId" clId="{FCCF47A4-59A8-44B3-9487-7A39FC4DA480}" dt="2022-12-11T16:44:00.013" v="803" actId="1032"/>
          <ac:spMkLst>
            <pc:docMk/>
            <pc:sldMk cId="561276900" sldId="264"/>
            <ac:spMk id="3" creationId="{F3D816C6-31E9-5C9D-8326-9731145F66B1}"/>
          </ac:spMkLst>
        </pc:spChg>
        <pc:spChg chg="add del mod">
          <ac:chgData name="Vasundhara Pant" userId="db86922ddca6ad18" providerId="LiveId" clId="{FCCF47A4-59A8-44B3-9487-7A39FC4DA480}" dt="2022-12-11T17:30:33.331" v="1230" actId="1076"/>
          <ac:spMkLst>
            <pc:docMk/>
            <pc:sldMk cId="561276900" sldId="264"/>
            <ac:spMk id="6" creationId="{F20A481A-4045-DCE0-40B0-796E34F1E06C}"/>
          </ac:spMkLst>
        </pc:spChg>
        <pc:graphicFrameChg chg="add del modGraphic">
          <ac:chgData name="Vasundhara Pant" userId="db86922ddca6ad18" providerId="LiveId" clId="{FCCF47A4-59A8-44B3-9487-7A39FC4DA480}" dt="2022-12-11T16:44:04.054" v="804" actId="478"/>
          <ac:graphicFrameMkLst>
            <pc:docMk/>
            <pc:sldMk cId="561276900" sldId="264"/>
            <ac:graphicFrameMk id="4" creationId="{DD40ED86-886F-D92F-931D-917F7DD70E8B}"/>
          </ac:graphicFrameMkLst>
        </pc:graphicFrameChg>
        <pc:graphicFrameChg chg="add del mod modGraphic">
          <ac:chgData name="Vasundhara Pant" userId="db86922ddca6ad18" providerId="LiveId" clId="{FCCF47A4-59A8-44B3-9487-7A39FC4DA480}" dt="2022-12-11T16:45:48.601" v="811" actId="1032"/>
          <ac:graphicFrameMkLst>
            <pc:docMk/>
            <pc:sldMk cId="561276900" sldId="264"/>
            <ac:graphicFrameMk id="7" creationId="{A616FF77-8FAC-5CA7-06DA-1A17EA1F3779}"/>
          </ac:graphicFrameMkLst>
        </pc:graphicFrameChg>
        <pc:picChg chg="add mod">
          <ac:chgData name="Vasundhara Pant" userId="db86922ddca6ad18" providerId="LiveId" clId="{FCCF47A4-59A8-44B3-9487-7A39FC4DA480}" dt="2022-12-11T17:28:00.297" v="1204" actId="1076"/>
          <ac:picMkLst>
            <pc:docMk/>
            <pc:sldMk cId="561276900" sldId="264"/>
            <ac:picMk id="9" creationId="{840CB772-A1D1-CB00-78B2-55F67CF24ECF}"/>
          </ac:picMkLst>
        </pc:picChg>
        <pc:picChg chg="add mod">
          <ac:chgData name="Vasundhara Pant" userId="db86922ddca6ad18" providerId="LiveId" clId="{FCCF47A4-59A8-44B3-9487-7A39FC4DA480}" dt="2022-12-11T17:28:10.852" v="1207" actId="14100"/>
          <ac:picMkLst>
            <pc:docMk/>
            <pc:sldMk cId="561276900" sldId="264"/>
            <ac:picMk id="11" creationId="{FD7A1615-B40C-2111-10BA-BF971CCA9608}"/>
          </ac:picMkLst>
        </pc:picChg>
      </pc:sldChg>
      <pc:sldChg chg="addSp delSp modSp new mod">
        <pc:chgData name="Vasundhara Pant" userId="db86922ddca6ad18" providerId="LiveId" clId="{FCCF47A4-59A8-44B3-9487-7A39FC4DA480}" dt="2022-12-11T17:06:15.050" v="1052"/>
        <pc:sldMkLst>
          <pc:docMk/>
          <pc:sldMk cId="88156314" sldId="265"/>
        </pc:sldMkLst>
        <pc:spChg chg="mod">
          <ac:chgData name="Vasundhara Pant" userId="db86922ddca6ad18" providerId="LiveId" clId="{FCCF47A4-59A8-44B3-9487-7A39FC4DA480}" dt="2022-12-11T17:06:15.050" v="1052"/>
          <ac:spMkLst>
            <pc:docMk/>
            <pc:sldMk cId="88156314" sldId="265"/>
            <ac:spMk id="2" creationId="{3E451FAB-B45C-13B6-C7E1-570782B351E6}"/>
          </ac:spMkLst>
        </pc:spChg>
        <pc:spChg chg="add del mod">
          <ac:chgData name="Vasundhara Pant" userId="db86922ddca6ad18" providerId="LiveId" clId="{FCCF47A4-59A8-44B3-9487-7A39FC4DA480}" dt="2022-12-11T17:04:57.505" v="1046" actId="20577"/>
          <ac:spMkLst>
            <pc:docMk/>
            <pc:sldMk cId="88156314" sldId="265"/>
            <ac:spMk id="3" creationId="{79204458-3E18-17E9-07A2-53372136F394}"/>
          </ac:spMkLst>
        </pc:spChg>
        <pc:spChg chg="add del mod">
          <ac:chgData name="Vasundhara Pant" userId="db86922ddca6ad18" providerId="LiveId" clId="{FCCF47A4-59A8-44B3-9487-7A39FC4DA480}" dt="2022-12-11T16:58:24.356" v="871"/>
          <ac:spMkLst>
            <pc:docMk/>
            <pc:sldMk cId="88156314" sldId="265"/>
            <ac:spMk id="8" creationId="{BA10364F-1ABB-B748-6FB1-5A426FBD969B}"/>
          </ac:spMkLst>
        </pc:spChg>
        <pc:spChg chg="add del mod">
          <ac:chgData name="Vasundhara Pant" userId="db86922ddca6ad18" providerId="LiveId" clId="{FCCF47A4-59A8-44B3-9487-7A39FC4DA480}" dt="2022-12-11T16:58:24.356" v="871"/>
          <ac:spMkLst>
            <pc:docMk/>
            <pc:sldMk cId="88156314" sldId="265"/>
            <ac:spMk id="9" creationId="{486AE2CC-918D-6BA3-8878-36F4BAD34E8F}"/>
          </ac:spMkLst>
        </pc:spChg>
        <pc:spChg chg="add mod">
          <ac:chgData name="Vasundhara Pant" userId="db86922ddca6ad18" providerId="LiveId" clId="{FCCF47A4-59A8-44B3-9487-7A39FC4DA480}" dt="2022-12-11T17:03:24.104" v="1040" actId="1076"/>
          <ac:spMkLst>
            <pc:docMk/>
            <pc:sldMk cId="88156314" sldId="265"/>
            <ac:spMk id="10" creationId="{48FF2794-1918-38B4-53E3-EFA0F3DD7077}"/>
          </ac:spMkLst>
        </pc:spChg>
        <pc:picChg chg="add del mod">
          <ac:chgData name="Vasundhara Pant" userId="db86922ddca6ad18" providerId="LiveId" clId="{FCCF47A4-59A8-44B3-9487-7A39FC4DA480}" dt="2022-12-11T16:56:29.527" v="841"/>
          <ac:picMkLst>
            <pc:docMk/>
            <pc:sldMk cId="88156314" sldId="265"/>
            <ac:picMk id="4" creationId="{1DE894A9-3027-2A02-0A6C-5F64942DD367}"/>
          </ac:picMkLst>
        </pc:picChg>
        <pc:picChg chg="add mod">
          <ac:chgData name="Vasundhara Pant" userId="db86922ddca6ad18" providerId="LiveId" clId="{FCCF47A4-59A8-44B3-9487-7A39FC4DA480}" dt="2022-12-11T17:03:09.650" v="1037" actId="1076"/>
          <ac:picMkLst>
            <pc:docMk/>
            <pc:sldMk cId="88156314" sldId="265"/>
            <ac:picMk id="5" creationId="{B7548FAB-C69F-93A9-5E36-926BE73A6B70}"/>
          </ac:picMkLst>
        </pc:picChg>
        <pc:picChg chg="add mod">
          <ac:chgData name="Vasundhara Pant" userId="db86922ddca6ad18" providerId="LiveId" clId="{FCCF47A4-59A8-44B3-9487-7A39FC4DA480}" dt="2022-12-11T17:03:19.271" v="1039" actId="1076"/>
          <ac:picMkLst>
            <pc:docMk/>
            <pc:sldMk cId="88156314" sldId="265"/>
            <ac:picMk id="6" creationId="{80AEC3A4-F892-54DB-670E-DD0E6F32754A}"/>
          </ac:picMkLst>
        </pc:picChg>
        <pc:picChg chg="add mod">
          <ac:chgData name="Vasundhara Pant" userId="db86922ddca6ad18" providerId="LiveId" clId="{FCCF47A4-59A8-44B3-9487-7A39FC4DA480}" dt="2022-12-11T17:05:15.018" v="1048" actId="1076"/>
          <ac:picMkLst>
            <pc:docMk/>
            <pc:sldMk cId="88156314" sldId="265"/>
            <ac:picMk id="7" creationId="{D772CA8A-F475-F03A-512A-BD9424A95E74}"/>
          </ac:picMkLst>
        </pc:picChg>
        <pc:picChg chg="add del mod">
          <ac:chgData name="Vasundhara Pant" userId="db86922ddca6ad18" providerId="LiveId" clId="{FCCF47A4-59A8-44B3-9487-7A39FC4DA480}" dt="2022-12-11T16:58:24.356" v="871"/>
          <ac:picMkLst>
            <pc:docMk/>
            <pc:sldMk cId="88156314" sldId="265"/>
            <ac:picMk id="2049" creationId="{7EFD359A-6DDA-CC1E-D86B-926021A653DF}"/>
          </ac:picMkLst>
        </pc:picChg>
      </pc:sldChg>
      <pc:sldChg chg="addSp delSp modSp new mod">
        <pc:chgData name="Vasundhara Pant" userId="db86922ddca6ad18" providerId="LiveId" clId="{FCCF47A4-59A8-44B3-9487-7A39FC4DA480}" dt="2022-12-11T17:24:23.485" v="1192" actId="1076"/>
        <pc:sldMkLst>
          <pc:docMk/>
          <pc:sldMk cId="4014160083" sldId="266"/>
        </pc:sldMkLst>
        <pc:spChg chg="mod">
          <ac:chgData name="Vasundhara Pant" userId="db86922ddca6ad18" providerId="LiveId" clId="{FCCF47A4-59A8-44B3-9487-7A39FC4DA480}" dt="2022-12-11T17:17:39.038" v="1144" actId="20577"/>
          <ac:spMkLst>
            <pc:docMk/>
            <pc:sldMk cId="4014160083" sldId="266"/>
            <ac:spMk id="2" creationId="{B6E970FB-492C-34FC-34BD-77834F50D4FA}"/>
          </ac:spMkLst>
        </pc:spChg>
        <pc:spChg chg="del">
          <ac:chgData name="Vasundhara Pant" userId="db86922ddca6ad18" providerId="LiveId" clId="{FCCF47A4-59A8-44B3-9487-7A39FC4DA480}" dt="2022-12-11T17:17:04.891" v="1118" actId="22"/>
          <ac:spMkLst>
            <pc:docMk/>
            <pc:sldMk cId="4014160083" sldId="266"/>
            <ac:spMk id="3" creationId="{B66E8C54-1305-3F59-FF74-C5944A8F958B}"/>
          </ac:spMkLst>
        </pc:spChg>
        <pc:spChg chg="add mod">
          <ac:chgData name="Vasundhara Pant" userId="db86922ddca6ad18" providerId="LiveId" clId="{FCCF47A4-59A8-44B3-9487-7A39FC4DA480}" dt="2022-12-11T17:21:08.641" v="1174" actId="1076"/>
          <ac:spMkLst>
            <pc:docMk/>
            <pc:sldMk cId="4014160083" sldId="266"/>
            <ac:spMk id="6" creationId="{61E1ACC0-4FD1-1D80-24D8-983D98797057}"/>
          </ac:spMkLst>
        </pc:spChg>
        <pc:picChg chg="add mod ord">
          <ac:chgData name="Vasundhara Pant" userId="db86922ddca6ad18" providerId="LiveId" clId="{FCCF47A4-59A8-44B3-9487-7A39FC4DA480}" dt="2022-12-11T17:17:12.210" v="1121" actId="1076"/>
          <ac:picMkLst>
            <pc:docMk/>
            <pc:sldMk cId="4014160083" sldId="266"/>
            <ac:picMk id="5" creationId="{2DE5FDCC-D6B6-7DDF-DEC3-6EFC845C3EF4}"/>
          </ac:picMkLst>
        </pc:picChg>
        <pc:picChg chg="add del">
          <ac:chgData name="Vasundhara Pant" userId="db86922ddca6ad18" providerId="LiveId" clId="{FCCF47A4-59A8-44B3-9487-7A39FC4DA480}" dt="2022-12-11T17:21:55.176" v="1176" actId="478"/>
          <ac:picMkLst>
            <pc:docMk/>
            <pc:sldMk cId="4014160083" sldId="266"/>
            <ac:picMk id="8" creationId="{31A97B39-34B7-01DA-6029-8B690A7875D0}"/>
          </ac:picMkLst>
        </pc:picChg>
        <pc:picChg chg="add mod">
          <ac:chgData name="Vasundhara Pant" userId="db86922ddca6ad18" providerId="LiveId" clId="{FCCF47A4-59A8-44B3-9487-7A39FC4DA480}" dt="2022-12-11T17:22:32.331" v="1180" actId="1076"/>
          <ac:picMkLst>
            <pc:docMk/>
            <pc:sldMk cId="4014160083" sldId="266"/>
            <ac:picMk id="10" creationId="{E27BFECC-BBFF-F2D5-302A-6C3FFE3F24AB}"/>
          </ac:picMkLst>
        </pc:picChg>
        <pc:picChg chg="add mod">
          <ac:chgData name="Vasundhara Pant" userId="db86922ddca6ad18" providerId="LiveId" clId="{FCCF47A4-59A8-44B3-9487-7A39FC4DA480}" dt="2022-12-11T17:24:14.516" v="1190" actId="1076"/>
          <ac:picMkLst>
            <pc:docMk/>
            <pc:sldMk cId="4014160083" sldId="266"/>
            <ac:picMk id="12" creationId="{53FACFB9-BB62-9D11-75A5-BDF4CFADD4B8}"/>
          </ac:picMkLst>
        </pc:picChg>
        <pc:picChg chg="add mod">
          <ac:chgData name="Vasundhara Pant" userId="db86922ddca6ad18" providerId="LiveId" clId="{FCCF47A4-59A8-44B3-9487-7A39FC4DA480}" dt="2022-12-11T17:24:23.485" v="1192" actId="1076"/>
          <ac:picMkLst>
            <pc:docMk/>
            <pc:sldMk cId="4014160083" sldId="266"/>
            <ac:picMk id="14" creationId="{223A3AD2-A43E-C933-17AB-F626D62FBD07}"/>
          </ac:picMkLst>
        </pc:picChg>
      </pc:sldChg>
      <pc:sldChg chg="addSp delSp modSp add mod">
        <pc:chgData name="Vasundhara Pant" userId="db86922ddca6ad18" providerId="LiveId" clId="{FCCF47A4-59A8-44B3-9487-7A39FC4DA480}" dt="2022-12-11T17:48:10.252" v="1398" actId="122"/>
        <pc:sldMkLst>
          <pc:docMk/>
          <pc:sldMk cId="769496659" sldId="267"/>
        </pc:sldMkLst>
        <pc:spChg chg="mod">
          <ac:chgData name="Vasundhara Pant" userId="db86922ddca6ad18" providerId="LiveId" clId="{FCCF47A4-59A8-44B3-9487-7A39FC4DA480}" dt="2022-12-11T17:48:10.252" v="1398" actId="122"/>
          <ac:spMkLst>
            <pc:docMk/>
            <pc:sldMk cId="769496659" sldId="267"/>
            <ac:spMk id="2" creationId="{D29DD1FC-A9BF-D1E9-C657-4ED287327E2E}"/>
          </ac:spMkLst>
        </pc:spChg>
        <pc:spChg chg="mod">
          <ac:chgData name="Vasundhara Pant" userId="db86922ddca6ad18" providerId="LiveId" clId="{FCCF47A4-59A8-44B3-9487-7A39FC4DA480}" dt="2022-12-11T17:44:04.693" v="1353" actId="14100"/>
          <ac:spMkLst>
            <pc:docMk/>
            <pc:sldMk cId="769496659" sldId="267"/>
            <ac:spMk id="6" creationId="{7167A613-B4B0-C0F2-C1A0-4BF1B31BAAB1}"/>
          </ac:spMkLst>
        </pc:spChg>
        <pc:spChg chg="add del mod">
          <ac:chgData name="Vasundhara Pant" userId="db86922ddca6ad18" providerId="LiveId" clId="{FCCF47A4-59A8-44B3-9487-7A39FC4DA480}" dt="2022-12-11T17:43:29.977" v="1342" actId="478"/>
          <ac:spMkLst>
            <pc:docMk/>
            <pc:sldMk cId="769496659" sldId="267"/>
            <ac:spMk id="7" creationId="{C3295B51-FD5F-095B-7CC4-C6BB07CB592B}"/>
          </ac:spMkLst>
        </pc:spChg>
        <pc:picChg chg="del">
          <ac:chgData name="Vasundhara Pant" userId="db86922ddca6ad18" providerId="LiveId" clId="{FCCF47A4-59A8-44B3-9487-7A39FC4DA480}" dt="2022-12-11T17:43:06.309" v="1338" actId="478"/>
          <ac:picMkLst>
            <pc:docMk/>
            <pc:sldMk cId="769496659" sldId="267"/>
            <ac:picMk id="4" creationId="{1C80CD1C-A31B-1725-88E4-8633D47B3400}"/>
          </ac:picMkLst>
        </pc:picChg>
        <pc:picChg chg="mod">
          <ac:chgData name="Vasundhara Pant" userId="db86922ddca6ad18" providerId="LiveId" clId="{FCCF47A4-59A8-44B3-9487-7A39FC4DA480}" dt="2022-12-11T17:43:55.277" v="1351" actId="1076"/>
          <ac:picMkLst>
            <pc:docMk/>
            <pc:sldMk cId="769496659" sldId="267"/>
            <ac:picMk id="5" creationId="{6FB33097-BF76-0535-1471-250C558204D6}"/>
          </ac:picMkLst>
        </pc:picChg>
      </pc:sldChg>
      <pc:sldChg chg="addSp delSp modSp add mod">
        <pc:chgData name="Vasundhara Pant" userId="db86922ddca6ad18" providerId="LiveId" clId="{FCCF47A4-59A8-44B3-9487-7A39FC4DA480}" dt="2022-12-11T17:51:25.736" v="1441" actId="1076"/>
        <pc:sldMkLst>
          <pc:docMk/>
          <pc:sldMk cId="2361839758" sldId="268"/>
        </pc:sldMkLst>
        <pc:spChg chg="mod">
          <ac:chgData name="Vasundhara Pant" userId="db86922ddca6ad18" providerId="LiveId" clId="{FCCF47A4-59A8-44B3-9487-7A39FC4DA480}" dt="2022-12-11T17:48:00.243" v="1397" actId="122"/>
          <ac:spMkLst>
            <pc:docMk/>
            <pc:sldMk cId="2361839758" sldId="268"/>
            <ac:spMk id="2" creationId="{D29DD1FC-A9BF-D1E9-C657-4ED287327E2E}"/>
          </ac:spMkLst>
        </pc:spChg>
        <pc:spChg chg="mod">
          <ac:chgData name="Vasundhara Pant" userId="db86922ddca6ad18" providerId="LiveId" clId="{FCCF47A4-59A8-44B3-9487-7A39FC4DA480}" dt="2022-12-11T17:51:25.736" v="1441" actId="1076"/>
          <ac:spMkLst>
            <pc:docMk/>
            <pc:sldMk cId="2361839758" sldId="268"/>
            <ac:spMk id="6" creationId="{7167A613-B4B0-C0F2-C1A0-4BF1B31BAAB1}"/>
          </ac:spMkLst>
        </pc:spChg>
        <pc:picChg chg="add mod">
          <ac:chgData name="Vasundhara Pant" userId="db86922ddca6ad18" providerId="LiveId" clId="{FCCF47A4-59A8-44B3-9487-7A39FC4DA480}" dt="2022-12-11T17:50:04.762" v="1408" actId="1076"/>
          <ac:picMkLst>
            <pc:docMk/>
            <pc:sldMk cId="2361839758" sldId="268"/>
            <ac:picMk id="3" creationId="{3010BCCF-2AF7-3999-8CB8-F561458357D5}"/>
          </ac:picMkLst>
        </pc:picChg>
        <pc:picChg chg="add mod">
          <ac:chgData name="Vasundhara Pant" userId="db86922ddca6ad18" providerId="LiveId" clId="{FCCF47A4-59A8-44B3-9487-7A39FC4DA480}" dt="2022-12-11T17:50:15.466" v="1411" actId="1076"/>
          <ac:picMkLst>
            <pc:docMk/>
            <pc:sldMk cId="2361839758" sldId="268"/>
            <ac:picMk id="4" creationId="{8510EA98-1316-E0F7-5A31-4C099FED29BD}"/>
          </ac:picMkLst>
        </pc:picChg>
        <pc:picChg chg="del">
          <ac:chgData name="Vasundhara Pant" userId="db86922ddca6ad18" providerId="LiveId" clId="{FCCF47A4-59A8-44B3-9487-7A39FC4DA480}" dt="2022-12-11T17:45:47.409" v="1364" actId="478"/>
          <ac:picMkLst>
            <pc:docMk/>
            <pc:sldMk cId="2361839758" sldId="268"/>
            <ac:picMk id="5" creationId="{6FB33097-BF76-0535-1471-250C558204D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776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1043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6331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61BEF0D-F0BB-DE4B-95CE-6DB70DBA9567}" type="datetimeFigureOut">
              <a:rPr lang="en-US" smtClean="0"/>
              <a:pPr/>
              <a:t>12/12/2022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151902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5132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2030179"/>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2435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5798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9851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97237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57F1E4F-1CFF-5643-939E-217C01CDF565}"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565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35731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57F1E4F-1CFF-5643-939E-217C01CDF565}"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7665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116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23528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4613442"/>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97843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7061283"/>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06785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183564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10810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1366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98968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74309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61BEF0D-F0BB-DE4B-95CE-6DB70DBA9567}" type="datetimeFigureOut">
              <a:rPr lang="en-US" smtClean="0"/>
              <a:pPr/>
              <a:t>12/12/2022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28114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3456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89845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83936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83931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81379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78809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03083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9177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371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943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50468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20164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55669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07182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10108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29832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00689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067299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8087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186075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915533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B61BEF0D-F0BB-DE4B-95CE-6DB70DBA9567}" type="datetimeFigureOut">
              <a:rPr lang="en-US" smtClean="0"/>
              <a:pPr/>
              <a:t>12/12/2022</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5066012"/>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71912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4934407"/>
      </p:ext>
    </p:extLst>
  </p:cSld>
  <p:clrMapOvr>
    <a:overrideClrMapping bg1="lt1" tx1="dk1" bg2="lt2" tx2="dk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66479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3417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77034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010782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16747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B61BEF0D-F0BB-DE4B-95CE-6DB70DBA9567}" type="datetimeFigureOut">
              <a:rPr lang="en-US" smtClean="0"/>
              <a:pPr/>
              <a:t>12/12/2022</a:t>
            </a:fld>
            <a:endParaRPr lang="en-US" dirty="0"/>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US" dirty="0"/>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1690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00461800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50522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339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1608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024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088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image" Target="../media/image3.jpe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5.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8532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425232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378680"/>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466515"/>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57F1E4F-1CFF-5643-939E-217C01CDF565}" type="slidenum">
              <a:rPr lang="en-US" smtClean="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419072357"/>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kaggle.com/datasets/adityakadiwal/water-potability"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4.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633B-4B75-F99F-F883-8F00AEAE37FD}"/>
              </a:ext>
            </a:extLst>
          </p:cNvPr>
          <p:cNvSpPr>
            <a:spLocks noGrp="1"/>
          </p:cNvSpPr>
          <p:nvPr>
            <p:ph type="ctrTitle"/>
          </p:nvPr>
        </p:nvSpPr>
        <p:spPr>
          <a:xfrm>
            <a:off x="2904564" y="1890009"/>
            <a:ext cx="6382872" cy="1942403"/>
          </a:xfrm>
        </p:spPr>
        <p:txBody>
          <a:bodyPr>
            <a:normAutofit fontScale="90000"/>
          </a:bodyPr>
          <a:lstStyle/>
          <a:p>
            <a:br>
              <a:rPr lang="en-IN" dirty="0"/>
            </a:br>
            <a:br>
              <a:rPr lang="en-IN" dirty="0"/>
            </a:br>
            <a:r>
              <a:rPr lang="en-IN" dirty="0"/>
              <a:t>              Btech project</a:t>
            </a:r>
            <a:br>
              <a:rPr lang="en-IN" dirty="0"/>
            </a:br>
            <a:r>
              <a:rPr lang="en-IN" dirty="0"/>
              <a:t>                       on</a:t>
            </a:r>
            <a:br>
              <a:rPr lang="en-IN" dirty="0"/>
            </a:br>
            <a:br>
              <a:rPr lang="en-IN" dirty="0"/>
            </a:br>
            <a:r>
              <a:rPr lang="en-IN" dirty="0"/>
              <a:t>   </a:t>
            </a:r>
            <a:r>
              <a:rPr lang="en-IN" dirty="0">
                <a:solidFill>
                  <a:schemeClr val="bg1"/>
                </a:solidFill>
              </a:rPr>
              <a:t>Water Quality Prediction</a:t>
            </a:r>
          </a:p>
        </p:txBody>
      </p:sp>
      <p:sp>
        <p:nvSpPr>
          <p:cNvPr id="3" name="Subtitle 2">
            <a:extLst>
              <a:ext uri="{FF2B5EF4-FFF2-40B4-BE49-F238E27FC236}">
                <a16:creationId xmlns:a16="http://schemas.microsoft.com/office/drawing/2014/main" id="{551B2567-4116-1473-30AC-220EA4A982B0}"/>
              </a:ext>
            </a:extLst>
          </p:cNvPr>
          <p:cNvSpPr>
            <a:spLocks noGrp="1"/>
          </p:cNvSpPr>
          <p:nvPr>
            <p:ph type="subTitle" idx="1"/>
          </p:nvPr>
        </p:nvSpPr>
        <p:spPr>
          <a:xfrm>
            <a:off x="8749553" y="5909286"/>
            <a:ext cx="3315583" cy="896471"/>
          </a:xfrm>
        </p:spPr>
        <p:txBody>
          <a:bodyPr>
            <a:normAutofit/>
          </a:bodyPr>
          <a:lstStyle/>
          <a:p>
            <a:r>
              <a:rPr lang="en-IN" cap="none" dirty="0">
                <a:solidFill>
                  <a:schemeClr val="bg1"/>
                </a:solidFill>
              </a:rPr>
              <a:t>Submitted by- </a:t>
            </a:r>
            <a:r>
              <a:rPr lang="en-IN" cap="none" dirty="0" err="1">
                <a:solidFill>
                  <a:schemeClr val="bg1"/>
                </a:solidFill>
              </a:rPr>
              <a:t>Animay</a:t>
            </a:r>
            <a:r>
              <a:rPr lang="en-IN" cap="none">
                <a:solidFill>
                  <a:schemeClr val="bg1"/>
                </a:solidFill>
              </a:rPr>
              <a:t> Prakash</a:t>
            </a:r>
          </a:p>
          <a:p>
            <a:endParaRPr lang="en-IN" cap="none" dirty="0">
              <a:solidFill>
                <a:schemeClr val="bg1"/>
              </a:solidFill>
            </a:endParaRPr>
          </a:p>
        </p:txBody>
      </p:sp>
      <p:sp>
        <p:nvSpPr>
          <p:cNvPr id="4" name="Subtitle 2">
            <a:extLst>
              <a:ext uri="{FF2B5EF4-FFF2-40B4-BE49-F238E27FC236}">
                <a16:creationId xmlns:a16="http://schemas.microsoft.com/office/drawing/2014/main" id="{C21E3FB1-43D9-7470-804C-356457E2CCEF}"/>
              </a:ext>
            </a:extLst>
          </p:cNvPr>
          <p:cNvSpPr txBox="1">
            <a:spLocks/>
          </p:cNvSpPr>
          <p:nvPr/>
        </p:nvSpPr>
        <p:spPr>
          <a:xfrm>
            <a:off x="537882" y="5961529"/>
            <a:ext cx="3315583" cy="89647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IN" cap="none" dirty="0">
                <a:solidFill>
                  <a:schemeClr val="bg1"/>
                </a:solidFill>
              </a:rPr>
              <a:t>Mentor – Dr. Rahul Kumar</a:t>
            </a:r>
          </a:p>
        </p:txBody>
      </p:sp>
      <p:pic>
        <p:nvPicPr>
          <p:cNvPr id="5" name="Picture 4">
            <a:extLst>
              <a:ext uri="{FF2B5EF4-FFF2-40B4-BE49-F238E27FC236}">
                <a16:creationId xmlns:a16="http://schemas.microsoft.com/office/drawing/2014/main" id="{C7735C29-DA1A-7A1B-5C59-5DE71C8E44F4}"/>
              </a:ext>
            </a:extLst>
          </p:cNvPr>
          <p:cNvPicPr>
            <a:picLocks noChangeAspect="1"/>
          </p:cNvPicPr>
          <p:nvPr/>
        </p:nvPicPr>
        <p:blipFill>
          <a:blip r:embed="rId2"/>
          <a:stretch>
            <a:fillRect/>
          </a:stretch>
        </p:blipFill>
        <p:spPr>
          <a:xfrm>
            <a:off x="10841353" y="656533"/>
            <a:ext cx="812765" cy="896471"/>
          </a:xfrm>
          <a:prstGeom prst="rect">
            <a:avLst/>
          </a:prstGeom>
        </p:spPr>
      </p:pic>
    </p:spTree>
    <p:extLst>
      <p:ext uri="{BB962C8B-B14F-4D97-AF65-F5344CB8AC3E}">
        <p14:creationId xmlns:p14="http://schemas.microsoft.com/office/powerpoint/2010/main" val="3087877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B8D50-2806-F040-7939-BA018CA382AF}"/>
              </a:ext>
            </a:extLst>
          </p:cNvPr>
          <p:cNvSpPr>
            <a:spLocks noGrp="1"/>
          </p:cNvSpPr>
          <p:nvPr>
            <p:ph type="title"/>
          </p:nvPr>
        </p:nvSpPr>
        <p:spPr>
          <a:xfrm>
            <a:off x="1594225" y="777127"/>
            <a:ext cx="4351025" cy="2283824"/>
          </a:xfrm>
        </p:spPr>
        <p:txBody>
          <a:bodyPr/>
          <a:lstStyle/>
          <a:p>
            <a:r>
              <a:rPr lang="en-IN" dirty="0"/>
              <a:t>Conclusion</a:t>
            </a:r>
          </a:p>
        </p:txBody>
      </p:sp>
      <p:sp>
        <p:nvSpPr>
          <p:cNvPr id="3" name="Text Placeholder 2">
            <a:extLst>
              <a:ext uri="{FF2B5EF4-FFF2-40B4-BE49-F238E27FC236}">
                <a16:creationId xmlns:a16="http://schemas.microsoft.com/office/drawing/2014/main" id="{C49F6898-B3D2-5787-E341-0D6F371E9343}"/>
              </a:ext>
            </a:extLst>
          </p:cNvPr>
          <p:cNvSpPr>
            <a:spLocks noGrp="1"/>
          </p:cNvSpPr>
          <p:nvPr>
            <p:ph type="body" idx="1"/>
          </p:nvPr>
        </p:nvSpPr>
        <p:spPr>
          <a:xfrm>
            <a:off x="667981" y="2994709"/>
            <a:ext cx="5789396" cy="1748117"/>
          </a:xfrm>
        </p:spPr>
        <p:txBody>
          <a:bodyPr>
            <a:normAutofit/>
          </a:bodyPr>
          <a:lstStyle/>
          <a:p>
            <a:r>
              <a:rPr lang="en-IN" sz="1800" cap="none"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We can observe from the mentioned bar graph that xgboost classifier has clearly outperformed other methods. It has the maximum achieved accuracy i.e., 67.097967.</a:t>
            </a:r>
            <a:endParaRPr lang="en-IN" sz="1800" cap="non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AE96077C-AC41-1D72-05A4-35D9659D52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3918" y="2205909"/>
            <a:ext cx="4896231" cy="3182472"/>
          </a:xfrm>
          <a:prstGeom prst="rect">
            <a:avLst/>
          </a:prstGeom>
        </p:spPr>
      </p:pic>
    </p:spTree>
    <p:extLst>
      <p:ext uri="{BB962C8B-B14F-4D97-AF65-F5344CB8AC3E}">
        <p14:creationId xmlns:p14="http://schemas.microsoft.com/office/powerpoint/2010/main" val="1796102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E3770-87F3-9798-2C78-65177B36BFB5}"/>
              </a:ext>
            </a:extLst>
          </p:cNvPr>
          <p:cNvSpPr>
            <a:spLocks noGrp="1"/>
          </p:cNvSpPr>
          <p:nvPr>
            <p:ph type="title"/>
          </p:nvPr>
        </p:nvSpPr>
        <p:spPr>
          <a:xfrm>
            <a:off x="968188" y="696382"/>
            <a:ext cx="10058400" cy="1371600"/>
          </a:xfrm>
        </p:spPr>
        <p:txBody>
          <a:bodyPr/>
          <a:lstStyle/>
          <a:p>
            <a:r>
              <a:rPr lang="en-IN" dirty="0"/>
              <a:t>Future Aspects</a:t>
            </a:r>
          </a:p>
        </p:txBody>
      </p:sp>
      <p:sp>
        <p:nvSpPr>
          <p:cNvPr id="3" name="Content Placeholder 2">
            <a:extLst>
              <a:ext uri="{FF2B5EF4-FFF2-40B4-BE49-F238E27FC236}">
                <a16:creationId xmlns:a16="http://schemas.microsoft.com/office/drawing/2014/main" id="{841E570A-F587-2856-BB10-57094C8271D6}"/>
              </a:ext>
            </a:extLst>
          </p:cNvPr>
          <p:cNvSpPr>
            <a:spLocks noGrp="1"/>
          </p:cNvSpPr>
          <p:nvPr>
            <p:ph idx="1"/>
          </p:nvPr>
        </p:nvSpPr>
        <p:spPr>
          <a:xfrm>
            <a:off x="968188" y="2286881"/>
            <a:ext cx="8311358" cy="2934074"/>
          </a:xfrm>
        </p:spPr>
        <p:txBody>
          <a:bodyPr/>
          <a:lstStyle/>
          <a:p>
            <a:pPr>
              <a:buFont typeface="Wingdings" panose="05000000000000000000" pitchFamily="2" charset="2"/>
              <a:buChar char="§"/>
            </a:pPr>
            <a:r>
              <a:rPr lang="en-US" dirty="0"/>
              <a:t>In future, using mixed features and a balanced dataset is intended to obtain generalized results. We also intend to use deep learning with a large dataset for automatic feature extraction and water quality prediction.</a:t>
            </a:r>
            <a:endParaRPr lang="en-IN" dirty="0"/>
          </a:p>
        </p:txBody>
      </p:sp>
    </p:spTree>
    <p:extLst>
      <p:ext uri="{BB962C8B-B14F-4D97-AF65-F5344CB8AC3E}">
        <p14:creationId xmlns:p14="http://schemas.microsoft.com/office/powerpoint/2010/main" val="1962283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7A63-C205-D6AF-747D-DB8BBE36AB2C}"/>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3224617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A55C-13AD-254D-365C-A8BE84B359C6}"/>
              </a:ext>
            </a:extLst>
          </p:cNvPr>
          <p:cNvSpPr>
            <a:spLocks noGrp="1"/>
          </p:cNvSpPr>
          <p:nvPr>
            <p:ph type="title"/>
          </p:nvPr>
        </p:nvSpPr>
        <p:spPr>
          <a:xfrm>
            <a:off x="2880443" y="346707"/>
            <a:ext cx="6131582" cy="1371600"/>
          </a:xfrm>
        </p:spPr>
        <p:txBody>
          <a:bodyPr/>
          <a:lstStyle/>
          <a:p>
            <a:r>
              <a:rPr lang="en-IN" dirty="0"/>
              <a:t>Acknowledgement</a:t>
            </a:r>
          </a:p>
        </p:txBody>
      </p:sp>
      <p:sp>
        <p:nvSpPr>
          <p:cNvPr id="3" name="Content Placeholder 2">
            <a:extLst>
              <a:ext uri="{FF2B5EF4-FFF2-40B4-BE49-F238E27FC236}">
                <a16:creationId xmlns:a16="http://schemas.microsoft.com/office/drawing/2014/main" id="{71961166-8BBB-86AB-80E2-0D07A6305AAA}"/>
              </a:ext>
            </a:extLst>
          </p:cNvPr>
          <p:cNvSpPr>
            <a:spLocks noGrp="1"/>
          </p:cNvSpPr>
          <p:nvPr>
            <p:ph idx="1"/>
          </p:nvPr>
        </p:nvSpPr>
        <p:spPr>
          <a:xfrm>
            <a:off x="2051069" y="1711509"/>
            <a:ext cx="7790329" cy="4189433"/>
          </a:xfrm>
        </p:spPr>
        <p:txBody>
          <a:bodyPr>
            <a:normAutofit lnSpcReduction="10000"/>
          </a:bodyPr>
          <a:lstStyle/>
          <a:p>
            <a:pPr marL="0" indent="0" algn="ctr">
              <a:buNone/>
            </a:pPr>
            <a:r>
              <a:rPr lang="en-US" sz="1800" dirty="0">
                <a:effectLst/>
                <a:latin typeface="Montserrat-Regular"/>
              </a:rPr>
              <a:t>I would like to express my special thanks of gratitude to my </a:t>
            </a:r>
          </a:p>
          <a:p>
            <a:pPr marL="0" indent="0" algn="ctr">
              <a:buNone/>
            </a:pPr>
            <a:r>
              <a:rPr lang="en-US" sz="1800" dirty="0">
                <a:effectLst/>
                <a:latin typeface="Montserrat-Regular"/>
              </a:rPr>
              <a:t>Professor, Dr. Rahul Kumar, who has always encouraged </a:t>
            </a:r>
          </a:p>
          <a:p>
            <a:pPr marL="0" indent="0" algn="ctr">
              <a:buNone/>
            </a:pPr>
            <a:r>
              <a:rPr lang="en-US" sz="1800" dirty="0">
                <a:effectLst/>
                <a:latin typeface="Montserrat-Regular"/>
              </a:rPr>
              <a:t>and </a:t>
            </a:r>
            <a:r>
              <a:rPr lang="en-US" sz="1800" dirty="0">
                <a:latin typeface="Montserrat-Regular"/>
              </a:rPr>
              <a:t>m</a:t>
            </a:r>
            <a:r>
              <a:rPr lang="en-US" sz="1800" dirty="0">
                <a:effectLst/>
                <a:latin typeface="Montserrat-Regular"/>
              </a:rPr>
              <a:t>otivated me throughout the duration. Without his </a:t>
            </a:r>
          </a:p>
          <a:p>
            <a:pPr marL="0" indent="0" algn="ctr">
              <a:buNone/>
            </a:pPr>
            <a:r>
              <a:rPr lang="en-US" sz="1800" dirty="0">
                <a:effectLst/>
                <a:latin typeface="Montserrat-Regular"/>
              </a:rPr>
              <a:t>continuous guidance and persistent help, this project would</a:t>
            </a:r>
          </a:p>
          <a:p>
            <a:pPr marL="0" indent="0" algn="ctr">
              <a:buNone/>
            </a:pPr>
            <a:r>
              <a:rPr lang="en-US" sz="1800" dirty="0">
                <a:effectLst/>
                <a:latin typeface="Montserrat-Regular"/>
              </a:rPr>
              <a:t>not have been a success. </a:t>
            </a:r>
          </a:p>
          <a:p>
            <a:pPr marL="0" indent="0" algn="ctr">
              <a:buNone/>
            </a:pPr>
            <a:r>
              <a:rPr lang="en-US" sz="1800" dirty="0">
                <a:effectLst/>
                <a:latin typeface="Montserrat-Regular"/>
              </a:rPr>
              <a:t>I am grateful to the Rajiv Gandhi Institute of Petroleum </a:t>
            </a:r>
          </a:p>
          <a:p>
            <a:pPr marL="0" indent="0" algn="ctr">
              <a:buNone/>
            </a:pPr>
            <a:r>
              <a:rPr lang="en-US" sz="1800" dirty="0">
                <a:effectLst/>
                <a:latin typeface="Montserrat-Regular"/>
              </a:rPr>
              <a:t>Technology, </a:t>
            </a:r>
            <a:r>
              <a:rPr lang="en-US" sz="1800" dirty="0" err="1">
                <a:effectLst/>
                <a:latin typeface="Montserrat-Regular"/>
              </a:rPr>
              <a:t>Jais</a:t>
            </a:r>
            <a:r>
              <a:rPr lang="en-US" sz="1800" dirty="0">
                <a:effectLst/>
                <a:latin typeface="Montserrat-Regular"/>
              </a:rPr>
              <a:t> and the department of Computer Science &amp; </a:t>
            </a:r>
          </a:p>
          <a:p>
            <a:pPr marL="0" indent="0" algn="ctr">
              <a:buNone/>
            </a:pPr>
            <a:r>
              <a:rPr lang="en-US" sz="1800" dirty="0">
                <a:effectLst/>
                <a:latin typeface="Montserrat-Regular"/>
              </a:rPr>
              <a:t>Engineering for providing me such a great opportunity to work   </a:t>
            </a:r>
          </a:p>
          <a:p>
            <a:pPr marL="0" indent="0" algn="ctr">
              <a:buNone/>
            </a:pPr>
            <a:r>
              <a:rPr lang="en-US" sz="1800" dirty="0">
                <a:latin typeface="Montserrat-Regular"/>
              </a:rPr>
              <a:t>on this project. Last but not the least I would like to thank my </a:t>
            </a:r>
          </a:p>
          <a:p>
            <a:pPr marL="0" indent="0" algn="ctr">
              <a:buNone/>
            </a:pPr>
            <a:r>
              <a:rPr lang="en-US" sz="1800" dirty="0">
                <a:latin typeface="Montserrat-Regular"/>
              </a:rPr>
              <a:t>parents and friends who had helped me directly or indirectly </a:t>
            </a:r>
          </a:p>
          <a:p>
            <a:pPr marL="0" indent="0" algn="ctr">
              <a:buNone/>
            </a:pPr>
            <a:r>
              <a:rPr lang="en-US" sz="1800" dirty="0">
                <a:latin typeface="Montserrat-Regular"/>
              </a:rPr>
              <a:t>towards the completion of this project.</a:t>
            </a:r>
            <a:endParaRPr lang="en-US" sz="1800" dirty="0">
              <a:effectLst/>
              <a:latin typeface="Montserrat-Regular"/>
            </a:endParaRPr>
          </a:p>
        </p:txBody>
      </p:sp>
    </p:spTree>
    <p:extLst>
      <p:ext uri="{BB962C8B-B14F-4D97-AF65-F5344CB8AC3E}">
        <p14:creationId xmlns:p14="http://schemas.microsoft.com/office/powerpoint/2010/main" val="265733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7A25-B020-7DD5-0908-D97F0920B52F}"/>
              </a:ext>
            </a:extLst>
          </p:cNvPr>
          <p:cNvSpPr>
            <a:spLocks noGrp="1"/>
          </p:cNvSpPr>
          <p:nvPr>
            <p:ph type="title"/>
          </p:nvPr>
        </p:nvSpPr>
        <p:spPr/>
        <p:txBody>
          <a:bodyPr/>
          <a:lstStyle/>
          <a:p>
            <a:r>
              <a:rPr lang="en-IN" dirty="0"/>
              <a:t>                  Motivation</a:t>
            </a:r>
          </a:p>
        </p:txBody>
      </p:sp>
      <p:sp>
        <p:nvSpPr>
          <p:cNvPr id="3" name="Content Placeholder 2">
            <a:extLst>
              <a:ext uri="{FF2B5EF4-FFF2-40B4-BE49-F238E27FC236}">
                <a16:creationId xmlns:a16="http://schemas.microsoft.com/office/drawing/2014/main" id="{A38684D5-5120-3FEB-0AC1-EE2231C444F3}"/>
              </a:ext>
            </a:extLst>
          </p:cNvPr>
          <p:cNvSpPr>
            <a:spLocks noGrp="1"/>
          </p:cNvSpPr>
          <p:nvPr>
            <p:ph idx="1"/>
          </p:nvPr>
        </p:nvSpPr>
        <p:spPr>
          <a:xfrm>
            <a:off x="491545" y="1963271"/>
            <a:ext cx="11029616" cy="2497034"/>
          </a:xfrm>
        </p:spPr>
        <p:txBody>
          <a:bodyPr/>
          <a:lstStyle/>
          <a:p>
            <a:pPr algn="ctr"/>
            <a:r>
              <a:rPr lang="en-IN" dirty="0">
                <a:latin typeface="Times New Roman" panose="02020603050405020304" pitchFamily="18" charset="0"/>
                <a:ea typeface="Calibri" panose="020F0502020204030204" pitchFamily="34" charset="0"/>
              </a:rPr>
              <a:t>I</a:t>
            </a:r>
            <a:r>
              <a:rPr lang="en-IN" sz="1800" dirty="0">
                <a:effectLst/>
                <a:latin typeface="Times New Roman" panose="02020603050405020304" pitchFamily="18" charset="0"/>
                <a:ea typeface="Calibri" panose="020F0502020204030204" pitchFamily="34" charset="0"/>
              </a:rPr>
              <a:t>n recent years, water pollution has become a serious problem affecting water quality. Therefore, to design a model that predicts water quality is nowadays very important to control water pollution, as well as to alert users in case of poor quality detection. Motivated by these reasons, in this study, we take the advantages of machine learning algorithms to develop a model that is capable of predicting the accuracy and then detect whether water is       potable or not. </a:t>
            </a:r>
            <a:endParaRPr lang="en-IN" dirty="0"/>
          </a:p>
        </p:txBody>
      </p:sp>
      <p:pic>
        <p:nvPicPr>
          <p:cNvPr id="7" name="Picture 6">
            <a:extLst>
              <a:ext uri="{FF2B5EF4-FFF2-40B4-BE49-F238E27FC236}">
                <a16:creationId xmlns:a16="http://schemas.microsoft.com/office/drawing/2014/main" id="{66BC7632-42AF-A1DC-C275-BF9BFEB3DE3B}"/>
              </a:ext>
            </a:extLst>
          </p:cNvPr>
          <p:cNvPicPr>
            <a:picLocks noChangeAspect="1"/>
          </p:cNvPicPr>
          <p:nvPr/>
        </p:nvPicPr>
        <p:blipFill>
          <a:blip r:embed="rId2"/>
          <a:stretch>
            <a:fillRect/>
          </a:stretch>
        </p:blipFill>
        <p:spPr>
          <a:xfrm>
            <a:off x="4043367" y="3555796"/>
            <a:ext cx="3764606" cy="2659610"/>
          </a:xfrm>
          <a:prstGeom prst="rect">
            <a:avLst/>
          </a:prstGeom>
        </p:spPr>
      </p:pic>
    </p:spTree>
    <p:extLst>
      <p:ext uri="{BB962C8B-B14F-4D97-AF65-F5344CB8AC3E}">
        <p14:creationId xmlns:p14="http://schemas.microsoft.com/office/powerpoint/2010/main" val="2631065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D1FC-A9BF-D1E9-C657-4ED287327E2E}"/>
              </a:ext>
            </a:extLst>
          </p:cNvPr>
          <p:cNvSpPr>
            <a:spLocks noGrp="1"/>
          </p:cNvSpPr>
          <p:nvPr>
            <p:ph type="title"/>
          </p:nvPr>
        </p:nvSpPr>
        <p:spPr/>
        <p:txBody>
          <a:bodyPr/>
          <a:lstStyle/>
          <a:p>
            <a:r>
              <a:rPr lang="en-IN" dirty="0"/>
              <a:t>Specifications of Project</a:t>
            </a:r>
          </a:p>
        </p:txBody>
      </p:sp>
      <p:sp>
        <p:nvSpPr>
          <p:cNvPr id="6" name="Content Placeholder 5">
            <a:extLst>
              <a:ext uri="{FF2B5EF4-FFF2-40B4-BE49-F238E27FC236}">
                <a16:creationId xmlns:a16="http://schemas.microsoft.com/office/drawing/2014/main" id="{F20A481A-4045-DCE0-40B0-796E34F1E06C}"/>
              </a:ext>
            </a:extLst>
          </p:cNvPr>
          <p:cNvSpPr>
            <a:spLocks noGrp="1"/>
          </p:cNvSpPr>
          <p:nvPr>
            <p:ph idx="1"/>
          </p:nvPr>
        </p:nvSpPr>
        <p:spPr>
          <a:xfrm>
            <a:off x="581192" y="2339789"/>
            <a:ext cx="9018495" cy="4195482"/>
          </a:xfrm>
        </p:spPr>
        <p:txBody>
          <a:bodyPr>
            <a:normAutofit fontScale="92500" lnSpcReduction="20000"/>
          </a:bodyPr>
          <a:lstStyle/>
          <a:p>
            <a:pPr marL="342900" lvl="0" indent="-342900">
              <a:lnSpc>
                <a:spcPct val="107000"/>
              </a:lnSpc>
              <a:spcAft>
                <a:spcPts val="800"/>
              </a:spcAft>
              <a:buFont typeface="Symbol" panose="05050102010706020507" pitchFamily="18" charset="2"/>
              <a:buChar char=""/>
            </a:pPr>
            <a:r>
              <a:rPr lang="en-IN" sz="1800" dirty="0">
                <a:solidFill>
                  <a:srgbClr val="000000"/>
                </a:solidFill>
                <a:effectLst/>
                <a:latin typeface="+mj-lt"/>
                <a:ea typeface="Times New Roman" panose="02020603050405020304" pitchFamily="18" charset="0"/>
              </a:rPr>
              <a:t>Data set - </a:t>
            </a:r>
            <a:r>
              <a:rPr lang="en-IN" sz="1800" u="sng" dirty="0">
                <a:solidFill>
                  <a:srgbClr val="0000FF"/>
                </a:solidFill>
                <a:effectLst/>
                <a:latin typeface="+mj-lt"/>
                <a:ea typeface="Times New Roman" panose="02020603050405020304" pitchFamily="18" charset="0"/>
                <a:hlinkClick r:id="rId2"/>
              </a:rPr>
              <a:t>https://www.kaggle.com/datasets/adityakadiwal/water-potability</a:t>
            </a:r>
            <a:r>
              <a:rPr lang="en-IN" sz="1800" u="sng" dirty="0">
                <a:solidFill>
                  <a:srgbClr val="0000FF"/>
                </a:solidFill>
                <a:effectLst/>
                <a:latin typeface="+mj-lt"/>
                <a:ea typeface="Times New Roman" panose="02020603050405020304" pitchFamily="18" charset="0"/>
              </a:rPr>
              <a:t> </a:t>
            </a:r>
            <a:r>
              <a:rPr lang="en-IN" sz="1800" dirty="0">
                <a:solidFill>
                  <a:srgbClr val="000000"/>
                </a:solidFill>
                <a:effectLst/>
                <a:latin typeface="+mj-lt"/>
                <a:ea typeface="Times New Roman" panose="02020603050405020304" pitchFamily="18" charset="0"/>
              </a:rPr>
              <a:t> Taken from Kaggle</a:t>
            </a:r>
            <a:endParaRPr lang="en-IN" sz="1800" dirty="0">
              <a:effectLst/>
              <a:latin typeface="+mj-lt"/>
              <a:ea typeface="Calibri" panose="020F0502020204030204" pitchFamily="34" charset="0"/>
            </a:endParaRPr>
          </a:p>
          <a:p>
            <a:pPr marL="342900" lvl="0" indent="-342900">
              <a:lnSpc>
                <a:spcPct val="107000"/>
              </a:lnSpc>
              <a:buFont typeface="Symbol" panose="05050102010706020507" pitchFamily="18" charset="2"/>
              <a:buChar char=""/>
            </a:pPr>
            <a:endParaRPr lang="en-IN" sz="1800" dirty="0">
              <a:solidFill>
                <a:srgbClr val="000000"/>
              </a:solidFill>
              <a:effectLst/>
              <a:latin typeface="+mj-lt"/>
              <a:ea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mj-lt"/>
                <a:ea typeface="Times New Roman" panose="02020603050405020304" pitchFamily="18" charset="0"/>
              </a:rPr>
              <a:t>Following 8 machine learning algorithms are used for model training- </a:t>
            </a:r>
            <a:endParaRPr lang="en-IN" sz="1800" dirty="0">
              <a:effectLst/>
              <a:latin typeface="+mj-lt"/>
              <a:ea typeface="Calibri" panose="020F0502020204030204" pitchFamily="34" charset="0"/>
            </a:endParaRPr>
          </a:p>
          <a:p>
            <a:pPr marL="342900" lvl="0" indent="-342900">
              <a:lnSpc>
                <a:spcPct val="106000"/>
              </a:lnSpc>
              <a:buFont typeface="Times New Roman" panose="02020603050405020304" pitchFamily="18" charset="0"/>
              <a:buAutoNum type="arabicPeriod"/>
            </a:pPr>
            <a:r>
              <a:rPr lang="en-IN" sz="1800" dirty="0">
                <a:effectLst/>
                <a:latin typeface="+mj-lt"/>
                <a:ea typeface="Calibri" panose="020F0502020204030204" pitchFamily="34" charset="0"/>
              </a:rPr>
              <a:t>Decision Tree</a:t>
            </a:r>
          </a:p>
          <a:p>
            <a:pPr marL="342900" lvl="0" indent="-342900">
              <a:lnSpc>
                <a:spcPct val="106000"/>
              </a:lnSpc>
              <a:buFont typeface="Times New Roman" panose="02020603050405020304" pitchFamily="18" charset="0"/>
              <a:buAutoNum type="arabicPeriod"/>
            </a:pPr>
            <a:r>
              <a:rPr lang="en-IN" sz="1800" dirty="0">
                <a:effectLst/>
                <a:latin typeface="+mj-lt"/>
                <a:ea typeface="Calibri" panose="020F0502020204030204" pitchFamily="34" charset="0"/>
              </a:rPr>
              <a:t>K-Nearest Neighbours(KNN)</a:t>
            </a:r>
          </a:p>
          <a:p>
            <a:pPr marL="342900" lvl="0" indent="-342900">
              <a:lnSpc>
                <a:spcPct val="106000"/>
              </a:lnSpc>
              <a:buFont typeface="Times New Roman" panose="02020603050405020304" pitchFamily="18" charset="0"/>
              <a:buAutoNum type="arabicPeriod"/>
            </a:pPr>
            <a:r>
              <a:rPr lang="en-IN" sz="1800" dirty="0">
                <a:effectLst/>
                <a:latin typeface="+mj-lt"/>
                <a:ea typeface="Calibri" panose="020F0502020204030204" pitchFamily="34" charset="0"/>
              </a:rPr>
              <a:t>Logistic Regression</a:t>
            </a:r>
          </a:p>
          <a:p>
            <a:pPr marL="342900" lvl="0" indent="-342900">
              <a:lnSpc>
                <a:spcPct val="106000"/>
              </a:lnSpc>
              <a:buFont typeface="Times New Roman" panose="02020603050405020304" pitchFamily="18" charset="0"/>
              <a:buAutoNum type="arabicPeriod"/>
            </a:pPr>
            <a:r>
              <a:rPr lang="en-IN" sz="1800" dirty="0">
                <a:effectLst/>
                <a:latin typeface="+mj-lt"/>
                <a:ea typeface="Calibri" panose="020F0502020204030204" pitchFamily="34" charset="0"/>
              </a:rPr>
              <a:t>Random Forest</a:t>
            </a:r>
          </a:p>
          <a:p>
            <a:pPr marL="342900" lvl="0" indent="-342900">
              <a:lnSpc>
                <a:spcPct val="106000"/>
              </a:lnSpc>
              <a:buFont typeface="Times New Roman" panose="02020603050405020304" pitchFamily="18" charset="0"/>
              <a:buAutoNum type="arabicPeriod"/>
            </a:pPr>
            <a:r>
              <a:rPr lang="en-IN" sz="1800" dirty="0" err="1">
                <a:effectLst/>
                <a:latin typeface="+mj-lt"/>
                <a:ea typeface="Calibri" panose="020F0502020204030204" pitchFamily="34" charset="0"/>
              </a:rPr>
              <a:t>XGBoost</a:t>
            </a:r>
            <a:r>
              <a:rPr lang="en-IN" sz="1800" dirty="0">
                <a:effectLst/>
                <a:latin typeface="+mj-lt"/>
                <a:ea typeface="Calibri" panose="020F0502020204030204" pitchFamily="34" charset="0"/>
              </a:rPr>
              <a:t> Classifier</a:t>
            </a:r>
          </a:p>
          <a:p>
            <a:pPr marL="342900" lvl="0" indent="-342900">
              <a:lnSpc>
                <a:spcPct val="106000"/>
              </a:lnSpc>
              <a:buFont typeface="Times New Roman" panose="02020603050405020304" pitchFamily="18" charset="0"/>
              <a:buAutoNum type="arabicPeriod"/>
            </a:pPr>
            <a:r>
              <a:rPr lang="en-IN" sz="1800" dirty="0">
                <a:effectLst/>
                <a:latin typeface="+mj-lt"/>
                <a:ea typeface="Calibri" panose="020F0502020204030204" pitchFamily="34" charset="0"/>
              </a:rPr>
              <a:t>Support Vector Machines(SVM)</a:t>
            </a:r>
          </a:p>
          <a:p>
            <a:pPr marL="342900" lvl="0" indent="-342900">
              <a:lnSpc>
                <a:spcPct val="106000"/>
              </a:lnSpc>
              <a:buFont typeface="Times New Roman" panose="02020603050405020304" pitchFamily="18" charset="0"/>
              <a:buAutoNum type="arabicPeriod"/>
            </a:pPr>
            <a:r>
              <a:rPr lang="en-IN" sz="1800" dirty="0">
                <a:effectLst/>
                <a:latin typeface="+mj-lt"/>
                <a:ea typeface="Calibri" panose="020F0502020204030204" pitchFamily="34" charset="0"/>
              </a:rPr>
              <a:t>AdaBoost Classifier</a:t>
            </a:r>
          </a:p>
          <a:p>
            <a:pPr marL="342900" lvl="0" indent="-342900">
              <a:lnSpc>
                <a:spcPct val="106000"/>
              </a:lnSpc>
              <a:spcAft>
                <a:spcPts val="800"/>
              </a:spcAft>
              <a:buFont typeface="Times New Roman" panose="02020603050405020304" pitchFamily="18" charset="0"/>
              <a:buAutoNum type="arabicPeriod"/>
            </a:pPr>
            <a:r>
              <a:rPr lang="en-IN" sz="1800" dirty="0">
                <a:effectLst/>
                <a:latin typeface="+mj-lt"/>
                <a:ea typeface="Calibri" panose="020F0502020204030204" pitchFamily="34" charset="0"/>
              </a:rPr>
              <a:t>Gaussian Naive Bayes</a:t>
            </a:r>
          </a:p>
          <a:p>
            <a:endParaRPr lang="en-IN" dirty="0"/>
          </a:p>
        </p:txBody>
      </p:sp>
      <p:pic>
        <p:nvPicPr>
          <p:cNvPr id="9" name="Picture 8">
            <a:extLst>
              <a:ext uri="{FF2B5EF4-FFF2-40B4-BE49-F238E27FC236}">
                <a16:creationId xmlns:a16="http://schemas.microsoft.com/office/drawing/2014/main" id="{840CB772-A1D1-CB00-78B2-55F67CF24ECF}"/>
              </a:ext>
            </a:extLst>
          </p:cNvPr>
          <p:cNvPicPr>
            <a:picLocks noChangeAspect="1"/>
          </p:cNvPicPr>
          <p:nvPr/>
        </p:nvPicPr>
        <p:blipFill>
          <a:blip r:embed="rId3"/>
          <a:stretch>
            <a:fillRect/>
          </a:stretch>
        </p:blipFill>
        <p:spPr>
          <a:xfrm>
            <a:off x="8977096" y="3491753"/>
            <a:ext cx="2079083" cy="2054528"/>
          </a:xfrm>
          <a:prstGeom prst="rect">
            <a:avLst/>
          </a:prstGeom>
        </p:spPr>
      </p:pic>
      <p:pic>
        <p:nvPicPr>
          <p:cNvPr id="11" name="Picture 10">
            <a:extLst>
              <a:ext uri="{FF2B5EF4-FFF2-40B4-BE49-F238E27FC236}">
                <a16:creationId xmlns:a16="http://schemas.microsoft.com/office/drawing/2014/main" id="{FD7A1615-B40C-2111-10BA-BF971CCA9608}"/>
              </a:ext>
            </a:extLst>
          </p:cNvPr>
          <p:cNvPicPr>
            <a:picLocks noChangeAspect="1"/>
          </p:cNvPicPr>
          <p:nvPr/>
        </p:nvPicPr>
        <p:blipFill>
          <a:blip r:embed="rId4"/>
          <a:stretch>
            <a:fillRect/>
          </a:stretch>
        </p:blipFill>
        <p:spPr>
          <a:xfrm>
            <a:off x="5441576" y="3428999"/>
            <a:ext cx="2738584" cy="2435063"/>
          </a:xfrm>
          <a:prstGeom prst="rect">
            <a:avLst/>
          </a:prstGeom>
        </p:spPr>
      </p:pic>
    </p:spTree>
    <p:extLst>
      <p:ext uri="{BB962C8B-B14F-4D97-AF65-F5344CB8AC3E}">
        <p14:creationId xmlns:p14="http://schemas.microsoft.com/office/powerpoint/2010/main" val="561276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70FB-492C-34FC-34BD-77834F50D4FA}"/>
              </a:ext>
            </a:extLst>
          </p:cNvPr>
          <p:cNvSpPr>
            <a:spLocks noGrp="1"/>
          </p:cNvSpPr>
          <p:nvPr>
            <p:ph type="title"/>
          </p:nvPr>
        </p:nvSpPr>
        <p:spPr/>
        <p:txBody>
          <a:bodyPr/>
          <a:lstStyle/>
          <a:p>
            <a:r>
              <a:rPr lang="en-IN" dirty="0"/>
              <a:t>Model preparing process</a:t>
            </a:r>
          </a:p>
        </p:txBody>
      </p:sp>
      <p:pic>
        <p:nvPicPr>
          <p:cNvPr id="5" name="Content Placeholder 4">
            <a:extLst>
              <a:ext uri="{FF2B5EF4-FFF2-40B4-BE49-F238E27FC236}">
                <a16:creationId xmlns:a16="http://schemas.microsoft.com/office/drawing/2014/main" id="{2DE5FDCC-D6B6-7DDF-DEC3-6EFC845C3EF4}"/>
              </a:ext>
            </a:extLst>
          </p:cNvPr>
          <p:cNvPicPr>
            <a:picLocks noGrp="1" noChangeAspect="1"/>
          </p:cNvPicPr>
          <p:nvPr>
            <p:ph idx="1"/>
          </p:nvPr>
        </p:nvPicPr>
        <p:blipFill>
          <a:blip r:embed="rId2"/>
          <a:stretch>
            <a:fillRect/>
          </a:stretch>
        </p:blipFill>
        <p:spPr>
          <a:xfrm>
            <a:off x="2769100" y="2165467"/>
            <a:ext cx="6877395" cy="1013799"/>
          </a:xfrm>
        </p:spPr>
      </p:pic>
      <p:sp>
        <p:nvSpPr>
          <p:cNvPr id="6" name="Title 1">
            <a:extLst>
              <a:ext uri="{FF2B5EF4-FFF2-40B4-BE49-F238E27FC236}">
                <a16:creationId xmlns:a16="http://schemas.microsoft.com/office/drawing/2014/main" id="{61E1ACC0-4FD1-1D80-24D8-983D98797057}"/>
              </a:ext>
            </a:extLst>
          </p:cNvPr>
          <p:cNvSpPr txBox="1">
            <a:spLocks/>
          </p:cNvSpPr>
          <p:nvPr/>
        </p:nvSpPr>
        <p:spPr>
          <a:xfrm>
            <a:off x="868063" y="3156281"/>
            <a:ext cx="8374550" cy="944991"/>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solidFill>
                  <a:schemeClr val="tx1"/>
                </a:solidFill>
                <a:effectLst/>
                <a:latin typeface="AIGDT" panose="00000400000000000000" pitchFamily="2" charset="2"/>
                <a:ea typeface="Times New Roman" panose="02020603050405020304" pitchFamily="18" charset="0"/>
              </a:rPr>
              <a:t>Interface/Language/Tools/DBMS used in project </a:t>
            </a:r>
            <a:endParaRPr lang="en-IN" sz="1800" dirty="0">
              <a:solidFill>
                <a:schemeClr val="tx1"/>
              </a:solidFill>
              <a:effectLst/>
              <a:latin typeface="AIGDT" panose="00000400000000000000" pitchFamily="2" charset="2"/>
              <a:ea typeface="Calibri" panose="020F0502020204030204" pitchFamily="34" charset="0"/>
            </a:endParaRPr>
          </a:p>
        </p:txBody>
      </p:sp>
      <p:pic>
        <p:nvPicPr>
          <p:cNvPr id="10" name="Picture 9">
            <a:extLst>
              <a:ext uri="{FF2B5EF4-FFF2-40B4-BE49-F238E27FC236}">
                <a16:creationId xmlns:a16="http://schemas.microsoft.com/office/drawing/2014/main" id="{E27BFECC-BBFF-F2D5-302A-6C3FFE3F24AB}"/>
              </a:ext>
            </a:extLst>
          </p:cNvPr>
          <p:cNvPicPr>
            <a:picLocks noChangeAspect="1"/>
          </p:cNvPicPr>
          <p:nvPr/>
        </p:nvPicPr>
        <p:blipFill>
          <a:blip r:embed="rId3"/>
          <a:stretch>
            <a:fillRect/>
          </a:stretch>
        </p:blipFill>
        <p:spPr>
          <a:xfrm>
            <a:off x="1164560" y="4460359"/>
            <a:ext cx="1604540" cy="1695485"/>
          </a:xfrm>
          <a:prstGeom prst="rect">
            <a:avLst/>
          </a:prstGeom>
        </p:spPr>
      </p:pic>
      <p:pic>
        <p:nvPicPr>
          <p:cNvPr id="12" name="Picture 11">
            <a:extLst>
              <a:ext uri="{FF2B5EF4-FFF2-40B4-BE49-F238E27FC236}">
                <a16:creationId xmlns:a16="http://schemas.microsoft.com/office/drawing/2014/main" id="{53FACFB9-BB62-9D11-75A5-BDF4CFADD4B8}"/>
              </a:ext>
            </a:extLst>
          </p:cNvPr>
          <p:cNvPicPr>
            <a:picLocks noChangeAspect="1"/>
          </p:cNvPicPr>
          <p:nvPr/>
        </p:nvPicPr>
        <p:blipFill>
          <a:blip r:embed="rId4"/>
          <a:stretch>
            <a:fillRect/>
          </a:stretch>
        </p:blipFill>
        <p:spPr>
          <a:xfrm>
            <a:off x="8902947" y="4347078"/>
            <a:ext cx="1900308" cy="1695485"/>
          </a:xfrm>
          <a:prstGeom prst="rect">
            <a:avLst/>
          </a:prstGeom>
        </p:spPr>
      </p:pic>
      <p:pic>
        <p:nvPicPr>
          <p:cNvPr id="14" name="Picture 13">
            <a:extLst>
              <a:ext uri="{FF2B5EF4-FFF2-40B4-BE49-F238E27FC236}">
                <a16:creationId xmlns:a16="http://schemas.microsoft.com/office/drawing/2014/main" id="{223A3AD2-A43E-C933-17AB-F626D62FBD07}"/>
              </a:ext>
            </a:extLst>
          </p:cNvPr>
          <p:cNvPicPr>
            <a:picLocks noChangeAspect="1"/>
          </p:cNvPicPr>
          <p:nvPr/>
        </p:nvPicPr>
        <p:blipFill>
          <a:blip r:embed="rId5"/>
          <a:stretch>
            <a:fillRect/>
          </a:stretch>
        </p:blipFill>
        <p:spPr>
          <a:xfrm>
            <a:off x="3493545" y="4417960"/>
            <a:ext cx="4922535" cy="1974780"/>
          </a:xfrm>
          <a:prstGeom prst="rect">
            <a:avLst/>
          </a:prstGeom>
        </p:spPr>
      </p:pic>
    </p:spTree>
    <p:extLst>
      <p:ext uri="{BB962C8B-B14F-4D97-AF65-F5344CB8AC3E}">
        <p14:creationId xmlns:p14="http://schemas.microsoft.com/office/powerpoint/2010/main" val="401416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D1FC-A9BF-D1E9-C657-4ED287327E2E}"/>
              </a:ext>
            </a:extLst>
          </p:cNvPr>
          <p:cNvSpPr>
            <a:spLocks noGrp="1"/>
          </p:cNvSpPr>
          <p:nvPr>
            <p:ph type="title"/>
          </p:nvPr>
        </p:nvSpPr>
        <p:spPr/>
        <p:txBody>
          <a:bodyPr/>
          <a:lstStyle/>
          <a:p>
            <a:pPr algn="ctr"/>
            <a:r>
              <a:rPr lang="en-IN" dirty="0"/>
              <a:t>Exploratory Data analysis</a:t>
            </a:r>
          </a:p>
        </p:txBody>
      </p:sp>
      <p:pic>
        <p:nvPicPr>
          <p:cNvPr id="4" name="Content Placeholder 3">
            <a:extLst>
              <a:ext uri="{FF2B5EF4-FFF2-40B4-BE49-F238E27FC236}">
                <a16:creationId xmlns:a16="http://schemas.microsoft.com/office/drawing/2014/main" id="{1C80CD1C-A31B-1725-88E4-8633D47B34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4037" y="3519598"/>
            <a:ext cx="5950151" cy="3001404"/>
          </a:xfrm>
          <a:prstGeom prst="rect">
            <a:avLst/>
          </a:prstGeom>
        </p:spPr>
      </p:pic>
      <p:sp>
        <p:nvSpPr>
          <p:cNvPr id="6" name="Title 1">
            <a:extLst>
              <a:ext uri="{FF2B5EF4-FFF2-40B4-BE49-F238E27FC236}">
                <a16:creationId xmlns:a16="http://schemas.microsoft.com/office/drawing/2014/main" id="{7167A613-B4B0-C0F2-C1A0-4BF1B31BAAB1}"/>
              </a:ext>
            </a:extLst>
          </p:cNvPr>
          <p:cNvSpPr txBox="1">
            <a:spLocks/>
          </p:cNvSpPr>
          <p:nvPr/>
        </p:nvSpPr>
        <p:spPr>
          <a:xfrm>
            <a:off x="581192" y="1909482"/>
            <a:ext cx="11152094" cy="1869141"/>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cap="none" dirty="0">
                <a:solidFill>
                  <a:schemeClr val="tx1"/>
                </a:solidFill>
                <a:effectLst/>
                <a:latin typeface="Times New Roman" panose="02020603050405020304" pitchFamily="18" charset="0"/>
                <a:ea typeface="Calibri" panose="020F0502020204030204" pitchFamily="34" charset="0"/>
              </a:rPr>
              <a:t>An outlier is a data-item/object that deviates significantly from the rest of the objects. They can be caused by measurement or execution errors. The analysis for outlier detection is referred to as outlier mining. </a:t>
            </a:r>
            <a:r>
              <a:rPr lang="en-IN" sz="1800" cap="none" dirty="0">
                <a:solidFill>
                  <a:schemeClr val="tx1"/>
                </a:solidFill>
                <a:latin typeface="Times New Roman" panose="02020603050405020304" pitchFamily="18" charset="0"/>
                <a:ea typeface="Calibri" panose="020F0502020204030204" pitchFamily="34" charset="0"/>
              </a:rPr>
              <a:t>O</a:t>
            </a:r>
            <a:r>
              <a:rPr lang="en-IN" sz="1800" cap="none" dirty="0">
                <a:solidFill>
                  <a:schemeClr val="tx1"/>
                </a:solidFill>
                <a:effectLst/>
                <a:latin typeface="Times New Roman" panose="02020603050405020304" pitchFamily="18" charset="0"/>
                <a:ea typeface="Calibri" panose="020F0502020204030204" pitchFamily="34" charset="0"/>
              </a:rPr>
              <a:t>utlier removal means when you are too away from the mean we can check the outlier by using boxplot our data we are having outlier in solids parameter so we have a choice to remove this outlier or not so we choose not to remove it because it might be possible that water is good or drinkable due to excess of solids. </a:t>
            </a:r>
            <a:endParaRPr lang="en-IN" sz="1800" cap="none" dirty="0">
              <a:solidFill>
                <a:schemeClr val="tx1"/>
              </a:solidFill>
              <a:effectLst/>
              <a:latin typeface="Calibri" panose="020F0502020204030204" pitchFamily="34" charset="0"/>
              <a:ea typeface="Calibri" panose="020F0502020204030204" pitchFamily="34" charset="0"/>
            </a:endParaRPr>
          </a:p>
          <a:p>
            <a:endParaRPr lang="en-IN" dirty="0">
              <a:solidFill>
                <a:schemeClr val="tx1"/>
              </a:solidFill>
            </a:endParaRPr>
          </a:p>
        </p:txBody>
      </p:sp>
    </p:spTree>
    <p:extLst>
      <p:ext uri="{BB962C8B-B14F-4D97-AF65-F5344CB8AC3E}">
        <p14:creationId xmlns:p14="http://schemas.microsoft.com/office/powerpoint/2010/main" val="1855628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D1FC-A9BF-D1E9-C657-4ED287327E2E}"/>
              </a:ext>
            </a:extLst>
          </p:cNvPr>
          <p:cNvSpPr>
            <a:spLocks noGrp="1"/>
          </p:cNvSpPr>
          <p:nvPr>
            <p:ph type="title"/>
          </p:nvPr>
        </p:nvSpPr>
        <p:spPr/>
        <p:txBody>
          <a:bodyPr/>
          <a:lstStyle/>
          <a:p>
            <a:pPr algn="ctr"/>
            <a:r>
              <a:rPr lang="en-IN" dirty="0"/>
              <a:t>Exploratory Data analysis</a:t>
            </a:r>
          </a:p>
        </p:txBody>
      </p:sp>
      <p:pic>
        <p:nvPicPr>
          <p:cNvPr id="5" name="Picture 4">
            <a:extLst>
              <a:ext uri="{FF2B5EF4-FFF2-40B4-BE49-F238E27FC236}">
                <a16:creationId xmlns:a16="http://schemas.microsoft.com/office/drawing/2014/main" id="{6FB33097-BF76-0535-1471-250C55820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010" y="1875392"/>
            <a:ext cx="5582413" cy="4713244"/>
          </a:xfrm>
          <a:prstGeom prst="rect">
            <a:avLst/>
          </a:prstGeom>
        </p:spPr>
      </p:pic>
      <p:sp>
        <p:nvSpPr>
          <p:cNvPr id="6" name="Title 1">
            <a:extLst>
              <a:ext uri="{FF2B5EF4-FFF2-40B4-BE49-F238E27FC236}">
                <a16:creationId xmlns:a16="http://schemas.microsoft.com/office/drawing/2014/main" id="{7167A613-B4B0-C0F2-C1A0-4BF1B31BAAB1}"/>
              </a:ext>
            </a:extLst>
          </p:cNvPr>
          <p:cNvSpPr txBox="1">
            <a:spLocks/>
          </p:cNvSpPr>
          <p:nvPr/>
        </p:nvSpPr>
        <p:spPr>
          <a:xfrm>
            <a:off x="5988423" y="2814918"/>
            <a:ext cx="5374697" cy="2206661"/>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cap="none" dirty="0">
                <a:solidFill>
                  <a:schemeClr val="tx1"/>
                </a:solidFill>
                <a:latin typeface="Times New Roman" panose="02020603050405020304" pitchFamily="18" charset="0"/>
                <a:ea typeface="Calibri" panose="020F0502020204030204" pitchFamily="34" charset="0"/>
              </a:rPr>
              <a:t>For dimensionality reduction we need to check which feature is less important after checking data correlation’s through heatmap they are not correlating even about 50% hence we haven’t done dimensionality reduction and have used all the 9 parameters</a:t>
            </a:r>
            <a:endParaRPr lang="en-IN" sz="1800" dirty="0">
              <a:effectLst/>
              <a:latin typeface="Calibri" panose="020F0502020204030204" pitchFamily="34" charset="0"/>
              <a:ea typeface="Calibri" panose="020F0502020204030204" pitchFamily="34" charset="0"/>
            </a:endParaRPr>
          </a:p>
          <a:p>
            <a:r>
              <a:rPr lang="en-IN" sz="1800" cap="none" dirty="0">
                <a:solidFill>
                  <a:schemeClr val="tx1"/>
                </a:solidFill>
                <a:effectLst/>
                <a:latin typeface="Times New Roman" panose="02020603050405020304" pitchFamily="18" charset="0"/>
                <a:ea typeface="Calibri" panose="020F0502020204030204" pitchFamily="34" charset="0"/>
              </a:rPr>
              <a:t> </a:t>
            </a:r>
            <a:endParaRPr lang="en-IN" sz="1800" cap="none" dirty="0">
              <a:solidFill>
                <a:schemeClr val="tx1"/>
              </a:solidFill>
              <a:effectLst/>
              <a:latin typeface="Calibri" panose="020F0502020204030204" pitchFamily="34" charset="0"/>
              <a:ea typeface="Calibri" panose="020F0502020204030204" pitchFamily="34" charset="0"/>
            </a:endParaRPr>
          </a:p>
          <a:p>
            <a:endParaRPr lang="en-IN" dirty="0">
              <a:solidFill>
                <a:schemeClr val="tx1"/>
              </a:solidFill>
            </a:endParaRPr>
          </a:p>
        </p:txBody>
      </p:sp>
    </p:spTree>
    <p:extLst>
      <p:ext uri="{BB962C8B-B14F-4D97-AF65-F5344CB8AC3E}">
        <p14:creationId xmlns:p14="http://schemas.microsoft.com/office/powerpoint/2010/main" val="76949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D1FC-A9BF-D1E9-C657-4ED287327E2E}"/>
              </a:ext>
            </a:extLst>
          </p:cNvPr>
          <p:cNvSpPr>
            <a:spLocks noGrp="1"/>
          </p:cNvSpPr>
          <p:nvPr>
            <p:ph type="title"/>
          </p:nvPr>
        </p:nvSpPr>
        <p:spPr/>
        <p:txBody>
          <a:bodyPr/>
          <a:lstStyle/>
          <a:p>
            <a:pPr algn="ctr"/>
            <a:r>
              <a:rPr lang="en-IN" dirty="0"/>
              <a:t>Exploratory Data analysis</a:t>
            </a:r>
          </a:p>
        </p:txBody>
      </p:sp>
      <p:sp>
        <p:nvSpPr>
          <p:cNvPr id="6" name="Title 1">
            <a:extLst>
              <a:ext uri="{FF2B5EF4-FFF2-40B4-BE49-F238E27FC236}">
                <a16:creationId xmlns:a16="http://schemas.microsoft.com/office/drawing/2014/main" id="{7167A613-B4B0-C0F2-C1A0-4BF1B31BAAB1}"/>
              </a:ext>
            </a:extLst>
          </p:cNvPr>
          <p:cNvSpPr txBox="1">
            <a:spLocks/>
          </p:cNvSpPr>
          <p:nvPr/>
        </p:nvSpPr>
        <p:spPr>
          <a:xfrm>
            <a:off x="1537126" y="5130700"/>
            <a:ext cx="9659792" cy="1627767"/>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cap="none" dirty="0">
                <a:solidFill>
                  <a:schemeClr val="tx1"/>
                </a:solidFill>
                <a:effectLst/>
                <a:latin typeface="Times New Roman" panose="02020603050405020304" pitchFamily="18" charset="0"/>
                <a:ea typeface="Times New Roman" panose="02020603050405020304" pitchFamily="18" charset="0"/>
              </a:rPr>
              <a:t>We have analysed data using histogram and found no need of normalisation as it is already normalised.</a:t>
            </a:r>
            <a:endParaRPr lang="en-IN" sz="1800" cap="none" dirty="0">
              <a:solidFill>
                <a:schemeClr val="tx1"/>
              </a:solidFill>
              <a:effectLst/>
              <a:latin typeface="Calibri" panose="020F0502020204030204" pitchFamily="34" charset="0"/>
              <a:ea typeface="Calibri" panose="020F0502020204030204" pitchFamily="34" charset="0"/>
            </a:endParaRPr>
          </a:p>
          <a:p>
            <a:r>
              <a:rPr lang="en-IN" sz="1800" cap="none" dirty="0">
                <a:solidFill>
                  <a:schemeClr val="tx1"/>
                </a:solidFill>
                <a:effectLst/>
                <a:latin typeface="Times New Roman" panose="02020603050405020304" pitchFamily="18" charset="0"/>
                <a:ea typeface="Calibri" panose="020F0502020204030204" pitchFamily="34" charset="0"/>
              </a:rPr>
              <a:t> </a:t>
            </a:r>
            <a:endParaRPr lang="en-IN" sz="1800" cap="none" dirty="0">
              <a:solidFill>
                <a:schemeClr val="tx1"/>
              </a:solidFill>
              <a:effectLst/>
              <a:latin typeface="Calibri" panose="020F0502020204030204" pitchFamily="34" charset="0"/>
              <a:ea typeface="Calibri" panose="020F0502020204030204" pitchFamily="34" charset="0"/>
            </a:endParaRPr>
          </a:p>
          <a:p>
            <a:endParaRPr lang="en-IN" dirty="0">
              <a:solidFill>
                <a:schemeClr val="tx1"/>
              </a:solidFill>
            </a:endParaRPr>
          </a:p>
        </p:txBody>
      </p:sp>
      <p:pic>
        <p:nvPicPr>
          <p:cNvPr id="3" name="Picture 2">
            <a:extLst>
              <a:ext uri="{FF2B5EF4-FFF2-40B4-BE49-F238E27FC236}">
                <a16:creationId xmlns:a16="http://schemas.microsoft.com/office/drawing/2014/main" id="{3010BCCF-2AF7-3999-8CB8-F56145835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838" y="2343100"/>
            <a:ext cx="5792714" cy="2798945"/>
          </a:xfrm>
          <a:prstGeom prst="rect">
            <a:avLst/>
          </a:prstGeom>
        </p:spPr>
      </p:pic>
      <p:pic>
        <p:nvPicPr>
          <p:cNvPr id="4" name="Picture 3">
            <a:extLst>
              <a:ext uri="{FF2B5EF4-FFF2-40B4-BE49-F238E27FC236}">
                <a16:creationId xmlns:a16="http://schemas.microsoft.com/office/drawing/2014/main" id="{8510EA98-1316-E0F7-5A31-4C099FED29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0552" y="2264720"/>
            <a:ext cx="5699360" cy="2787600"/>
          </a:xfrm>
          <a:prstGeom prst="rect">
            <a:avLst/>
          </a:prstGeom>
        </p:spPr>
      </p:pic>
    </p:spTree>
    <p:extLst>
      <p:ext uri="{BB962C8B-B14F-4D97-AF65-F5344CB8AC3E}">
        <p14:creationId xmlns:p14="http://schemas.microsoft.com/office/powerpoint/2010/main" val="2361839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51FAB-B45C-13B6-C7E1-570782B351E6}"/>
              </a:ext>
            </a:extLst>
          </p:cNvPr>
          <p:cNvSpPr>
            <a:spLocks noGrp="1"/>
          </p:cNvSpPr>
          <p:nvPr>
            <p:ph type="title"/>
          </p:nvPr>
        </p:nvSpPr>
        <p:spPr/>
        <p:txBody>
          <a:bodyPr/>
          <a:lstStyle/>
          <a:p>
            <a:r>
              <a:rPr lang="en-IN" dirty="0"/>
              <a:t>Model Optimization</a:t>
            </a:r>
          </a:p>
        </p:txBody>
      </p:sp>
      <p:sp>
        <p:nvSpPr>
          <p:cNvPr id="3" name="Content Placeholder 2">
            <a:extLst>
              <a:ext uri="{FF2B5EF4-FFF2-40B4-BE49-F238E27FC236}">
                <a16:creationId xmlns:a16="http://schemas.microsoft.com/office/drawing/2014/main" id="{79204458-3E18-17E9-07A2-53372136F394}"/>
              </a:ext>
            </a:extLst>
          </p:cNvPr>
          <p:cNvSpPr>
            <a:spLocks noGrp="1"/>
          </p:cNvSpPr>
          <p:nvPr>
            <p:ph idx="1"/>
          </p:nvPr>
        </p:nvSpPr>
        <p:spPr>
          <a:xfrm>
            <a:off x="339583" y="2600079"/>
            <a:ext cx="5756417" cy="3101983"/>
          </a:xfrm>
        </p:spPr>
        <p:txBody>
          <a:bodyPr/>
          <a:lstStyle/>
          <a:p>
            <a:r>
              <a:rPr lang="en-IN" sz="1800" dirty="0">
                <a:effectLst/>
                <a:latin typeface="Times New Roman" panose="02020603050405020304" pitchFamily="18" charset="0"/>
                <a:ea typeface="Calibri" panose="020F0502020204030204" pitchFamily="34" charset="0"/>
              </a:rPr>
              <a:t>Model Optimization also called Hyper Parameter Tuning. After we have calculated the results from all models, we have done model optimization to take out the best accuracy possible and for that we have used Grid search. </a:t>
            </a:r>
            <a:endParaRPr lang="en-IN" sz="1800" dirty="0">
              <a:effectLst/>
              <a:latin typeface="Calibri" panose="020F0502020204030204" pitchFamily="34" charset="0"/>
              <a:ea typeface="Calibri" panose="020F0502020204030204" pitchFamily="34" charset="0"/>
            </a:endParaRPr>
          </a:p>
          <a:p>
            <a:r>
              <a:rPr lang="en-IN" sz="1800" dirty="0">
                <a:effectLst/>
                <a:latin typeface="Times New Roman" panose="02020603050405020304" pitchFamily="18" charset="0"/>
                <a:ea typeface="Times New Roman" panose="02020603050405020304" pitchFamily="18" charset="0"/>
              </a:rPr>
              <a:t>It gives parameters which will give the best possible accuracy. Have done model optimization for Decision Tree and KNN.</a:t>
            </a:r>
          </a:p>
          <a:p>
            <a:r>
              <a:rPr lang="en-IN" sz="1800" dirty="0">
                <a:effectLst/>
                <a:latin typeface="Times New Roman" panose="02020603050405020304" pitchFamily="18" charset="0"/>
                <a:ea typeface="Times New Roman" panose="02020603050405020304" pitchFamily="18" charset="0"/>
              </a:rPr>
              <a:t>For other models we have already used Best parameters hence haven’t done model optimization again.</a:t>
            </a:r>
            <a:endParaRPr lang="en-IN" sz="1800" dirty="0">
              <a:effectLst/>
              <a:latin typeface="Calibri" panose="020F0502020204030204" pitchFamily="34" charset="0"/>
              <a:ea typeface="Calibri" panose="020F0502020204030204" pitchFamily="34" charset="0"/>
            </a:endParaRPr>
          </a:p>
          <a:p>
            <a:endParaRPr lang="en-IN" sz="1800" dirty="0">
              <a:effectLst/>
              <a:latin typeface="Calibri" panose="020F0502020204030204" pitchFamily="34" charset="0"/>
              <a:ea typeface="Calibri" panose="020F0502020204030204" pitchFamily="34" charset="0"/>
            </a:endParaRPr>
          </a:p>
          <a:p>
            <a:endParaRPr lang="en-IN" dirty="0"/>
          </a:p>
        </p:txBody>
      </p:sp>
      <p:pic>
        <p:nvPicPr>
          <p:cNvPr id="5" name="Content Placeholder 3">
            <a:extLst>
              <a:ext uri="{FF2B5EF4-FFF2-40B4-BE49-F238E27FC236}">
                <a16:creationId xmlns:a16="http://schemas.microsoft.com/office/drawing/2014/main" id="{B7548FAB-C69F-93A9-5E36-926BE73A6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7575" y="3136488"/>
            <a:ext cx="2621507" cy="2270957"/>
          </a:xfrm>
          <a:prstGeom prst="rect">
            <a:avLst/>
          </a:prstGeom>
        </p:spPr>
      </p:pic>
      <p:pic>
        <p:nvPicPr>
          <p:cNvPr id="6" name="Picture 5">
            <a:extLst>
              <a:ext uri="{FF2B5EF4-FFF2-40B4-BE49-F238E27FC236}">
                <a16:creationId xmlns:a16="http://schemas.microsoft.com/office/drawing/2014/main" id="{80AEC3A4-F892-54DB-670E-DD0E6F3275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0657" y="3136488"/>
            <a:ext cx="2651760" cy="2232660"/>
          </a:xfrm>
          <a:prstGeom prst="rect">
            <a:avLst/>
          </a:prstGeom>
        </p:spPr>
      </p:pic>
      <p:pic>
        <p:nvPicPr>
          <p:cNvPr id="7" name="Picture 6">
            <a:extLst>
              <a:ext uri="{FF2B5EF4-FFF2-40B4-BE49-F238E27FC236}">
                <a16:creationId xmlns:a16="http://schemas.microsoft.com/office/drawing/2014/main" id="{D772CA8A-F475-F03A-512A-BD9424A95E74}"/>
              </a:ext>
            </a:extLst>
          </p:cNvPr>
          <p:cNvPicPr>
            <a:picLocks noChangeAspect="1"/>
          </p:cNvPicPr>
          <p:nvPr/>
        </p:nvPicPr>
        <p:blipFill>
          <a:blip r:embed="rId4"/>
          <a:stretch>
            <a:fillRect/>
          </a:stretch>
        </p:blipFill>
        <p:spPr>
          <a:xfrm>
            <a:off x="4694211" y="124177"/>
            <a:ext cx="2803578" cy="840515"/>
          </a:xfrm>
          <a:prstGeom prst="rect">
            <a:avLst/>
          </a:prstGeom>
        </p:spPr>
      </p:pic>
      <p:sp>
        <p:nvSpPr>
          <p:cNvPr id="10" name="Content Placeholder 2">
            <a:extLst>
              <a:ext uri="{FF2B5EF4-FFF2-40B4-BE49-F238E27FC236}">
                <a16:creationId xmlns:a16="http://schemas.microsoft.com/office/drawing/2014/main" id="{48FF2794-1918-38B4-53E3-EFA0F3DD7077}"/>
              </a:ext>
            </a:extLst>
          </p:cNvPr>
          <p:cNvSpPr txBox="1">
            <a:spLocks/>
          </p:cNvSpPr>
          <p:nvPr/>
        </p:nvSpPr>
        <p:spPr>
          <a:xfrm>
            <a:off x="6269198" y="5673699"/>
            <a:ext cx="5719482" cy="143364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IN" dirty="0">
                <a:latin typeface="Times New Roman" panose="02020603050405020304" pitchFamily="18" charset="0"/>
                <a:ea typeface="Calibri" panose="020F0502020204030204" pitchFamily="34" charset="0"/>
              </a:rPr>
              <a:t>Before Model Optimization          After Model Optimization </a:t>
            </a:r>
            <a:endParaRPr lang="en-IN" dirty="0"/>
          </a:p>
        </p:txBody>
      </p:sp>
    </p:spTree>
    <p:extLst>
      <p:ext uri="{BB962C8B-B14F-4D97-AF65-F5344CB8AC3E}">
        <p14:creationId xmlns:p14="http://schemas.microsoft.com/office/powerpoint/2010/main" val="8815631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4.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5.xml><?xml version="1.0" encoding="utf-8"?>
<a:theme xmlns:a="http://schemas.openxmlformats.org/drawingml/2006/main" name="1_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TM03457510[[fn=Savon]]</Template>
  <TotalTime>136</TotalTime>
  <Words>615</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12</vt:i4>
      </vt:variant>
    </vt:vector>
  </HeadingPairs>
  <TitlesOfParts>
    <vt:vector size="29" baseType="lpstr">
      <vt:lpstr>AIGDT</vt:lpstr>
      <vt:lpstr>Arial</vt:lpstr>
      <vt:lpstr>Calibri</vt:lpstr>
      <vt:lpstr>Century Gothic</vt:lpstr>
      <vt:lpstr>Garamond</vt:lpstr>
      <vt:lpstr>Gill Sans MT</vt:lpstr>
      <vt:lpstr>Montserrat-Regular</vt:lpstr>
      <vt:lpstr>Symbol</vt:lpstr>
      <vt:lpstr>Times New Roman</vt:lpstr>
      <vt:lpstr>Wingdings</vt:lpstr>
      <vt:lpstr>Wingdings 2</vt:lpstr>
      <vt:lpstr>Wingdings 3</vt:lpstr>
      <vt:lpstr>Dividend</vt:lpstr>
      <vt:lpstr>Savon</vt:lpstr>
      <vt:lpstr>Parcel</vt:lpstr>
      <vt:lpstr>Ion Boardroom</vt:lpstr>
      <vt:lpstr>1_Savon</vt:lpstr>
      <vt:lpstr>                Btech project                        on     Water Quality Prediction</vt:lpstr>
      <vt:lpstr>Acknowledgement</vt:lpstr>
      <vt:lpstr>                  Motivation</vt:lpstr>
      <vt:lpstr>Specifications of Project</vt:lpstr>
      <vt:lpstr>Model preparing process</vt:lpstr>
      <vt:lpstr>Exploratory Data analysis</vt:lpstr>
      <vt:lpstr>Exploratory Data analysis</vt:lpstr>
      <vt:lpstr>Exploratory Data analysis</vt:lpstr>
      <vt:lpstr>Model Optimization</vt:lpstr>
      <vt:lpstr>Conclusion</vt:lpstr>
      <vt:lpstr>Future Aspects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Btech project                        on     Water Quality Prediction</dc:title>
  <dc:creator>Vasundhara Pant</dc:creator>
  <cp:lastModifiedBy>ANIMAY PRAKASH</cp:lastModifiedBy>
  <cp:revision>2</cp:revision>
  <dcterms:created xsi:type="dcterms:W3CDTF">2022-12-11T15:54:48Z</dcterms:created>
  <dcterms:modified xsi:type="dcterms:W3CDTF">2022-12-11T18:33:53Z</dcterms:modified>
</cp:coreProperties>
</file>