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E284-0545-3A8B-D352-EF4821AFA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F674C-62F7-AD78-AC25-7AB26F523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C0043-793C-36B1-6EA9-B9F4AB7B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6B60-7800-4F69-B769-057B18CEC6CF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D89F5-75AB-EDDB-19DF-4F1C49C4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A8D5-B822-6460-DFD4-967294B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43E2-6603-458E-89F3-3DDD59655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29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AD22-1009-E0B8-E85F-2B23B4B4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68498-76C8-171F-BD15-4F0B4289A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C8EE6-5F16-9E29-4B83-33F36E9B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6B60-7800-4F69-B769-057B18CEC6CF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7FF0A-FE2B-3E01-EA48-714519B6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CE315-20B6-839A-5CF6-4A9B6549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43E2-6603-458E-89F3-3DDD59655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48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2BC1C-7283-F26E-E20E-5CB2BA1CC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A1439-892A-786A-22FC-371E41A40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0D4F0-F47F-AD30-6E71-12F0FCCE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6B60-7800-4F69-B769-057B18CEC6CF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14C6E-6FF2-9583-0EEF-845A5259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F0B37-D851-073E-1FDC-5C251B06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43E2-6603-458E-89F3-3DDD59655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28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0D15-B3F0-096F-3DEE-9E150C4D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66861-F6EC-439B-ACA7-E59FC7B89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9EB7-5564-8DEC-D77A-76CC7295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6B60-7800-4F69-B769-057B18CEC6CF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96E1A-D126-D1C6-4869-01E3298A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5F732-6FB8-5CCB-011C-1708753F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43E2-6603-458E-89F3-3DDD59655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20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9071-3D4C-1BA6-DE2C-123B2889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69F79-FBFF-4CC0-1B85-6917357EA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E18DD-1EFF-19FC-40CC-3555E10D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6B60-7800-4F69-B769-057B18CEC6CF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AB15C-1058-347D-A7E7-6D813C7C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80A41-28FE-33B7-C106-96813FCE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43E2-6603-458E-89F3-3DDD59655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40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0946-2B49-6587-8DE9-09C13CE8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6C561-CD93-5D25-52FB-F9D3D3B47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C2364-BC3D-5F6A-F347-2A31A9723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5190D-D427-ECAA-8553-BDF4E6AF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6B60-7800-4F69-B769-057B18CEC6CF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811D7-5377-EA87-1608-CCACAADE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809D4-ADFD-3BA1-36CC-00374A4B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43E2-6603-458E-89F3-3DDD59655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34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F0ED-17A5-6E4D-A477-E0675BA0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FF8B7-6F62-32AE-8073-B309AA80D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B9DF-5285-2411-BAC7-F97F8712B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5BE5B-7F2F-4F3B-E069-6AC268CC6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CC426-3F4A-210C-5E3E-A7929FC48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5715B-5C8A-3A3D-2BC0-572D4ADF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6B60-7800-4F69-B769-057B18CEC6CF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5A407-7222-422B-83E1-6D0EA698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170FF-14A6-8176-C53D-CBB43F16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43E2-6603-458E-89F3-3DDD59655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28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08FA-E156-B25B-5B7B-8B6F8E26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2A64C-A0D6-39AB-11FF-4D0B32F2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6B60-7800-4F69-B769-057B18CEC6CF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8BE6F-72B7-92F0-ABA1-5884016A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E9F22-7C39-2D1F-7EF9-21515D24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43E2-6603-458E-89F3-3DDD59655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06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CB9E2-5202-A84B-4B4D-68894605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6B60-7800-4F69-B769-057B18CEC6CF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B5FF0-9BBD-4D84-377C-10A787ED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FA495-1966-A5BB-9549-9305BEC2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43E2-6603-458E-89F3-3DDD59655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74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F56C-7B7A-25F7-5594-5458CB69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C311-8B53-F110-5096-C67752CEB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57746-5393-3C0C-731D-1DD653BC2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1C365-C715-9FEF-FCE3-AEC0C96E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6B60-7800-4F69-B769-057B18CEC6CF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95C95-3745-6FEA-D00E-4BEA4D2A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8F093-16F8-FC23-BCF2-1CEAEA56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43E2-6603-458E-89F3-3DDD59655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16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69A0-5BE3-28B1-FB57-08F43B86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C5DD0-6EA7-3111-95F6-2BEDDEEDA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57C19-747D-1C8B-F64B-DBBA1E6DD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6510A-A6EC-E667-7584-03966812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6B60-7800-4F69-B769-057B18CEC6CF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29308-D4BC-A845-38CC-AE17B06F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CD39A-C348-899B-D54D-ABAD8413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43E2-6603-458E-89F3-3DDD59655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73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17B4C-0A8B-0A86-3D4F-D02CF033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BB0B8-B324-A251-358D-3EAAA2D97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30D-766F-45B3-B06F-01CD8F92A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A6B60-7800-4F69-B769-057B18CEC6CF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74D66-93AD-B315-D48E-1FFD1A8BC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E7D1-F71A-E5E0-D2A7-4568DF46B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243E2-6603-458E-89F3-3DDD59655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8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FB34-E88F-6F4B-A265-683D9FD62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Mvdkf</a:t>
            </a:r>
            <a:br>
              <a:rPr lang="en-IN"/>
            </a:br>
            <a:r>
              <a:rPr lang="en-IN"/>
              <a:t>m</a:t>
            </a:r>
            <a:br>
              <a:rPr lang="en-IN"/>
            </a:br>
            <a:br>
              <a:rPr lang="en-IN"/>
            </a:br>
            <a:r>
              <a:rPr lang="en-IN"/>
              <a:t>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E0292-104A-AA29-B160-DCF5F9248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85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Mvdkf m  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Mvdkf m  v</dc:title>
  <dc:creator>piyush kumar</dc:creator>
  <cp:lastModifiedBy>piyush kumar</cp:lastModifiedBy>
  <cp:revision>1</cp:revision>
  <dcterms:created xsi:type="dcterms:W3CDTF">2023-06-05T21:12:02Z</dcterms:created>
  <dcterms:modified xsi:type="dcterms:W3CDTF">2023-06-05T21:12:09Z</dcterms:modified>
</cp:coreProperties>
</file>