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BE10-FDEA-4DA9-9D61-D916D5F8B765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BE93-B903-4526-9A49-3ACC9948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BE93-B903-4526-9A49-3ACC99485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2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F72E7F-C4E0-4AA5-8C74-B940EC0D7A0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F9D39E-DFA7-4F65-8A66-D97CD33741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Gomes</a:t>
            </a:r>
          </a:p>
          <a:p>
            <a:r>
              <a:rPr lang="en-US" dirty="0" smtClean="0"/>
              <a:t>Seth Charron</a:t>
            </a:r>
          </a:p>
          <a:p>
            <a:r>
              <a:rPr lang="en-US" dirty="0" smtClean="0"/>
              <a:t>Cameron Lewis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Hardware-</a:t>
            </a:r>
            <a:br>
              <a:rPr lang="en-US" dirty="0" smtClean="0"/>
            </a:br>
            <a:r>
              <a:rPr lang="en-US" dirty="0" smtClean="0"/>
              <a:t>Heat Sinks and Graphic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5657" y="1295400"/>
            <a:ext cx="7087532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has been our presentation.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time.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5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719329"/>
          </a:xfrm>
        </p:spPr>
        <p:txBody>
          <a:bodyPr/>
          <a:lstStyle/>
          <a:p>
            <a:r>
              <a:rPr lang="en-US" dirty="0" smtClean="0"/>
              <a:t>Hardware that regulates heat in a computer.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Sinks: What Are They?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9" y="2616105"/>
            <a:ext cx="8407893" cy="7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4855" y="2514600"/>
            <a:ext cx="8407893" cy="7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“fins”.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08710" y="3276600"/>
            <a:ext cx="8407893" cy="7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Spread heat over a larger area.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22565" y="4038600"/>
            <a:ext cx="8407893" cy="7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Generally in a HSF combination.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36420" y="4800600"/>
            <a:ext cx="8407893" cy="71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Passive and active heat sinks.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46238"/>
            <a:ext cx="4917013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43129"/>
          </a:xfrm>
        </p:spPr>
        <p:txBody>
          <a:bodyPr/>
          <a:lstStyle/>
          <a:p>
            <a:r>
              <a:rPr lang="en-US" dirty="0" smtClean="0"/>
              <a:t>Range from $1 to </a:t>
            </a:r>
            <a:r>
              <a:rPr lang="en-US" smtClean="0"/>
              <a:t>$402,000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Sinks: The Cost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2590800"/>
            <a:ext cx="8407893" cy="64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2572327"/>
            <a:ext cx="8407893" cy="64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Price varies by quality and/or surface area.</a:t>
            </a:r>
          </a:p>
        </p:txBody>
      </p:sp>
    </p:spTree>
    <p:extLst>
      <p:ext uri="{BB962C8B-B14F-4D97-AF65-F5344CB8AC3E}">
        <p14:creationId xmlns:p14="http://schemas.microsoft.com/office/powerpoint/2010/main" val="20214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795529"/>
          </a:xfrm>
        </p:spPr>
        <p:txBody>
          <a:bodyPr/>
          <a:lstStyle/>
          <a:p>
            <a:r>
              <a:rPr lang="en-US" dirty="0" smtClean="0"/>
              <a:t>Higher the temperature is, more surface area.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Buying the Perfect heat sink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7925" y="2590798"/>
            <a:ext cx="8407893" cy="795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sure material is highly thermal conductive.</a:t>
            </a:r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76380" y="3386926"/>
            <a:ext cx="8407893" cy="795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possible, check heat sink spec sheets.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04091" y="3386327"/>
            <a:ext cx="8407893" cy="795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66929"/>
          </a:xfrm>
        </p:spPr>
        <p:txBody>
          <a:bodyPr>
            <a:normAutofit/>
          </a:bodyPr>
          <a:lstStyle/>
          <a:p>
            <a:r>
              <a:rPr lang="en-US" dirty="0" smtClean="0"/>
              <a:t>Best Buy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Should I get A Heat Sink?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2438400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Amazon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3200400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Mouser Electronics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33600"/>
            <a:ext cx="3705752" cy="2844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36" y="2960191"/>
            <a:ext cx="2858480" cy="10473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54" y="2782608"/>
            <a:ext cx="3082443" cy="1402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22" y="2787226"/>
            <a:ext cx="2621775" cy="17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1260" cy="105439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 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47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66929"/>
          </a:xfrm>
        </p:spPr>
        <p:txBody>
          <a:bodyPr/>
          <a:lstStyle/>
          <a:p>
            <a:r>
              <a:rPr lang="en-US" dirty="0" smtClean="0"/>
              <a:t>PCBs that </a:t>
            </a:r>
            <a:r>
              <a:rPr lang="en-US" dirty="0"/>
              <a:t>sends </a:t>
            </a:r>
            <a:r>
              <a:rPr lang="en-US" dirty="0" smtClean="0"/>
              <a:t>pixels using GPU.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0998" y="2514600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 Hardware Transform and Lighting.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0997" y="3352800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attachments </a:t>
            </a:r>
            <a:r>
              <a:rPr lang="en-US" dirty="0" smtClean="0"/>
              <a:t>for motherboards.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4627" y="4191000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P</a:t>
            </a:r>
            <a:r>
              <a:rPr lang="en-US" dirty="0" smtClean="0"/>
              <a:t>rocessor</a:t>
            </a:r>
            <a:r>
              <a:rPr lang="en-US" dirty="0"/>
              <a:t>, video memory, </a:t>
            </a:r>
            <a:r>
              <a:rPr lang="en-US" dirty="0" smtClean="0"/>
              <a:t>RAMDAC, </a:t>
            </a:r>
            <a:r>
              <a:rPr lang="en-US" dirty="0"/>
              <a:t>and the driver software.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0996" y="5041393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9245" y="5034466"/>
            <a:ext cx="8407893" cy="566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Display video game graphics and essential for textures and realism.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70150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than $100 to more than $500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Card Cost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61361" y="2942613"/>
            <a:ext cx="8407893" cy="8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riangles </a:t>
            </a:r>
            <a:r>
              <a:rPr lang="en-US" dirty="0"/>
              <a:t>per </a:t>
            </a:r>
            <a:r>
              <a:rPr lang="en-US" dirty="0" smtClean="0"/>
              <a:t>second</a:t>
            </a:r>
            <a:r>
              <a:rPr lang="en-US" dirty="0"/>
              <a:t>.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00639" y="3702753"/>
            <a:ext cx="8407893" cy="8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Texture fill rate.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5351826"/>
            <a:ext cx="8407893" cy="8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GPU clock speed.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49344" y="4495800"/>
            <a:ext cx="8407893" cy="8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Shader</a:t>
            </a:r>
            <a:r>
              <a:rPr lang="en-US" dirty="0" smtClean="0"/>
              <a:t> core.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590800" y="2362200"/>
            <a:ext cx="8407893" cy="85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u="sng" dirty="0" smtClean="0"/>
              <a:t>Reasons For Cost: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39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3352801" cy="643129"/>
          </a:xfrm>
        </p:spPr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 To Get Graphic 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27" y="2209800"/>
            <a:ext cx="3474919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3110545"/>
            <a:ext cx="2362200" cy="86551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2595418"/>
            <a:ext cx="3352801" cy="64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Egg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3429000"/>
            <a:ext cx="3352801" cy="64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Staples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4262582"/>
            <a:ext cx="3352801" cy="64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Tiger Direct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3083766"/>
            <a:ext cx="2406073" cy="964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38" y="2928787"/>
            <a:ext cx="2673096" cy="1274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46" y="3283642"/>
            <a:ext cx="2863273" cy="5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</TotalTime>
  <Words>210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Hardware- Heat Sinks and Graphic Cards</vt:lpstr>
      <vt:lpstr>Heat Sinks: What Are They?</vt:lpstr>
      <vt:lpstr>Heat Sinks: The Cost</vt:lpstr>
      <vt:lpstr>Buying the Perfect heat sink</vt:lpstr>
      <vt:lpstr>Where Should I get A Heat Sink?</vt:lpstr>
      <vt:lpstr>Graphic Cards</vt:lpstr>
      <vt:lpstr>Graphics Cards</vt:lpstr>
      <vt:lpstr>Graphics Card Cost</vt:lpstr>
      <vt:lpstr>Places To Get Graphic Cards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Hardware- Heat Sinks and Graphic Cards</dc:title>
  <dc:creator>Peter Gomes</dc:creator>
  <cp:lastModifiedBy>Peter Gomes</cp:lastModifiedBy>
  <cp:revision>25</cp:revision>
  <dcterms:created xsi:type="dcterms:W3CDTF">2015-04-27T14:55:51Z</dcterms:created>
  <dcterms:modified xsi:type="dcterms:W3CDTF">2015-04-30T11:47:07Z</dcterms:modified>
</cp:coreProperties>
</file>