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8487-D997-4B57-B59E-E61F62ADB94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D704-0C3A-4B66-BEC2-5F5ECE3211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8487-D997-4B57-B59E-E61F62ADB94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D704-0C3A-4B66-BEC2-5F5ECE321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8487-D997-4B57-B59E-E61F62ADB94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D704-0C3A-4B66-BEC2-5F5ECE321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8487-D997-4B57-B59E-E61F62ADB94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D704-0C3A-4B66-BEC2-5F5ECE321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8487-D997-4B57-B59E-E61F62ADB94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D704-0C3A-4B66-BEC2-5F5ECE32118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8487-D997-4B57-B59E-E61F62ADB94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D704-0C3A-4B66-BEC2-5F5ECE321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8487-D997-4B57-B59E-E61F62ADB94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D704-0C3A-4B66-BEC2-5F5ECE321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8487-D997-4B57-B59E-E61F62ADB94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D704-0C3A-4B66-BEC2-5F5ECE321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8487-D997-4B57-B59E-E61F62ADB94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D704-0C3A-4B66-BEC2-5F5ECE321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8487-D997-4B57-B59E-E61F62ADB94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D704-0C3A-4B66-BEC2-5F5ECE3211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8487-D997-4B57-B59E-E61F62ADB94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E29D704-0C3A-4B66-BEC2-5F5ECE32118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EB8487-D997-4B57-B59E-E61F62ADB944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29D704-0C3A-4B66-BEC2-5F5ECE32118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pPr algn="ctr"/>
            <a:r>
              <a:rPr lang="en-GB" dirty="0" smtClean="0">
                <a:latin typeface="Old English Text MT" pitchFamily="66" charset="0"/>
              </a:rPr>
              <a:t>PAL Market	</a:t>
            </a:r>
            <a:endParaRPr lang="en-US" dirty="0">
              <a:latin typeface="Old English Text MT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4581128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Forte" pitchFamily="66" charset="0"/>
              </a:rPr>
              <a:t>Team Name  :  PAL</a:t>
            </a:r>
          </a:p>
          <a:p>
            <a:r>
              <a:rPr lang="en-GB" dirty="0" smtClean="0">
                <a:latin typeface="Forte" pitchFamily="66" charset="0"/>
              </a:rPr>
              <a:t>Team Members : </a:t>
            </a:r>
            <a:r>
              <a:rPr lang="en-GB" dirty="0" err="1" smtClean="0">
                <a:latin typeface="Forte" pitchFamily="66" charset="0"/>
              </a:rPr>
              <a:t>Praneeth</a:t>
            </a:r>
            <a:endParaRPr lang="en-GB" dirty="0" smtClean="0">
              <a:latin typeface="Forte" pitchFamily="66" charset="0"/>
            </a:endParaRPr>
          </a:p>
          <a:p>
            <a:r>
              <a:rPr lang="en-GB" dirty="0">
                <a:latin typeface="Forte" pitchFamily="66" charset="0"/>
              </a:rPr>
              <a:t> </a:t>
            </a:r>
            <a:r>
              <a:rPr lang="en-GB" dirty="0" smtClean="0">
                <a:latin typeface="Forte" pitchFamily="66" charset="0"/>
              </a:rPr>
              <a:t>                              </a:t>
            </a:r>
            <a:r>
              <a:rPr lang="en-GB" dirty="0" err="1" smtClean="0">
                <a:latin typeface="Forte" pitchFamily="66" charset="0"/>
              </a:rPr>
              <a:t>Anirudh</a:t>
            </a:r>
            <a:endParaRPr lang="en-GB" dirty="0" smtClean="0">
              <a:latin typeface="Forte" pitchFamily="66" charset="0"/>
            </a:endParaRPr>
          </a:p>
          <a:p>
            <a:r>
              <a:rPr lang="en-GB" dirty="0" smtClean="0">
                <a:latin typeface="Forte" pitchFamily="66" charset="0"/>
              </a:rPr>
              <a:t>                                    </a:t>
            </a:r>
            <a:r>
              <a:rPr lang="en-GB" dirty="0" err="1" smtClean="0">
                <a:latin typeface="Forte" pitchFamily="66" charset="0"/>
              </a:rPr>
              <a:t>Lokesh</a:t>
            </a:r>
            <a:endParaRPr lang="en-US" dirty="0">
              <a:latin typeface="Forte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PAL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</a:p>
          <a:p>
            <a:r>
              <a:rPr lang="en-GB" dirty="0" smtClean="0"/>
              <a:t>Prediction of closing price of selected stock.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Azure</a:t>
            </a:r>
          </a:p>
          <a:p>
            <a:r>
              <a:rPr lang="en-GB" dirty="0" smtClean="0"/>
              <a:t>Flask Framework</a:t>
            </a:r>
          </a:p>
          <a:p>
            <a:r>
              <a:rPr lang="en-GB" dirty="0" err="1" smtClean="0"/>
              <a:t>Tweepy</a:t>
            </a:r>
            <a:r>
              <a:rPr lang="en-GB" dirty="0" smtClean="0"/>
              <a:t> module</a:t>
            </a:r>
          </a:p>
          <a:p>
            <a:r>
              <a:rPr lang="en-GB" dirty="0" smtClean="0"/>
              <a:t>ML studio</a:t>
            </a:r>
          </a:p>
          <a:p>
            <a:r>
              <a:rPr lang="en-GB" dirty="0" smtClean="0"/>
              <a:t>Language  - python</a:t>
            </a:r>
          </a:p>
          <a:p>
            <a:r>
              <a:rPr lang="en-GB" dirty="0" smtClean="0"/>
              <a:t>Yahoo finance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Application helps to retrieve the intra trade information of the company.</a:t>
            </a:r>
          </a:p>
          <a:p>
            <a:r>
              <a:rPr lang="en-GB" dirty="0" smtClean="0"/>
              <a:t>The Application helps to predict magic numbers based on recent past oscillations of values of the company.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                                  Thank you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                                          Q &amp; A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</TotalTime>
  <Words>84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PAL Market </vt:lpstr>
      <vt:lpstr>PAL Market</vt:lpstr>
      <vt:lpstr>Tech stack</vt:lpstr>
      <vt:lpstr>Description</vt:lpstr>
      <vt:lpstr>Flow Chart</vt:lpstr>
      <vt:lpstr>Application Layout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 Market</dc:title>
  <dc:creator>Lokesh Niranjan Revuru</dc:creator>
  <cp:lastModifiedBy>Lokesh Niranjan Revuru</cp:lastModifiedBy>
  <cp:revision>3</cp:revision>
  <dcterms:created xsi:type="dcterms:W3CDTF">2019-09-15T00:54:22Z</dcterms:created>
  <dcterms:modified xsi:type="dcterms:W3CDTF">2019-09-15T01:12:04Z</dcterms:modified>
</cp:coreProperties>
</file>