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Animesh Diwan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Animesh Diwan</cp:lastModifiedBy>
  <cp:revision>7</cp:revision>
  <dcterms:created xsi:type="dcterms:W3CDTF">2022-04-19T20:18:35Z</dcterms:created>
  <dcterms:modified xsi:type="dcterms:W3CDTF">2024-12-16T02:59:41Z</dcterms:modified>
</cp:coreProperties>
</file>