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57" r:id="rId5"/>
    <p:sldId id="259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41"/>
  </p:normalViewPr>
  <p:slideViewPr>
    <p:cSldViewPr snapToGrid="0" snapToObjects="1">
      <p:cViewPr varScale="1">
        <p:scale>
          <a:sx n="119" d="100"/>
          <a:sy n="119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eshkansal.shinyapps.io/MovieRecommend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F315E1-EE91-2B44-90C3-6946489E0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BUAN 6357 Advanced Business Analytics Using R 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C36890-1492-5647-B1BC-974532281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Movie Recommender System </a:t>
            </a:r>
          </a:p>
          <a:p>
            <a:r>
              <a:rPr lang="en-US" dirty="0"/>
              <a:t>- By Animesh Kansal (axk169531)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A6E-0227-D84C-A3B7-A416D3C7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1731"/>
            <a:ext cx="8229600" cy="1143000"/>
          </a:xfrm>
        </p:spPr>
        <p:txBody>
          <a:bodyPr/>
          <a:lstStyle/>
          <a:p>
            <a:r>
              <a:rPr lang="en-US" dirty="0"/>
              <a:t>Netflix $1M cash prize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28167-8561-F04B-BCB6-97A83405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94731"/>
            <a:ext cx="6096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B041-FE5F-3D46-958E-4C06BF72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12" y="1713448"/>
            <a:ext cx="6366576" cy="50846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C7B6B17-7F2A-8842-925B-284E6819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66" y="1032411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Shiny App:  </a:t>
            </a:r>
            <a:r>
              <a:rPr lang="en-US" dirty="0">
                <a:hlinkClick r:id="rId3"/>
              </a:rPr>
              <a:t>Link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2F3-97E1-8241-8148-E8B35B4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76" y="1600056"/>
            <a:ext cx="6444240" cy="13620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set: 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CA3FEE-1CF1-C840-B76D-D40DD7C21558}"/>
              </a:ext>
            </a:extLst>
          </p:cNvPr>
          <p:cNvSpPr txBox="1">
            <a:spLocks/>
          </p:cNvSpPr>
          <p:nvPr/>
        </p:nvSpPr>
        <p:spPr>
          <a:xfrm>
            <a:off x="1134196" y="3280785"/>
            <a:ext cx="7162800" cy="242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used the 100k </a:t>
            </a:r>
            <a:r>
              <a:rPr lang="en-US" dirty="0" err="1"/>
              <a:t>MovieLense</a:t>
            </a:r>
            <a:r>
              <a:rPr lang="en-US" dirty="0"/>
              <a:t> ratings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is available on </a:t>
            </a:r>
            <a:r>
              <a:rPr lang="en-US" dirty="0" err="1"/>
              <a:t>MovieLens</a:t>
            </a:r>
            <a:r>
              <a:rPr lang="en-US" dirty="0"/>
              <a:t> web site (</a:t>
            </a:r>
            <a:r>
              <a:rPr lang="en-US" dirty="0" err="1"/>
              <a:t>movielens.umn.edu</a:t>
            </a:r>
            <a:r>
              <a:rPr lang="en-US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data was collected from 1997 through 1998.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contains about 100,000 ratings (1-5)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has 943 users with 1664 movies.</a:t>
            </a:r>
          </a:p>
        </p:txBody>
      </p:sp>
    </p:spTree>
    <p:extLst>
      <p:ext uri="{BB962C8B-B14F-4D97-AF65-F5344CB8AC3E}">
        <p14:creationId xmlns:p14="http://schemas.microsoft.com/office/powerpoint/2010/main" val="36819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2F3-97E1-8241-8148-E8B35B4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76" y="1600056"/>
            <a:ext cx="644424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Algorithms used: </a:t>
            </a:r>
            <a:br>
              <a:rPr lang="en-US" dirty="0"/>
            </a:br>
            <a:r>
              <a:rPr lang="en-US" sz="2000" b="0" dirty="0"/>
              <a:t>(</a:t>
            </a:r>
            <a:r>
              <a:rPr lang="en-US" sz="2000" b="0" dirty="0" err="1"/>
              <a:t>recommenderlab</a:t>
            </a:r>
            <a:r>
              <a:rPr lang="en-US" sz="2000" b="0" dirty="0"/>
              <a:t> package in R)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CA3FEE-1CF1-C840-B76D-D40DD7C21558}"/>
              </a:ext>
            </a:extLst>
          </p:cNvPr>
          <p:cNvSpPr txBox="1">
            <a:spLocks/>
          </p:cNvSpPr>
          <p:nvPr/>
        </p:nvSpPr>
        <p:spPr>
          <a:xfrm>
            <a:off x="1189615" y="3445741"/>
            <a:ext cx="4975659" cy="1812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Popular recommendation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Based Collaborative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9070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BF8912-653F-FF4D-8C33-4FCABD33C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25838"/>
          <a:stretch/>
        </p:blipFill>
        <p:spPr>
          <a:xfrm>
            <a:off x="152400" y="3172690"/>
            <a:ext cx="8991600" cy="30341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BF45FC-B1C3-8E4C-B680-CAA4979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76" y="1600056"/>
            <a:ext cx="644424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Recommender System Evaluation/performance: </a:t>
            </a:r>
          </a:p>
        </p:txBody>
      </p:sp>
    </p:spTree>
    <p:extLst>
      <p:ext uri="{BB962C8B-B14F-4D97-AF65-F5344CB8AC3E}">
        <p14:creationId xmlns:p14="http://schemas.microsoft.com/office/powerpoint/2010/main" val="90759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BF45FC-B1C3-8E4C-B680-CAA4979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76" y="2747962"/>
            <a:ext cx="644424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</Words>
  <Application>Microsoft Macintosh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BUAN 6357 Advanced Business Analytics Using R  </vt:lpstr>
      <vt:lpstr>Netflix $1M cash prize</vt:lpstr>
      <vt:lpstr>Shiny App:  Link </vt:lpstr>
      <vt:lpstr>Data set:  </vt:lpstr>
      <vt:lpstr>Algorithms used:  (recommenderlab package in R) </vt:lpstr>
      <vt:lpstr>Recommender System Evaluation/performance: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Kansal, Animesh</cp:lastModifiedBy>
  <cp:revision>31</cp:revision>
  <dcterms:created xsi:type="dcterms:W3CDTF">2011-08-25T15:49:05Z</dcterms:created>
  <dcterms:modified xsi:type="dcterms:W3CDTF">2019-05-02T23:58:41Z</dcterms:modified>
</cp:coreProperties>
</file>