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5AC0-938D-4324-824F-BBAC7780DCF1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CD26-8FE5-4352-929D-ED90CD3C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7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5AC0-938D-4324-824F-BBAC7780DCF1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CD26-8FE5-4352-929D-ED90CD3C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76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5AC0-938D-4324-824F-BBAC7780DCF1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CD26-8FE5-4352-929D-ED90CD3C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35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5AC0-938D-4324-824F-BBAC7780DCF1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CD26-8FE5-4352-929D-ED90CD3C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87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5AC0-938D-4324-824F-BBAC7780DCF1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CD26-8FE5-4352-929D-ED90CD3C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5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5AC0-938D-4324-824F-BBAC7780DCF1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CD26-8FE5-4352-929D-ED90CD3C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15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5AC0-938D-4324-824F-BBAC7780DCF1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CD26-8FE5-4352-929D-ED90CD3C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3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5AC0-938D-4324-824F-BBAC7780DCF1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CD26-8FE5-4352-929D-ED90CD3C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15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5AC0-938D-4324-824F-BBAC7780DCF1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CD26-8FE5-4352-929D-ED90CD3C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3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5AC0-938D-4324-824F-BBAC7780DCF1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CD26-8FE5-4352-929D-ED90CD3C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27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5AC0-938D-4324-824F-BBAC7780DCF1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CD26-8FE5-4352-929D-ED90CD3C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02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75AC0-938D-4324-824F-BBAC7780DCF1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CD26-8FE5-4352-929D-ED90CD3C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5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484784"/>
            <a:ext cx="8820979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7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261938"/>
            <a:ext cx="6353175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2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"/>
            <a:ext cx="8928877" cy="565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94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833438"/>
            <a:ext cx="82677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13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15" y="1484784"/>
            <a:ext cx="9047511" cy="361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62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Animesh Acharjee</dc:creator>
  <cp:lastModifiedBy>Animesh Acharjee</cp:lastModifiedBy>
  <cp:revision>3</cp:revision>
  <dcterms:created xsi:type="dcterms:W3CDTF">2014-04-30T12:22:49Z</dcterms:created>
  <dcterms:modified xsi:type="dcterms:W3CDTF">2014-04-30T13:05:39Z</dcterms:modified>
</cp:coreProperties>
</file>