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sldIdLst>
    <p:sldId id="256" r:id="rId2"/>
    <p:sldId id="283" r:id="rId3"/>
    <p:sldId id="257" r:id="rId4"/>
    <p:sldId id="289" r:id="rId5"/>
    <p:sldId id="284" r:id="rId6"/>
    <p:sldId id="259" r:id="rId7"/>
    <p:sldId id="261" r:id="rId8"/>
    <p:sldId id="287" r:id="rId9"/>
    <p:sldId id="288" r:id="rId10"/>
    <p:sldId id="290" r:id="rId11"/>
    <p:sldId id="291" r:id="rId12"/>
    <p:sldId id="292" r:id="rId13"/>
    <p:sldId id="293" r:id="rId14"/>
    <p:sldId id="294" r:id="rId15"/>
    <p:sldId id="295" r:id="rId16"/>
    <p:sldId id="296" r:id="rId17"/>
    <p:sldId id="297" r:id="rId18"/>
    <p:sldId id="298" r:id="rId19"/>
    <p:sldId id="299" r:id="rId20"/>
    <p:sldId id="300" r:id="rId21"/>
    <p:sldId id="264" r:id="rId22"/>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946" y="2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3820" y="3771901"/>
            <a:ext cx="13373099" cy="3394172"/>
          </a:xfrm>
        </p:spPr>
        <p:txBody>
          <a:bodyPr anchor="b">
            <a:normAutofit/>
          </a:bodyPr>
          <a:lstStyle>
            <a:lvl1pPr>
              <a:defRPr sz="8100"/>
            </a:lvl1pPr>
          </a:lstStyle>
          <a:p>
            <a:r>
              <a:rPr lang="en-US"/>
              <a:t>Click to edit Master title style</a:t>
            </a:r>
            <a:endParaRPr lang="en-US" dirty="0"/>
          </a:p>
        </p:txBody>
      </p:sp>
      <p:sp>
        <p:nvSpPr>
          <p:cNvPr id="3" name="Subtitle 2"/>
          <p:cNvSpPr>
            <a:spLocks noGrp="1"/>
          </p:cNvSpPr>
          <p:nvPr>
            <p:ph type="subTitle" idx="1"/>
          </p:nvPr>
        </p:nvSpPr>
        <p:spPr>
          <a:xfrm>
            <a:off x="3883820" y="7166069"/>
            <a:ext cx="13373099" cy="1689425"/>
          </a:xfrm>
        </p:spPr>
        <p:txBody>
          <a:bodyPr anchor="t"/>
          <a:lstStyle>
            <a:lvl1pPr marL="0" indent="0" algn="l">
              <a:buNone/>
              <a:defRPr>
                <a:solidFill>
                  <a:schemeClr val="tx1">
                    <a:lumMod val="65000"/>
                    <a:lumOff val="3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6485716"/>
            <a:ext cx="2616978" cy="1167884"/>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97719" y="6794311"/>
            <a:ext cx="11696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2664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914400"/>
            <a:ext cx="13373099" cy="4675560"/>
          </a:xfrm>
        </p:spPr>
        <p:txBody>
          <a:bodyPr anchor="ctr">
            <a:normAutofit/>
          </a:bodyPr>
          <a:lstStyle>
            <a:lvl1pPr algn="l">
              <a:defRPr sz="72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445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912518" y="5257800"/>
            <a:ext cx="11304831"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IN" smtClean="0"/>
              <a:t>‹#›</a:t>
            </a:fld>
            <a:endParaRPr lang="en-IN"/>
          </a:p>
        </p:txBody>
      </p:sp>
      <p:sp>
        <p:nvSpPr>
          <p:cNvPr id="14" name="TextBox 13"/>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5" name="TextBox 14"/>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19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3820" y="3657601"/>
            <a:ext cx="13373100" cy="4087268"/>
          </a:xfrm>
        </p:spPr>
        <p:txBody>
          <a:bodyPr anchor="b">
            <a:normAutofit/>
          </a:bodyPr>
          <a:lstStyle>
            <a:lvl1pPr algn="l">
              <a:defRPr sz="7200" b="0"/>
            </a:lvl1pPr>
          </a:lstStyle>
          <a:p>
            <a:r>
              <a:rPr lang="en-US"/>
              <a:t>Click to edit Master title style</a:t>
            </a:r>
            <a:endParaRPr lang="en-US" dirty="0"/>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6/16/2021</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79902666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IN" smtClean="0"/>
              <a:t>‹#›</a:t>
            </a:fld>
            <a:endParaRPr lang="en-IN"/>
          </a:p>
        </p:txBody>
      </p:sp>
      <p:sp>
        <p:nvSpPr>
          <p:cNvPr id="17" name="TextBox 16"/>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8" name="TextBox 17"/>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1942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3819" y="941111"/>
            <a:ext cx="13373099" cy="4320030"/>
          </a:xfrm>
        </p:spPr>
        <p:txBody>
          <a:bodyPr anchor="ctr">
            <a:normAutofit/>
          </a:bodyPr>
          <a:lstStyle>
            <a:lvl1pPr algn="l">
              <a:defRPr sz="7200" b="0"/>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99575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42723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42219" y="941108"/>
            <a:ext cx="3311402" cy="7925726"/>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883818" y="941108"/>
            <a:ext cx="9715500" cy="7925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9184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48172" y="3717112"/>
            <a:ext cx="7391654" cy="1489075"/>
          </a:xfrm>
          <a:prstGeom prst="rect">
            <a:avLst/>
          </a:prstGeom>
        </p:spPr>
        <p:txBody>
          <a:bodyPr wrap="square" lIns="0" tIns="0" rIns="0" bIns="0">
            <a:spAutoFit/>
          </a:bodyPr>
          <a:lstStyle>
            <a:lvl1pPr>
              <a:defRPr sz="9600" b="0" i="0">
                <a:solidFill>
                  <a:srgbClr val="86C32E"/>
                </a:solidFill>
                <a:latin typeface="Lucida Console"/>
                <a:cs typeface="Lucida Console"/>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3781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8" y="936165"/>
            <a:ext cx="13367531" cy="1921335"/>
          </a:xfrm>
        </p:spPr>
        <p:txBody>
          <a:bodyPr/>
          <a:lstStyle/>
          <a:p>
            <a:r>
              <a:rPr lang="en-US"/>
              <a:t>Click to edit Master title style</a:t>
            </a:r>
            <a:endParaRPr lang="en-US" dirty="0"/>
          </a:p>
        </p:txBody>
      </p:sp>
      <p:sp>
        <p:nvSpPr>
          <p:cNvPr id="3" name="Content Placeholder 2"/>
          <p:cNvSpPr>
            <a:spLocks noGrp="1"/>
          </p:cNvSpPr>
          <p:nvPr>
            <p:ph idx="1"/>
          </p:nvPr>
        </p:nvSpPr>
        <p:spPr>
          <a:xfrm>
            <a:off x="3883818" y="3200400"/>
            <a:ext cx="13373100" cy="5666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9574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3819" y="3088125"/>
            <a:ext cx="13373099" cy="220320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5295194"/>
            <a:ext cx="13373099" cy="1290600"/>
          </a:xfrm>
        </p:spPr>
        <p:txBody>
          <a:bodyPr anchor="t"/>
          <a:lstStyle>
            <a:lvl1pPr marL="0" indent="0" algn="l">
              <a:buNone/>
              <a:defRPr sz="30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0293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3818" y="3200400"/>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786121" y="3189333"/>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67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409060" y="2959055"/>
            <a:ext cx="5989098"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3883819" y="3823449"/>
            <a:ext cx="6514340"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59944" y="2954213"/>
            <a:ext cx="5998502"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10750436" y="3818607"/>
            <a:ext cx="6508011"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027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6439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2680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669132"/>
            <a:ext cx="5257799" cy="1464468"/>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9484518" y="669133"/>
            <a:ext cx="7772400" cy="812244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83819" y="2397920"/>
            <a:ext cx="5257799" cy="6393654"/>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5366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20" y="7200900"/>
            <a:ext cx="133731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818" y="952448"/>
            <a:ext cx="13373100" cy="5782455"/>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3883820" y="8051007"/>
            <a:ext cx="13373100"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7939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342900"/>
            <a:ext cx="4277274" cy="99579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0832" y="-1179"/>
            <a:ext cx="3535011" cy="1028105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74320" cy="10287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89387" y="936165"/>
            <a:ext cx="13367531" cy="19213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3818" y="3200400"/>
            <a:ext cx="13373100" cy="5829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42419" y="9195656"/>
            <a:ext cx="1719425" cy="555594"/>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t>6/16/2021</a:t>
            </a:fld>
            <a:endParaRPr lang="en-US"/>
          </a:p>
        </p:txBody>
      </p:sp>
      <p:sp>
        <p:nvSpPr>
          <p:cNvPr id="5" name="Footer Placeholder 4"/>
          <p:cNvSpPr>
            <a:spLocks noGrp="1"/>
          </p:cNvSpPr>
          <p:nvPr>
            <p:ph type="ftr" sz="quarter" idx="3"/>
          </p:nvPr>
        </p:nvSpPr>
        <p:spPr>
          <a:xfrm>
            <a:off x="3883819" y="9203713"/>
            <a:ext cx="11429999"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797719" y="1181674"/>
            <a:ext cx="1169651" cy="547688"/>
          </a:xfrm>
          <a:prstGeom prst="rect">
            <a:avLst/>
          </a:prstGeom>
        </p:spPr>
        <p:txBody>
          <a:bodyPr vert="horz" lIns="91440" tIns="45720" rIns="91440" bIns="45720" rtlCol="0" anchor="ctr"/>
          <a:lstStyle>
            <a:lvl1pPr algn="r">
              <a:defRPr sz="3000">
                <a:solidFill>
                  <a:srgbClr val="FEFFFF"/>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73075097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txStyles>
    <p:titleStyle>
      <a:lvl1pPr algn="l" defTabSz="6858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0" y="24452"/>
            <a:ext cx="18286730" cy="10287000"/>
            <a:chOff x="0" y="0"/>
            <a:chExt cx="18286730" cy="10287000"/>
          </a:xfrm>
        </p:grpSpPr>
        <p:sp>
          <p:nvSpPr>
            <p:cNvPr id="3" name="object 3"/>
            <p:cNvSpPr/>
            <p:nvPr/>
          </p:nvSpPr>
          <p:spPr>
            <a:xfrm>
              <a:off x="0" y="0"/>
              <a:ext cx="18286730" cy="10287000"/>
            </a:xfrm>
            <a:custGeom>
              <a:avLst/>
              <a:gdLst/>
              <a:ahLst/>
              <a:cxnLst/>
              <a:rect l="l" t="t" r="r" b="b"/>
              <a:pathLst>
                <a:path w="18286730" h="10287000">
                  <a:moveTo>
                    <a:pt x="18286476" y="0"/>
                  </a:moveTo>
                  <a:lnTo>
                    <a:pt x="0" y="0"/>
                  </a:lnTo>
                  <a:lnTo>
                    <a:pt x="0" y="6506350"/>
                  </a:lnTo>
                  <a:lnTo>
                    <a:pt x="0" y="6687439"/>
                  </a:lnTo>
                  <a:lnTo>
                    <a:pt x="0" y="10287000"/>
                  </a:lnTo>
                  <a:lnTo>
                    <a:pt x="18286476" y="10287000"/>
                  </a:lnTo>
                  <a:lnTo>
                    <a:pt x="18286464" y="3824109"/>
                  </a:lnTo>
                  <a:lnTo>
                    <a:pt x="18286476" y="0"/>
                  </a:lnTo>
                  <a:close/>
                </a:path>
              </a:pathLst>
            </a:custGeom>
            <a:solidFill>
              <a:srgbClr val="0081A9"/>
            </a:solidFill>
          </p:spPr>
          <p:txBody>
            <a:bodyPr wrap="square" lIns="0" tIns="0" rIns="0" bIns="0" rtlCol="0"/>
            <a:lstStyle/>
            <a:p>
              <a:endParaRPr/>
            </a:p>
          </p:txBody>
        </p:sp>
        <p:sp>
          <p:nvSpPr>
            <p:cNvPr id="4" name="object 4"/>
            <p:cNvSpPr/>
            <p:nvPr/>
          </p:nvSpPr>
          <p:spPr>
            <a:xfrm>
              <a:off x="0" y="0"/>
              <a:ext cx="18286730" cy="10287000"/>
            </a:xfrm>
            <a:custGeom>
              <a:avLst/>
              <a:gdLst/>
              <a:ahLst/>
              <a:cxnLst/>
              <a:rect l="l" t="t" r="r" b="b"/>
              <a:pathLst>
                <a:path w="18286730" h="10287000">
                  <a:moveTo>
                    <a:pt x="18286476" y="0"/>
                  </a:moveTo>
                  <a:lnTo>
                    <a:pt x="0" y="0"/>
                  </a:lnTo>
                  <a:lnTo>
                    <a:pt x="0" y="6506350"/>
                  </a:lnTo>
                  <a:lnTo>
                    <a:pt x="0" y="6687439"/>
                  </a:lnTo>
                  <a:lnTo>
                    <a:pt x="0" y="10287000"/>
                  </a:lnTo>
                  <a:lnTo>
                    <a:pt x="18286476" y="10287000"/>
                  </a:lnTo>
                  <a:lnTo>
                    <a:pt x="18286464" y="3824109"/>
                  </a:lnTo>
                  <a:lnTo>
                    <a:pt x="18286476" y="0"/>
                  </a:lnTo>
                  <a:close/>
                </a:path>
              </a:pathLst>
            </a:custGeom>
            <a:solidFill>
              <a:srgbClr val="D08EEB"/>
            </a:solidFill>
          </p:spPr>
          <p:txBody>
            <a:bodyPr wrap="square" lIns="0" tIns="0" rIns="0" bIns="0" rtlCol="0"/>
            <a:lstStyle/>
            <a:p>
              <a:endParaRPr/>
            </a:p>
          </p:txBody>
        </p:sp>
        <p:sp>
          <p:nvSpPr>
            <p:cNvPr id="5" name="object 5"/>
            <p:cNvSpPr/>
            <p:nvPr/>
          </p:nvSpPr>
          <p:spPr>
            <a:xfrm>
              <a:off x="0" y="0"/>
              <a:ext cx="18286730" cy="10287000"/>
            </a:xfrm>
            <a:custGeom>
              <a:avLst/>
              <a:gdLst/>
              <a:ahLst/>
              <a:cxnLst/>
              <a:rect l="l" t="t" r="r" b="b"/>
              <a:pathLst>
                <a:path w="18286730" h="10287000">
                  <a:moveTo>
                    <a:pt x="18286476" y="0"/>
                  </a:moveTo>
                  <a:lnTo>
                    <a:pt x="0" y="0"/>
                  </a:lnTo>
                  <a:lnTo>
                    <a:pt x="0" y="6506350"/>
                  </a:lnTo>
                  <a:lnTo>
                    <a:pt x="0" y="6687439"/>
                  </a:lnTo>
                  <a:lnTo>
                    <a:pt x="0" y="10287000"/>
                  </a:lnTo>
                  <a:lnTo>
                    <a:pt x="18286476" y="10287000"/>
                  </a:lnTo>
                  <a:lnTo>
                    <a:pt x="18286464" y="3824109"/>
                  </a:lnTo>
                  <a:lnTo>
                    <a:pt x="18286476" y="0"/>
                  </a:lnTo>
                  <a:close/>
                </a:path>
              </a:pathLst>
            </a:custGeom>
            <a:solidFill>
              <a:srgbClr val="FD92AF"/>
            </a:solidFill>
          </p:spPr>
          <p:txBody>
            <a:bodyPr wrap="square" lIns="0" tIns="0" rIns="0" bIns="0" rtlCol="0"/>
            <a:lstStyle/>
            <a:p>
              <a:endParaRPr/>
            </a:p>
          </p:txBody>
        </p:sp>
        <p:sp>
          <p:nvSpPr>
            <p:cNvPr id="6" name="object 6"/>
            <p:cNvSpPr/>
            <p:nvPr/>
          </p:nvSpPr>
          <p:spPr>
            <a:xfrm>
              <a:off x="0" y="0"/>
              <a:ext cx="18286730" cy="10287000"/>
            </a:xfrm>
            <a:custGeom>
              <a:avLst/>
              <a:gdLst/>
              <a:ahLst/>
              <a:cxnLst/>
              <a:rect l="l" t="t" r="r" b="b"/>
              <a:pathLst>
                <a:path w="18286730" h="10287000">
                  <a:moveTo>
                    <a:pt x="18286476" y="0"/>
                  </a:moveTo>
                  <a:lnTo>
                    <a:pt x="0" y="0"/>
                  </a:lnTo>
                  <a:lnTo>
                    <a:pt x="0" y="6506350"/>
                  </a:lnTo>
                  <a:lnTo>
                    <a:pt x="0" y="6687439"/>
                  </a:lnTo>
                  <a:lnTo>
                    <a:pt x="0" y="10287000"/>
                  </a:lnTo>
                  <a:lnTo>
                    <a:pt x="18286476" y="10287000"/>
                  </a:lnTo>
                  <a:lnTo>
                    <a:pt x="18286464" y="3824109"/>
                  </a:lnTo>
                  <a:lnTo>
                    <a:pt x="18286476" y="0"/>
                  </a:lnTo>
                  <a:close/>
                </a:path>
              </a:pathLst>
            </a:custGeom>
            <a:solidFill>
              <a:srgbClr val="F7F7F7"/>
            </a:solidFill>
          </p:spPr>
          <p:txBody>
            <a:bodyPr wrap="square" lIns="0" tIns="0" rIns="0" bIns="0" rtlCol="0"/>
            <a:lstStyle/>
            <a:p>
              <a:endParaRPr/>
            </a:p>
          </p:txBody>
        </p:sp>
        <p:pic>
          <p:nvPicPr>
            <p:cNvPr id="7" name="object 7"/>
            <p:cNvPicPr/>
            <p:nvPr/>
          </p:nvPicPr>
          <p:blipFill>
            <a:blip r:embed="rId2" cstate="print"/>
            <a:stretch>
              <a:fillRect/>
            </a:stretch>
          </p:blipFill>
          <p:spPr>
            <a:xfrm>
              <a:off x="4775380" y="802378"/>
              <a:ext cx="8305800" cy="7086601"/>
            </a:xfrm>
            <a:prstGeom prst="rect">
              <a:avLst/>
            </a:prstGeom>
          </p:spPr>
        </p:pic>
      </p:grpSp>
      <p:sp>
        <p:nvSpPr>
          <p:cNvPr id="8" name="object 8"/>
          <p:cNvSpPr txBox="1"/>
          <p:nvPr/>
        </p:nvSpPr>
        <p:spPr>
          <a:xfrm>
            <a:off x="4800600" y="3451604"/>
            <a:ext cx="8686800" cy="936154"/>
          </a:xfrm>
          <a:prstGeom prst="rect">
            <a:avLst/>
          </a:prstGeom>
        </p:spPr>
        <p:txBody>
          <a:bodyPr vert="horz" wrap="square" lIns="0" tIns="12700" rIns="0" bIns="0" rtlCol="0">
            <a:spAutoFit/>
          </a:bodyPr>
          <a:lstStyle/>
          <a:p>
            <a:pPr marL="12700" algn="ctr">
              <a:lnSpc>
                <a:spcPct val="100000"/>
              </a:lnSpc>
              <a:spcBef>
                <a:spcPts val="100"/>
              </a:spcBef>
            </a:pPr>
            <a:r>
              <a:rPr lang="en-US" sz="6000" spc="10" dirty="0">
                <a:solidFill>
                  <a:srgbClr val="00ACE1"/>
                </a:solidFill>
                <a:latin typeface="Lucida Console"/>
                <a:cs typeface="Lucida Console"/>
              </a:rPr>
              <a:t>SWP-COVID19</a:t>
            </a:r>
          </a:p>
        </p:txBody>
      </p:sp>
      <p:sp>
        <p:nvSpPr>
          <p:cNvPr id="9" name="object 9"/>
          <p:cNvSpPr txBox="1"/>
          <p:nvPr/>
        </p:nvSpPr>
        <p:spPr>
          <a:xfrm>
            <a:off x="5448300" y="4540216"/>
            <a:ext cx="7391400" cy="627736"/>
          </a:xfrm>
          <a:prstGeom prst="rect">
            <a:avLst/>
          </a:prstGeom>
        </p:spPr>
        <p:txBody>
          <a:bodyPr vert="horz" wrap="square" lIns="0" tIns="12065" rIns="0" bIns="0" rtlCol="0">
            <a:spAutoFit/>
          </a:bodyPr>
          <a:lstStyle/>
          <a:p>
            <a:pPr marL="12700" algn="ctr">
              <a:lnSpc>
                <a:spcPct val="100000"/>
              </a:lnSpc>
              <a:spcBef>
                <a:spcPts val="95"/>
              </a:spcBef>
            </a:pPr>
            <a:r>
              <a:rPr sz="4000" spc="-5" dirty="0">
                <a:solidFill>
                  <a:srgbClr val="535353"/>
                </a:solidFill>
                <a:latin typeface="Lucida Console"/>
                <a:cs typeface="Lucida Console"/>
              </a:rPr>
              <a:t>T</a:t>
            </a:r>
            <a:r>
              <a:rPr lang="en-US" sz="4000" spc="-5" dirty="0">
                <a:solidFill>
                  <a:srgbClr val="535353"/>
                </a:solidFill>
                <a:latin typeface="Lucida Console"/>
                <a:cs typeface="Lucida Console"/>
              </a:rPr>
              <a:t>ECHSTERS</a:t>
            </a:r>
            <a:endParaRPr sz="4000" dirty="0">
              <a:latin typeface="Lucida Console"/>
              <a:cs typeface="Lucida Console"/>
            </a:endParaRPr>
          </a:p>
        </p:txBody>
      </p:sp>
      <p:sp>
        <p:nvSpPr>
          <p:cNvPr id="11" name="TextBox 10">
            <a:extLst>
              <a:ext uri="{FF2B5EF4-FFF2-40B4-BE49-F238E27FC236}">
                <a16:creationId xmlns:a16="http://schemas.microsoft.com/office/drawing/2014/main" id="{91A6981E-1639-4E1E-9F39-ED554B92B341}"/>
              </a:ext>
            </a:extLst>
          </p:cNvPr>
          <p:cNvSpPr txBox="1"/>
          <p:nvPr/>
        </p:nvSpPr>
        <p:spPr>
          <a:xfrm>
            <a:off x="3352800" y="8132009"/>
            <a:ext cx="13182600" cy="1446550"/>
          </a:xfrm>
          <a:prstGeom prst="rect">
            <a:avLst/>
          </a:prstGeom>
          <a:noFill/>
        </p:spPr>
        <p:txBody>
          <a:bodyPr wrap="square" rtlCol="0">
            <a:spAutoFit/>
          </a:bodyPr>
          <a:lstStyle/>
          <a:p>
            <a:r>
              <a:rPr lang="en-US" sz="4400" dirty="0">
                <a:latin typeface="Lucida Console" panose="020B0609040504020204" pitchFamily="49" charset="0"/>
              </a:rPr>
              <a:t> </a:t>
            </a:r>
          </a:p>
          <a:p>
            <a:r>
              <a:rPr lang="en-US" sz="4400" dirty="0">
                <a:latin typeface="Lucida Console" panose="020B0609040504020204" pitchFamily="49" charset="0"/>
              </a:rPr>
              <a:t>Society Welfare Portal For COVID19</a:t>
            </a:r>
            <a:endParaRPr lang="en-IN" sz="4400" dirty="0">
              <a:latin typeface="Lucida Console" panose="020B060904050402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p:txBody>
          <a:bodyPr>
            <a:normAutofit/>
          </a:bodyPr>
          <a:lstStyle/>
          <a:p>
            <a:r>
              <a:rPr lang="en-IN" sz="6000" u="sng" dirty="0">
                <a:solidFill>
                  <a:srgbClr val="C00000"/>
                </a:solidFill>
                <a:latin typeface="Algerian" panose="04020705040A02060702" pitchFamily="82" charset="0"/>
              </a:rPr>
              <a:t>HOME PAGE HEADER</a:t>
            </a:r>
          </a:p>
        </p:txBody>
      </p:sp>
      <p:pic>
        <p:nvPicPr>
          <p:cNvPr id="4" name="Picture 3">
            <a:extLst>
              <a:ext uri="{FF2B5EF4-FFF2-40B4-BE49-F238E27FC236}">
                <a16:creationId xmlns:a16="http://schemas.microsoft.com/office/drawing/2014/main" id="{397FDF1E-4443-475A-B85B-98B15B23A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90900"/>
            <a:ext cx="17072728" cy="6629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097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p:txBody>
          <a:bodyPr>
            <a:normAutofit/>
          </a:bodyPr>
          <a:lstStyle/>
          <a:p>
            <a:r>
              <a:rPr lang="en-IN" sz="6000" u="sng" dirty="0">
                <a:solidFill>
                  <a:srgbClr val="C00000"/>
                </a:solidFill>
                <a:latin typeface="Algerian" panose="04020705040A02060702" pitchFamily="82" charset="0"/>
              </a:rPr>
              <a:t>HOME PAGE FOOTER</a:t>
            </a:r>
          </a:p>
        </p:txBody>
      </p:sp>
      <p:pic>
        <p:nvPicPr>
          <p:cNvPr id="5" name="Picture 4">
            <a:extLst>
              <a:ext uri="{FF2B5EF4-FFF2-40B4-BE49-F238E27FC236}">
                <a16:creationId xmlns:a16="http://schemas.microsoft.com/office/drawing/2014/main" id="{A8D5F523-25D9-44AE-8A9B-267F26458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47900"/>
            <a:ext cx="16097039" cy="7620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2307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a:xfrm>
            <a:off x="2895600" y="800100"/>
            <a:ext cx="13367531" cy="1921335"/>
          </a:xfrm>
        </p:spPr>
        <p:txBody>
          <a:bodyPr>
            <a:normAutofit/>
          </a:bodyPr>
          <a:lstStyle/>
          <a:p>
            <a:r>
              <a:rPr lang="en-IN" sz="6000" u="sng" dirty="0">
                <a:solidFill>
                  <a:srgbClr val="C00000"/>
                </a:solidFill>
                <a:latin typeface="Algerian" panose="04020705040A02060702" pitchFamily="82" charset="0"/>
              </a:rPr>
              <a:t>DONER SEARCH PAGE</a:t>
            </a:r>
          </a:p>
        </p:txBody>
      </p:sp>
      <p:pic>
        <p:nvPicPr>
          <p:cNvPr id="4" name="Picture 3">
            <a:extLst>
              <a:ext uri="{FF2B5EF4-FFF2-40B4-BE49-F238E27FC236}">
                <a16:creationId xmlns:a16="http://schemas.microsoft.com/office/drawing/2014/main" id="{EFA45962-B7F1-47E5-8257-3B32667FB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552700"/>
            <a:ext cx="15259114" cy="7086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6352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p:txBody>
          <a:bodyPr>
            <a:normAutofit/>
          </a:bodyPr>
          <a:lstStyle/>
          <a:p>
            <a:r>
              <a:rPr lang="en-IN" sz="6000" u="sng" dirty="0">
                <a:solidFill>
                  <a:srgbClr val="C00000"/>
                </a:solidFill>
                <a:latin typeface="Algerian" panose="04020705040A02060702" pitchFamily="82" charset="0"/>
              </a:rPr>
              <a:t>DONER SEARCH PAGE</a:t>
            </a:r>
          </a:p>
        </p:txBody>
      </p:sp>
      <p:pic>
        <p:nvPicPr>
          <p:cNvPr id="4" name="Picture 3">
            <a:extLst>
              <a:ext uri="{FF2B5EF4-FFF2-40B4-BE49-F238E27FC236}">
                <a16:creationId xmlns:a16="http://schemas.microsoft.com/office/drawing/2014/main" id="{CECCEA33-8241-4B26-9CD2-FB395FB4A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05100"/>
            <a:ext cx="15163800" cy="700536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4098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p:txBody>
          <a:bodyPr>
            <a:normAutofit/>
          </a:bodyPr>
          <a:lstStyle/>
          <a:p>
            <a:r>
              <a:rPr lang="en-IN" sz="6000" u="sng" dirty="0">
                <a:solidFill>
                  <a:srgbClr val="C00000"/>
                </a:solidFill>
                <a:latin typeface="Algerian" panose="04020705040A02060702" pitchFamily="82" charset="0"/>
              </a:rPr>
              <a:t>SEEKER SEARCH PAGE</a:t>
            </a:r>
          </a:p>
        </p:txBody>
      </p:sp>
      <p:pic>
        <p:nvPicPr>
          <p:cNvPr id="5" name="Picture 4">
            <a:extLst>
              <a:ext uri="{FF2B5EF4-FFF2-40B4-BE49-F238E27FC236}">
                <a16:creationId xmlns:a16="http://schemas.microsoft.com/office/drawing/2014/main" id="{B06E7BDE-E51B-4AF0-86AE-C72650BA4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857499"/>
            <a:ext cx="15240000" cy="69691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66845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p:txBody>
          <a:bodyPr>
            <a:normAutofit/>
          </a:bodyPr>
          <a:lstStyle/>
          <a:p>
            <a:r>
              <a:rPr lang="en-IN" sz="6000" u="sng" dirty="0">
                <a:solidFill>
                  <a:srgbClr val="C00000"/>
                </a:solidFill>
                <a:latin typeface="Algerian" panose="04020705040A02060702" pitchFamily="82" charset="0"/>
              </a:rPr>
              <a:t>SEEKER SEARCH PAGE</a:t>
            </a:r>
          </a:p>
        </p:txBody>
      </p:sp>
      <p:pic>
        <p:nvPicPr>
          <p:cNvPr id="5" name="Picture 4">
            <a:extLst>
              <a:ext uri="{FF2B5EF4-FFF2-40B4-BE49-F238E27FC236}">
                <a16:creationId xmlns:a16="http://schemas.microsoft.com/office/drawing/2014/main" id="{B5674080-6A63-413A-BD5B-88E44D350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166" y="2644652"/>
            <a:ext cx="15428752" cy="70795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6013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p:txBody>
          <a:bodyPr>
            <a:normAutofit/>
          </a:bodyPr>
          <a:lstStyle/>
          <a:p>
            <a:r>
              <a:rPr lang="en-IN" sz="6000" u="sng" dirty="0">
                <a:solidFill>
                  <a:srgbClr val="C00000"/>
                </a:solidFill>
                <a:latin typeface="Algerian" panose="04020705040A02060702" pitchFamily="82" charset="0"/>
              </a:rPr>
              <a:t>DONATION FORM PAGE</a:t>
            </a:r>
          </a:p>
        </p:txBody>
      </p:sp>
      <p:pic>
        <p:nvPicPr>
          <p:cNvPr id="7" name="Picture 6">
            <a:extLst>
              <a:ext uri="{FF2B5EF4-FFF2-40B4-BE49-F238E27FC236}">
                <a16:creationId xmlns:a16="http://schemas.microsoft.com/office/drawing/2014/main" id="{A2F44B5B-C22B-42D8-9684-EBA66331D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629412"/>
            <a:ext cx="15123318" cy="69836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4049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p:txBody>
          <a:bodyPr>
            <a:normAutofit/>
          </a:bodyPr>
          <a:lstStyle/>
          <a:p>
            <a:r>
              <a:rPr lang="en-IN" sz="6000" u="sng" dirty="0">
                <a:solidFill>
                  <a:srgbClr val="C00000"/>
                </a:solidFill>
                <a:latin typeface="Algerian" panose="04020705040A02060702" pitchFamily="82" charset="0"/>
              </a:rPr>
              <a:t>SEEKER REQUEST PAGE</a:t>
            </a:r>
          </a:p>
        </p:txBody>
      </p:sp>
      <p:pic>
        <p:nvPicPr>
          <p:cNvPr id="4" name="Picture 3">
            <a:extLst>
              <a:ext uri="{FF2B5EF4-FFF2-40B4-BE49-F238E27FC236}">
                <a16:creationId xmlns:a16="http://schemas.microsoft.com/office/drawing/2014/main" id="{AC150FE9-9FE4-45D7-8A85-14395E67A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107" y="2857500"/>
            <a:ext cx="15001811" cy="7086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1741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0DC43B-48EA-4BD1-A827-F9FC76A55755}"/>
              </a:ext>
            </a:extLst>
          </p:cNvPr>
          <p:cNvSpPr/>
          <p:nvPr/>
        </p:nvSpPr>
        <p:spPr>
          <a:xfrm>
            <a:off x="2117412" y="3009900"/>
            <a:ext cx="14942231" cy="221599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lIns="91440" tIns="45720" rIns="91440" bIns="45720">
            <a:spAutoFit/>
          </a:bodyPr>
          <a:lstStyle/>
          <a:p>
            <a:pPr algn="ctr"/>
            <a:r>
              <a:rPr lang="en-US" sz="13800" b="0" i="1" u="sng"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DATABASE TABLES</a:t>
            </a:r>
          </a:p>
        </p:txBody>
      </p:sp>
    </p:spTree>
    <p:extLst>
      <p:ext uri="{BB962C8B-B14F-4D97-AF65-F5344CB8AC3E}">
        <p14:creationId xmlns:p14="http://schemas.microsoft.com/office/powerpoint/2010/main" val="228000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a:xfrm>
            <a:off x="2895600" y="571500"/>
            <a:ext cx="13367531" cy="1921335"/>
          </a:xfrm>
        </p:spPr>
        <p:txBody>
          <a:bodyPr>
            <a:normAutofit/>
          </a:bodyPr>
          <a:lstStyle/>
          <a:p>
            <a:r>
              <a:rPr lang="en-IN" sz="6000" u="sng" dirty="0">
                <a:solidFill>
                  <a:srgbClr val="C00000"/>
                </a:solidFill>
                <a:latin typeface="Algerian" panose="04020705040A02060702" pitchFamily="82" charset="0"/>
              </a:rPr>
              <a:t>DATABASE TABLES </a:t>
            </a:r>
          </a:p>
        </p:txBody>
      </p:sp>
      <p:pic>
        <p:nvPicPr>
          <p:cNvPr id="5" name="Picture 4">
            <a:extLst>
              <a:ext uri="{FF2B5EF4-FFF2-40B4-BE49-F238E27FC236}">
                <a16:creationId xmlns:a16="http://schemas.microsoft.com/office/drawing/2014/main" id="{B2395E07-3837-47FA-88B1-A48A3A20B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95500"/>
            <a:ext cx="17630223" cy="81534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23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B5C8-8DB0-4EC1-AEDC-99B147FB308D}"/>
              </a:ext>
            </a:extLst>
          </p:cNvPr>
          <p:cNvSpPr>
            <a:spLocks noGrp="1"/>
          </p:cNvSpPr>
          <p:nvPr>
            <p:ph type="title"/>
          </p:nvPr>
        </p:nvSpPr>
        <p:spPr>
          <a:xfrm>
            <a:off x="291830" y="673099"/>
            <a:ext cx="15904725" cy="1191054"/>
          </a:xfrm>
        </p:spPr>
        <p:txBody>
          <a:bodyPr>
            <a:normAutofit/>
          </a:bodyPr>
          <a:lstStyle/>
          <a:p>
            <a:pPr algn="ctr"/>
            <a:r>
              <a:rPr lang="en-US" sz="7200" b="1" u="sng" dirty="0">
                <a:solidFill>
                  <a:srgbClr val="00B0F0"/>
                </a:solidFill>
              </a:rPr>
              <a:t>TEAM TECHSTERS</a:t>
            </a:r>
            <a:endParaRPr lang="en-IN" sz="7200" b="1" u="sng" dirty="0">
              <a:solidFill>
                <a:srgbClr val="00B0F0"/>
              </a:solidFill>
            </a:endParaRPr>
          </a:p>
        </p:txBody>
      </p:sp>
      <p:sp>
        <p:nvSpPr>
          <p:cNvPr id="3" name="Text Placeholder 2">
            <a:extLst>
              <a:ext uri="{FF2B5EF4-FFF2-40B4-BE49-F238E27FC236}">
                <a16:creationId xmlns:a16="http://schemas.microsoft.com/office/drawing/2014/main" id="{FE89D5CC-8F92-4CF8-9381-42F410F7542B}"/>
              </a:ext>
            </a:extLst>
          </p:cNvPr>
          <p:cNvSpPr>
            <a:spLocks noGrp="1"/>
          </p:cNvSpPr>
          <p:nvPr>
            <p:ph type="body" sz="half" idx="2"/>
          </p:nvPr>
        </p:nvSpPr>
        <p:spPr>
          <a:xfrm>
            <a:off x="510702" y="2960187"/>
            <a:ext cx="15481572" cy="6144117"/>
          </a:xfrm>
        </p:spPr>
        <p:txBody>
          <a:bodyPr>
            <a:normAutofit/>
          </a:bodyPr>
          <a:lstStyle/>
          <a:p>
            <a:pPr marL="1028700" indent="-1028700" algn="l">
              <a:buFont typeface="Wingdings" panose="05000000000000000000" pitchFamily="2" charset="2"/>
              <a:buChar char="Ø"/>
            </a:pPr>
            <a:r>
              <a:rPr lang="en-US" sz="5400" b="0" i="0" dirty="0" err="1">
                <a:solidFill>
                  <a:schemeClr val="tx2"/>
                </a:solidFill>
              </a:rPr>
              <a:t>Animesh</a:t>
            </a:r>
            <a:r>
              <a:rPr lang="en-US" sz="5400" b="0" i="0" dirty="0">
                <a:solidFill>
                  <a:schemeClr val="tx2"/>
                </a:solidFill>
              </a:rPr>
              <a:t> Kumar Shukla</a:t>
            </a:r>
          </a:p>
          <a:p>
            <a:pPr marL="1028700" indent="-1028700" algn="l">
              <a:buFont typeface="Wingdings" panose="05000000000000000000" pitchFamily="2" charset="2"/>
              <a:buChar char="Ø"/>
            </a:pPr>
            <a:r>
              <a:rPr lang="en-US" sz="5400" b="0" i="0" dirty="0">
                <a:solidFill>
                  <a:schemeClr val="tx2"/>
                </a:solidFill>
              </a:rPr>
              <a:t>Nilesh </a:t>
            </a:r>
            <a:r>
              <a:rPr lang="en-US" sz="5400" b="0" i="0" dirty="0" err="1">
                <a:solidFill>
                  <a:schemeClr val="tx2"/>
                </a:solidFill>
              </a:rPr>
              <a:t>madharia</a:t>
            </a:r>
            <a:endParaRPr lang="en-US" sz="5400" b="0" i="0" dirty="0">
              <a:solidFill>
                <a:schemeClr val="tx2"/>
              </a:solidFill>
            </a:endParaRPr>
          </a:p>
          <a:p>
            <a:pPr marL="1028700" indent="-1028700" algn="l">
              <a:buFont typeface="Wingdings" panose="05000000000000000000" pitchFamily="2" charset="2"/>
              <a:buChar char="Ø"/>
            </a:pPr>
            <a:r>
              <a:rPr lang="en-US" sz="5400" b="0" i="0" dirty="0">
                <a:solidFill>
                  <a:schemeClr val="tx2"/>
                </a:solidFill>
              </a:rPr>
              <a:t>Jasleen </a:t>
            </a:r>
            <a:r>
              <a:rPr lang="en-US" sz="5400" b="0" i="0" dirty="0" err="1">
                <a:solidFill>
                  <a:schemeClr val="tx2"/>
                </a:solidFill>
              </a:rPr>
              <a:t>kaur</a:t>
            </a:r>
            <a:endParaRPr lang="en-US" sz="5400" b="0" i="0" dirty="0">
              <a:solidFill>
                <a:schemeClr val="tx2"/>
              </a:solidFill>
            </a:endParaRPr>
          </a:p>
          <a:p>
            <a:pPr algn="l"/>
            <a:endParaRPr lang="en-IN" sz="5400" b="0" i="0" dirty="0">
              <a:solidFill>
                <a:schemeClr val="tx2"/>
              </a:solidFill>
            </a:endParaRPr>
          </a:p>
        </p:txBody>
      </p:sp>
    </p:spTree>
    <p:extLst>
      <p:ext uri="{BB962C8B-B14F-4D97-AF65-F5344CB8AC3E}">
        <p14:creationId xmlns:p14="http://schemas.microsoft.com/office/powerpoint/2010/main" val="701635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D44-F4E3-4DCB-B1BF-931DB9F93DBD}"/>
              </a:ext>
            </a:extLst>
          </p:cNvPr>
          <p:cNvSpPr>
            <a:spLocks noGrp="1"/>
          </p:cNvSpPr>
          <p:nvPr>
            <p:ph type="title"/>
          </p:nvPr>
        </p:nvSpPr>
        <p:spPr>
          <a:xfrm>
            <a:off x="2895600" y="571500"/>
            <a:ext cx="13367531" cy="1921335"/>
          </a:xfrm>
        </p:spPr>
        <p:txBody>
          <a:bodyPr>
            <a:normAutofit/>
          </a:bodyPr>
          <a:lstStyle/>
          <a:p>
            <a:r>
              <a:rPr lang="en-IN" sz="6000" u="sng" dirty="0">
                <a:solidFill>
                  <a:srgbClr val="C00000"/>
                </a:solidFill>
                <a:latin typeface="Algerian" panose="04020705040A02060702" pitchFamily="82" charset="0"/>
              </a:rPr>
              <a:t>DATABASE TABLES </a:t>
            </a:r>
          </a:p>
        </p:txBody>
      </p:sp>
      <p:pic>
        <p:nvPicPr>
          <p:cNvPr id="4" name="Picture 3">
            <a:extLst>
              <a:ext uri="{FF2B5EF4-FFF2-40B4-BE49-F238E27FC236}">
                <a16:creationId xmlns:a16="http://schemas.microsoft.com/office/drawing/2014/main" id="{64A6BC3D-D7F5-49A3-A298-B7CD806D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19300"/>
            <a:ext cx="17221200" cy="80684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8443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049004" y="6644385"/>
            <a:ext cx="188468" cy="188594"/>
          </a:xfrm>
          <a:prstGeom prst="rect">
            <a:avLst/>
          </a:prstGeom>
        </p:spPr>
      </p:pic>
      <p:pic>
        <p:nvPicPr>
          <p:cNvPr id="3" name="object 3"/>
          <p:cNvPicPr/>
          <p:nvPr/>
        </p:nvPicPr>
        <p:blipFill>
          <a:blip r:embed="rId3" cstate="print"/>
          <a:stretch>
            <a:fillRect/>
          </a:stretch>
        </p:blipFill>
        <p:spPr>
          <a:xfrm>
            <a:off x="8595232" y="6644385"/>
            <a:ext cx="188468" cy="188594"/>
          </a:xfrm>
          <a:prstGeom prst="rect">
            <a:avLst/>
          </a:prstGeom>
        </p:spPr>
      </p:pic>
      <p:pic>
        <p:nvPicPr>
          <p:cNvPr id="4" name="object 4"/>
          <p:cNvPicPr/>
          <p:nvPr/>
        </p:nvPicPr>
        <p:blipFill>
          <a:blip r:embed="rId4" cstate="print"/>
          <a:stretch>
            <a:fillRect/>
          </a:stretch>
        </p:blipFill>
        <p:spPr>
          <a:xfrm>
            <a:off x="9494773" y="6644385"/>
            <a:ext cx="188595" cy="188594"/>
          </a:xfrm>
          <a:prstGeom prst="rect">
            <a:avLst/>
          </a:prstGeom>
        </p:spPr>
      </p:pic>
      <p:sp>
        <p:nvSpPr>
          <p:cNvPr id="5" name="object 5"/>
          <p:cNvSpPr txBox="1">
            <a:spLocks noGrp="1"/>
          </p:cNvSpPr>
          <p:nvPr>
            <p:ph type="ctrTitle"/>
          </p:nvPr>
        </p:nvSpPr>
        <p:spPr>
          <a:xfrm>
            <a:off x="2722372" y="3162300"/>
            <a:ext cx="13030200" cy="2228815"/>
          </a:xfrm>
          <a:prstGeom prst="rect">
            <a:avLst/>
          </a:prstGeom>
        </p:spPr>
        <p:txBody>
          <a:bodyPr vert="horz" wrap="square" lIns="0" tIns="12700" rIns="0" bIns="0" rtlCol="0">
            <a:spAutoFit/>
          </a:bodyPr>
          <a:lstStyle/>
          <a:p>
            <a:pPr marL="12700" algn="ctr">
              <a:lnSpc>
                <a:spcPct val="100000"/>
              </a:lnSpc>
              <a:spcBef>
                <a:spcPts val="100"/>
              </a:spcBef>
            </a:pPr>
            <a:r>
              <a:rPr sz="14400" b="1" kern="400" spc="10" dirty="0">
                <a:solidFill>
                  <a:srgbClr val="C00000"/>
                </a:solidFill>
                <a:latin typeface="Adobe Gothic Std B" panose="020B0800000000000000" pitchFamily="34" charset="-128"/>
                <a:ea typeface="Adobe Gothic Std B" panose="020B0800000000000000" pitchFamily="34" charset="-128"/>
              </a:rPr>
              <a:t>Thank</a:t>
            </a:r>
            <a:r>
              <a:rPr lang="en-US" sz="14400" b="1" kern="400" spc="-75" dirty="0">
                <a:solidFill>
                  <a:srgbClr val="C00000"/>
                </a:solidFill>
                <a:latin typeface="Adobe Gothic Std B" panose="020B0800000000000000" pitchFamily="34" charset="-128"/>
                <a:ea typeface="Adobe Gothic Std B" panose="020B0800000000000000" pitchFamily="34" charset="-128"/>
              </a:rPr>
              <a:t> </a:t>
            </a:r>
            <a:r>
              <a:rPr sz="14400" b="1" kern="400" spc="15" dirty="0">
                <a:solidFill>
                  <a:srgbClr val="C00000"/>
                </a:solidFill>
                <a:latin typeface="Adobe Gothic Std B" panose="020B0800000000000000" pitchFamily="34" charset="-128"/>
                <a:ea typeface="Adobe Gothic Std B" panose="020B0800000000000000" pitchFamily="34" charset="-128"/>
              </a:rPr>
              <a:t>You</a:t>
            </a:r>
            <a:r>
              <a:rPr lang="en-US" sz="14400" b="1" kern="400" spc="15" dirty="0">
                <a:solidFill>
                  <a:srgbClr val="C00000"/>
                </a:solidFill>
                <a:latin typeface="Adobe Gothic Std B" panose="020B0800000000000000" pitchFamily="34" charset="-128"/>
                <a:ea typeface="Adobe Gothic Std B" panose="020B0800000000000000" pitchFamily="34" charset="-128"/>
              </a:rPr>
              <a:t> </a:t>
            </a:r>
            <a:r>
              <a:rPr lang="en-US" sz="14400" b="1" kern="400" spc="15" dirty="0">
                <a:solidFill>
                  <a:srgbClr val="C00000"/>
                </a:solidFill>
                <a:latin typeface="Adobe Gothic Std B" panose="020B0800000000000000" pitchFamily="34" charset="-128"/>
                <a:ea typeface="Adobe Gothic Std B" panose="020B0800000000000000" pitchFamily="34" charset="-128"/>
                <a:sym typeface="Wingdings" panose="05000000000000000000" pitchFamily="2" charset="2"/>
              </a:rPr>
              <a:t></a:t>
            </a:r>
            <a:endParaRPr sz="14400" b="1" kern="400" spc="15" dirty="0">
              <a:solidFill>
                <a:srgbClr val="C00000"/>
              </a:solidFill>
              <a:latin typeface="Adobe Gothic Std B" panose="020B0800000000000000" pitchFamily="34" charset="-128"/>
              <a:ea typeface="Adobe Gothic Std B" panose="020B0800000000000000"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6730" cy="112395"/>
          </a:xfrm>
          <a:custGeom>
            <a:avLst/>
            <a:gdLst/>
            <a:ahLst/>
            <a:cxnLst/>
            <a:rect l="l" t="t" r="r" b="b"/>
            <a:pathLst>
              <a:path w="18286730" h="112395">
                <a:moveTo>
                  <a:pt x="18286349" y="0"/>
                </a:moveTo>
                <a:lnTo>
                  <a:pt x="0" y="0"/>
                </a:lnTo>
                <a:lnTo>
                  <a:pt x="0" y="111818"/>
                </a:lnTo>
                <a:lnTo>
                  <a:pt x="18286349" y="111818"/>
                </a:lnTo>
                <a:lnTo>
                  <a:pt x="18286349" y="0"/>
                </a:lnTo>
                <a:close/>
              </a:path>
            </a:pathLst>
          </a:custGeom>
          <a:solidFill>
            <a:srgbClr val="535353"/>
          </a:solidFill>
        </p:spPr>
        <p:txBody>
          <a:bodyPr wrap="square" lIns="0" tIns="0" rIns="0" bIns="0" rtlCol="0"/>
          <a:lstStyle/>
          <a:p>
            <a:endParaRPr/>
          </a:p>
        </p:txBody>
      </p:sp>
      <p:sp>
        <p:nvSpPr>
          <p:cNvPr id="3" name="object 3"/>
          <p:cNvSpPr/>
          <p:nvPr/>
        </p:nvSpPr>
        <p:spPr>
          <a:xfrm>
            <a:off x="2333117" y="1358519"/>
            <a:ext cx="576580" cy="576580"/>
          </a:xfrm>
          <a:custGeom>
            <a:avLst/>
            <a:gdLst/>
            <a:ahLst/>
            <a:cxnLst/>
            <a:rect l="l" t="t" r="r" b="b"/>
            <a:pathLst>
              <a:path w="576580" h="576580">
                <a:moveTo>
                  <a:pt x="288035" y="0"/>
                </a:moveTo>
                <a:lnTo>
                  <a:pt x="241302" y="3768"/>
                </a:lnTo>
                <a:lnTo>
                  <a:pt x="196973" y="14679"/>
                </a:lnTo>
                <a:lnTo>
                  <a:pt x="155643" y="32140"/>
                </a:lnTo>
                <a:lnTo>
                  <a:pt x="117902" y="55558"/>
                </a:lnTo>
                <a:lnTo>
                  <a:pt x="84343" y="84343"/>
                </a:lnTo>
                <a:lnTo>
                  <a:pt x="55558" y="117902"/>
                </a:lnTo>
                <a:lnTo>
                  <a:pt x="32140" y="155643"/>
                </a:lnTo>
                <a:lnTo>
                  <a:pt x="14679" y="196973"/>
                </a:lnTo>
                <a:lnTo>
                  <a:pt x="3768" y="241302"/>
                </a:lnTo>
                <a:lnTo>
                  <a:pt x="0" y="288035"/>
                </a:lnTo>
                <a:lnTo>
                  <a:pt x="3768" y="334738"/>
                </a:lnTo>
                <a:lnTo>
                  <a:pt x="14679" y="379049"/>
                </a:lnTo>
                <a:lnTo>
                  <a:pt x="32140" y="420372"/>
                </a:lnTo>
                <a:lnTo>
                  <a:pt x="55558" y="458114"/>
                </a:lnTo>
                <a:lnTo>
                  <a:pt x="84343" y="491680"/>
                </a:lnTo>
                <a:lnTo>
                  <a:pt x="117902" y="520476"/>
                </a:lnTo>
                <a:lnTo>
                  <a:pt x="155643" y="543907"/>
                </a:lnTo>
                <a:lnTo>
                  <a:pt x="196973" y="561380"/>
                </a:lnTo>
                <a:lnTo>
                  <a:pt x="241302" y="572300"/>
                </a:lnTo>
                <a:lnTo>
                  <a:pt x="288035" y="576072"/>
                </a:lnTo>
                <a:lnTo>
                  <a:pt x="334738" y="572300"/>
                </a:lnTo>
                <a:lnTo>
                  <a:pt x="379049" y="561380"/>
                </a:lnTo>
                <a:lnTo>
                  <a:pt x="420372" y="543907"/>
                </a:lnTo>
                <a:lnTo>
                  <a:pt x="458114" y="520476"/>
                </a:lnTo>
                <a:lnTo>
                  <a:pt x="491680" y="491680"/>
                </a:lnTo>
                <a:lnTo>
                  <a:pt x="520476" y="458114"/>
                </a:lnTo>
                <a:lnTo>
                  <a:pt x="543907" y="420372"/>
                </a:lnTo>
                <a:lnTo>
                  <a:pt x="561380" y="379049"/>
                </a:lnTo>
                <a:lnTo>
                  <a:pt x="572300" y="334738"/>
                </a:lnTo>
                <a:lnTo>
                  <a:pt x="576071" y="288035"/>
                </a:lnTo>
                <a:lnTo>
                  <a:pt x="572300" y="241302"/>
                </a:lnTo>
                <a:lnTo>
                  <a:pt x="561380" y="196973"/>
                </a:lnTo>
                <a:lnTo>
                  <a:pt x="543907" y="155643"/>
                </a:lnTo>
                <a:lnTo>
                  <a:pt x="520476" y="117902"/>
                </a:lnTo>
                <a:lnTo>
                  <a:pt x="491680" y="84343"/>
                </a:lnTo>
                <a:lnTo>
                  <a:pt x="458114" y="55558"/>
                </a:lnTo>
                <a:lnTo>
                  <a:pt x="420372" y="32140"/>
                </a:lnTo>
                <a:lnTo>
                  <a:pt x="379049" y="14679"/>
                </a:lnTo>
                <a:lnTo>
                  <a:pt x="334738" y="3768"/>
                </a:lnTo>
                <a:lnTo>
                  <a:pt x="288035" y="0"/>
                </a:lnTo>
                <a:close/>
              </a:path>
            </a:pathLst>
          </a:custGeom>
          <a:solidFill>
            <a:srgbClr val="FC487B"/>
          </a:solidFill>
        </p:spPr>
        <p:txBody>
          <a:bodyPr wrap="square" lIns="0" tIns="0" rIns="0" bIns="0" rtlCol="0"/>
          <a:lstStyle/>
          <a:p>
            <a:endParaRPr/>
          </a:p>
        </p:txBody>
      </p:sp>
      <p:grpSp>
        <p:nvGrpSpPr>
          <p:cNvPr id="4" name="object 4"/>
          <p:cNvGrpSpPr/>
          <p:nvPr/>
        </p:nvGrpSpPr>
        <p:grpSpPr>
          <a:xfrm>
            <a:off x="47390" y="0"/>
            <a:ext cx="2757170" cy="1814195"/>
            <a:chOff x="47390" y="0"/>
            <a:chExt cx="2757170" cy="1814195"/>
          </a:xfrm>
        </p:grpSpPr>
        <p:sp>
          <p:nvSpPr>
            <p:cNvPr id="5" name="object 5"/>
            <p:cNvSpPr/>
            <p:nvPr/>
          </p:nvSpPr>
          <p:spPr>
            <a:xfrm>
              <a:off x="47390" y="0"/>
              <a:ext cx="1368425" cy="1022350"/>
            </a:xfrm>
            <a:custGeom>
              <a:avLst/>
              <a:gdLst/>
              <a:ahLst/>
              <a:cxnLst/>
              <a:rect l="l" t="t" r="r" b="b"/>
              <a:pathLst>
                <a:path w="1368425" h="1022350">
                  <a:moveTo>
                    <a:pt x="1275568" y="0"/>
                  </a:moveTo>
                  <a:lnTo>
                    <a:pt x="92602" y="0"/>
                  </a:lnTo>
                  <a:lnTo>
                    <a:pt x="68617" y="43265"/>
                  </a:lnTo>
                  <a:lnTo>
                    <a:pt x="48056" y="88477"/>
                  </a:lnTo>
                  <a:lnTo>
                    <a:pt x="31015" y="135467"/>
                  </a:lnTo>
                  <a:lnTo>
                    <a:pt x="17591" y="184064"/>
                  </a:lnTo>
                  <a:lnTo>
                    <a:pt x="7883" y="234102"/>
                  </a:lnTo>
                  <a:lnTo>
                    <a:pt x="1987" y="285410"/>
                  </a:lnTo>
                  <a:lnTo>
                    <a:pt x="0" y="337820"/>
                  </a:lnTo>
                  <a:lnTo>
                    <a:pt x="1717" y="386676"/>
                  </a:lnTo>
                  <a:lnTo>
                    <a:pt x="6793" y="434603"/>
                  </a:lnTo>
                  <a:lnTo>
                    <a:pt x="15110" y="481488"/>
                  </a:lnTo>
                  <a:lnTo>
                    <a:pt x="26555" y="527212"/>
                  </a:lnTo>
                  <a:lnTo>
                    <a:pt x="41010" y="571662"/>
                  </a:lnTo>
                  <a:lnTo>
                    <a:pt x="58360" y="614721"/>
                  </a:lnTo>
                  <a:lnTo>
                    <a:pt x="78489" y="656273"/>
                  </a:lnTo>
                  <a:lnTo>
                    <a:pt x="101281" y="696203"/>
                  </a:lnTo>
                  <a:lnTo>
                    <a:pt x="126622" y="734396"/>
                  </a:lnTo>
                  <a:lnTo>
                    <a:pt x="154394" y="770735"/>
                  </a:lnTo>
                  <a:lnTo>
                    <a:pt x="184483" y="805105"/>
                  </a:lnTo>
                  <a:lnTo>
                    <a:pt x="216772" y="837390"/>
                  </a:lnTo>
                  <a:lnTo>
                    <a:pt x="251146" y="867474"/>
                  </a:lnTo>
                  <a:lnTo>
                    <a:pt x="287488" y="895242"/>
                  </a:lnTo>
                  <a:lnTo>
                    <a:pt x="325684" y="920579"/>
                  </a:lnTo>
                  <a:lnTo>
                    <a:pt x="365618" y="943367"/>
                  </a:lnTo>
                  <a:lnTo>
                    <a:pt x="407173" y="963493"/>
                  </a:lnTo>
                  <a:lnTo>
                    <a:pt x="450234" y="980840"/>
                  </a:lnTo>
                  <a:lnTo>
                    <a:pt x="494686" y="995292"/>
                  </a:lnTo>
                  <a:lnTo>
                    <a:pt x="540412" y="1006734"/>
                  </a:lnTo>
                  <a:lnTo>
                    <a:pt x="587296" y="1015050"/>
                  </a:lnTo>
                  <a:lnTo>
                    <a:pt x="635224" y="1020124"/>
                  </a:lnTo>
                  <a:lnTo>
                    <a:pt x="684079" y="1021842"/>
                  </a:lnTo>
                  <a:lnTo>
                    <a:pt x="732932" y="1020124"/>
                  </a:lnTo>
                  <a:lnTo>
                    <a:pt x="780858" y="1015050"/>
                  </a:lnTo>
                  <a:lnTo>
                    <a:pt x="827742" y="1006734"/>
                  </a:lnTo>
                  <a:lnTo>
                    <a:pt x="873467" y="995292"/>
                  </a:lnTo>
                  <a:lnTo>
                    <a:pt x="917917" y="980840"/>
                  </a:lnTo>
                  <a:lnTo>
                    <a:pt x="960978" y="963493"/>
                  </a:lnTo>
                  <a:lnTo>
                    <a:pt x="1002532" y="943367"/>
                  </a:lnTo>
                  <a:lnTo>
                    <a:pt x="1042465" y="920579"/>
                  </a:lnTo>
                  <a:lnTo>
                    <a:pt x="1080661" y="895242"/>
                  </a:lnTo>
                  <a:lnTo>
                    <a:pt x="1117004" y="867474"/>
                  </a:lnTo>
                  <a:lnTo>
                    <a:pt x="1151378" y="837390"/>
                  </a:lnTo>
                  <a:lnTo>
                    <a:pt x="1183667" y="805105"/>
                  </a:lnTo>
                  <a:lnTo>
                    <a:pt x="1213755" y="770735"/>
                  </a:lnTo>
                  <a:lnTo>
                    <a:pt x="1241528" y="734396"/>
                  </a:lnTo>
                  <a:lnTo>
                    <a:pt x="1266868" y="696203"/>
                  </a:lnTo>
                  <a:lnTo>
                    <a:pt x="1289661" y="656273"/>
                  </a:lnTo>
                  <a:lnTo>
                    <a:pt x="1309791" y="614721"/>
                  </a:lnTo>
                  <a:lnTo>
                    <a:pt x="1327141" y="571662"/>
                  </a:lnTo>
                  <a:lnTo>
                    <a:pt x="1341596" y="527212"/>
                  </a:lnTo>
                  <a:lnTo>
                    <a:pt x="1353040" y="481488"/>
                  </a:lnTo>
                  <a:lnTo>
                    <a:pt x="1361358" y="434603"/>
                  </a:lnTo>
                  <a:lnTo>
                    <a:pt x="1366434" y="386676"/>
                  </a:lnTo>
                  <a:lnTo>
                    <a:pt x="1368151" y="337820"/>
                  </a:lnTo>
                  <a:lnTo>
                    <a:pt x="1366162" y="285410"/>
                  </a:lnTo>
                  <a:lnTo>
                    <a:pt x="1360260" y="234102"/>
                  </a:lnTo>
                  <a:lnTo>
                    <a:pt x="1350547" y="184064"/>
                  </a:lnTo>
                  <a:lnTo>
                    <a:pt x="1337120" y="135467"/>
                  </a:lnTo>
                  <a:lnTo>
                    <a:pt x="1320082" y="88477"/>
                  </a:lnTo>
                  <a:lnTo>
                    <a:pt x="1299531" y="43265"/>
                  </a:lnTo>
                  <a:lnTo>
                    <a:pt x="1275568" y="0"/>
                  </a:lnTo>
                  <a:close/>
                </a:path>
              </a:pathLst>
            </a:custGeom>
            <a:solidFill>
              <a:srgbClr val="00ACE1"/>
            </a:solidFill>
          </p:spPr>
          <p:txBody>
            <a:bodyPr wrap="square" lIns="0" tIns="0" rIns="0" bIns="0" rtlCol="0"/>
            <a:lstStyle/>
            <a:p>
              <a:endParaRPr/>
            </a:p>
          </p:txBody>
        </p:sp>
        <p:sp>
          <p:nvSpPr>
            <p:cNvPr id="6" name="object 6"/>
            <p:cNvSpPr/>
            <p:nvPr/>
          </p:nvSpPr>
          <p:spPr>
            <a:xfrm>
              <a:off x="1022870" y="1021969"/>
              <a:ext cx="792480" cy="792480"/>
            </a:xfrm>
            <a:custGeom>
              <a:avLst/>
              <a:gdLst/>
              <a:ahLst/>
              <a:cxnLst/>
              <a:rect l="l" t="t" r="r" b="b"/>
              <a:pathLst>
                <a:path w="792480" h="792480">
                  <a:moveTo>
                    <a:pt x="396100" y="0"/>
                  </a:moveTo>
                  <a:lnTo>
                    <a:pt x="349902" y="2664"/>
                  </a:lnTo>
                  <a:lnTo>
                    <a:pt x="305270" y="10458"/>
                  </a:lnTo>
                  <a:lnTo>
                    <a:pt x="262502" y="23085"/>
                  </a:lnTo>
                  <a:lnTo>
                    <a:pt x="221895" y="40249"/>
                  </a:lnTo>
                  <a:lnTo>
                    <a:pt x="183745" y="61651"/>
                  </a:lnTo>
                  <a:lnTo>
                    <a:pt x="148350" y="86994"/>
                  </a:lnTo>
                  <a:lnTo>
                    <a:pt x="116006" y="115982"/>
                  </a:lnTo>
                  <a:lnTo>
                    <a:pt x="87011" y="148318"/>
                  </a:lnTo>
                  <a:lnTo>
                    <a:pt x="61662" y="183703"/>
                  </a:lnTo>
                  <a:lnTo>
                    <a:pt x="40256" y="221842"/>
                  </a:lnTo>
                  <a:lnTo>
                    <a:pt x="23089" y="262437"/>
                  </a:lnTo>
                  <a:lnTo>
                    <a:pt x="10460" y="305190"/>
                  </a:lnTo>
                  <a:lnTo>
                    <a:pt x="2664" y="349806"/>
                  </a:lnTo>
                  <a:lnTo>
                    <a:pt x="0" y="395985"/>
                  </a:lnTo>
                  <a:lnTo>
                    <a:pt x="2664" y="442165"/>
                  </a:lnTo>
                  <a:lnTo>
                    <a:pt x="10460" y="486781"/>
                  </a:lnTo>
                  <a:lnTo>
                    <a:pt x="23089" y="529534"/>
                  </a:lnTo>
                  <a:lnTo>
                    <a:pt x="40256" y="570129"/>
                  </a:lnTo>
                  <a:lnTo>
                    <a:pt x="61662" y="608268"/>
                  </a:lnTo>
                  <a:lnTo>
                    <a:pt x="87011" y="643653"/>
                  </a:lnTo>
                  <a:lnTo>
                    <a:pt x="116006" y="675989"/>
                  </a:lnTo>
                  <a:lnTo>
                    <a:pt x="148350" y="704977"/>
                  </a:lnTo>
                  <a:lnTo>
                    <a:pt x="183745" y="730320"/>
                  </a:lnTo>
                  <a:lnTo>
                    <a:pt x="221895" y="751722"/>
                  </a:lnTo>
                  <a:lnTo>
                    <a:pt x="262502" y="768886"/>
                  </a:lnTo>
                  <a:lnTo>
                    <a:pt x="305270" y="781513"/>
                  </a:lnTo>
                  <a:lnTo>
                    <a:pt x="349902" y="789307"/>
                  </a:lnTo>
                  <a:lnTo>
                    <a:pt x="396100" y="791972"/>
                  </a:lnTo>
                  <a:lnTo>
                    <a:pt x="442280" y="789307"/>
                  </a:lnTo>
                  <a:lnTo>
                    <a:pt x="486895" y="781513"/>
                  </a:lnTo>
                  <a:lnTo>
                    <a:pt x="529648" y="768886"/>
                  </a:lnTo>
                  <a:lnTo>
                    <a:pt x="570243" y="751722"/>
                  </a:lnTo>
                  <a:lnTo>
                    <a:pt x="608382" y="730320"/>
                  </a:lnTo>
                  <a:lnTo>
                    <a:pt x="643768" y="704977"/>
                  </a:lnTo>
                  <a:lnTo>
                    <a:pt x="676103" y="675989"/>
                  </a:lnTo>
                  <a:lnTo>
                    <a:pt x="705091" y="643653"/>
                  </a:lnTo>
                  <a:lnTo>
                    <a:pt x="730435" y="608268"/>
                  </a:lnTo>
                  <a:lnTo>
                    <a:pt x="751837" y="570129"/>
                  </a:lnTo>
                  <a:lnTo>
                    <a:pt x="769000" y="529534"/>
                  </a:lnTo>
                  <a:lnTo>
                    <a:pt x="781627" y="486781"/>
                  </a:lnTo>
                  <a:lnTo>
                    <a:pt x="789422" y="442165"/>
                  </a:lnTo>
                  <a:lnTo>
                    <a:pt x="792086" y="395985"/>
                  </a:lnTo>
                  <a:lnTo>
                    <a:pt x="789422" y="349806"/>
                  </a:lnTo>
                  <a:lnTo>
                    <a:pt x="781627" y="305190"/>
                  </a:lnTo>
                  <a:lnTo>
                    <a:pt x="769000" y="262437"/>
                  </a:lnTo>
                  <a:lnTo>
                    <a:pt x="751837" y="221842"/>
                  </a:lnTo>
                  <a:lnTo>
                    <a:pt x="730435" y="183703"/>
                  </a:lnTo>
                  <a:lnTo>
                    <a:pt x="705091" y="148318"/>
                  </a:lnTo>
                  <a:lnTo>
                    <a:pt x="676103" y="115982"/>
                  </a:lnTo>
                  <a:lnTo>
                    <a:pt x="643768" y="86994"/>
                  </a:lnTo>
                  <a:lnTo>
                    <a:pt x="608382" y="61651"/>
                  </a:lnTo>
                  <a:lnTo>
                    <a:pt x="570243" y="40249"/>
                  </a:lnTo>
                  <a:lnTo>
                    <a:pt x="529648" y="23085"/>
                  </a:lnTo>
                  <a:lnTo>
                    <a:pt x="486895" y="10458"/>
                  </a:lnTo>
                  <a:lnTo>
                    <a:pt x="442280" y="2664"/>
                  </a:lnTo>
                  <a:lnTo>
                    <a:pt x="396100" y="0"/>
                  </a:lnTo>
                  <a:close/>
                </a:path>
              </a:pathLst>
            </a:custGeom>
            <a:solidFill>
              <a:srgbClr val="86C32E"/>
            </a:solidFill>
          </p:spPr>
          <p:txBody>
            <a:bodyPr wrap="square" lIns="0" tIns="0" rIns="0" bIns="0" rtlCol="0"/>
            <a:lstStyle/>
            <a:p>
              <a:endParaRPr/>
            </a:p>
          </p:txBody>
        </p:sp>
        <p:sp>
          <p:nvSpPr>
            <p:cNvPr id="7" name="object 7"/>
            <p:cNvSpPr/>
            <p:nvPr/>
          </p:nvSpPr>
          <p:spPr>
            <a:xfrm>
              <a:off x="1811527" y="223647"/>
              <a:ext cx="993140" cy="993140"/>
            </a:xfrm>
            <a:custGeom>
              <a:avLst/>
              <a:gdLst/>
              <a:ahLst/>
              <a:cxnLst/>
              <a:rect l="l" t="t" r="r" b="b"/>
              <a:pathLst>
                <a:path w="993139" h="993140">
                  <a:moveTo>
                    <a:pt x="496443" y="0"/>
                  </a:moveTo>
                  <a:lnTo>
                    <a:pt x="448649" y="2272"/>
                  </a:lnTo>
                  <a:lnTo>
                    <a:pt x="402138" y="8951"/>
                  </a:lnTo>
                  <a:lnTo>
                    <a:pt x="357116" y="19827"/>
                  </a:lnTo>
                  <a:lnTo>
                    <a:pt x="313793" y="34694"/>
                  </a:lnTo>
                  <a:lnTo>
                    <a:pt x="272376" y="53344"/>
                  </a:lnTo>
                  <a:lnTo>
                    <a:pt x="233076" y="75567"/>
                  </a:lnTo>
                  <a:lnTo>
                    <a:pt x="196099" y="101157"/>
                  </a:lnTo>
                  <a:lnTo>
                    <a:pt x="161654" y="129905"/>
                  </a:lnTo>
                  <a:lnTo>
                    <a:pt x="129950" y="161604"/>
                  </a:lnTo>
                  <a:lnTo>
                    <a:pt x="101195" y="196044"/>
                  </a:lnTo>
                  <a:lnTo>
                    <a:pt x="75598" y="233019"/>
                  </a:lnTo>
                  <a:lnTo>
                    <a:pt x="53367" y="272321"/>
                  </a:lnTo>
                  <a:lnTo>
                    <a:pt x="34711" y="313740"/>
                  </a:lnTo>
                  <a:lnTo>
                    <a:pt x="19837" y="357070"/>
                  </a:lnTo>
                  <a:lnTo>
                    <a:pt x="8955" y="402103"/>
                  </a:lnTo>
                  <a:lnTo>
                    <a:pt x="2273" y="448629"/>
                  </a:lnTo>
                  <a:lnTo>
                    <a:pt x="0" y="496443"/>
                  </a:lnTo>
                  <a:lnTo>
                    <a:pt x="2273" y="544256"/>
                  </a:lnTo>
                  <a:lnTo>
                    <a:pt x="8955" y="590782"/>
                  </a:lnTo>
                  <a:lnTo>
                    <a:pt x="19837" y="635815"/>
                  </a:lnTo>
                  <a:lnTo>
                    <a:pt x="34711" y="679145"/>
                  </a:lnTo>
                  <a:lnTo>
                    <a:pt x="53367" y="720564"/>
                  </a:lnTo>
                  <a:lnTo>
                    <a:pt x="75598" y="759866"/>
                  </a:lnTo>
                  <a:lnTo>
                    <a:pt x="101195" y="796841"/>
                  </a:lnTo>
                  <a:lnTo>
                    <a:pt x="129950" y="831281"/>
                  </a:lnTo>
                  <a:lnTo>
                    <a:pt x="161654" y="862980"/>
                  </a:lnTo>
                  <a:lnTo>
                    <a:pt x="196099" y="891728"/>
                  </a:lnTo>
                  <a:lnTo>
                    <a:pt x="233076" y="917318"/>
                  </a:lnTo>
                  <a:lnTo>
                    <a:pt x="272376" y="939541"/>
                  </a:lnTo>
                  <a:lnTo>
                    <a:pt x="313793" y="958191"/>
                  </a:lnTo>
                  <a:lnTo>
                    <a:pt x="357116" y="973058"/>
                  </a:lnTo>
                  <a:lnTo>
                    <a:pt x="402138" y="983934"/>
                  </a:lnTo>
                  <a:lnTo>
                    <a:pt x="448649" y="990613"/>
                  </a:lnTo>
                  <a:lnTo>
                    <a:pt x="496443" y="992885"/>
                  </a:lnTo>
                  <a:lnTo>
                    <a:pt x="544256" y="990613"/>
                  </a:lnTo>
                  <a:lnTo>
                    <a:pt x="590782" y="983934"/>
                  </a:lnTo>
                  <a:lnTo>
                    <a:pt x="635815" y="973058"/>
                  </a:lnTo>
                  <a:lnTo>
                    <a:pt x="679145" y="958191"/>
                  </a:lnTo>
                  <a:lnTo>
                    <a:pt x="720564" y="939541"/>
                  </a:lnTo>
                  <a:lnTo>
                    <a:pt x="759866" y="917318"/>
                  </a:lnTo>
                  <a:lnTo>
                    <a:pt x="796841" y="891728"/>
                  </a:lnTo>
                  <a:lnTo>
                    <a:pt x="831281" y="862980"/>
                  </a:lnTo>
                  <a:lnTo>
                    <a:pt x="862980" y="831281"/>
                  </a:lnTo>
                  <a:lnTo>
                    <a:pt x="891728" y="796841"/>
                  </a:lnTo>
                  <a:lnTo>
                    <a:pt x="917318" y="759866"/>
                  </a:lnTo>
                  <a:lnTo>
                    <a:pt x="939541" y="720564"/>
                  </a:lnTo>
                  <a:lnTo>
                    <a:pt x="958191" y="679145"/>
                  </a:lnTo>
                  <a:lnTo>
                    <a:pt x="973058" y="635815"/>
                  </a:lnTo>
                  <a:lnTo>
                    <a:pt x="983934" y="590782"/>
                  </a:lnTo>
                  <a:lnTo>
                    <a:pt x="990613" y="544256"/>
                  </a:lnTo>
                  <a:lnTo>
                    <a:pt x="992886" y="496443"/>
                  </a:lnTo>
                  <a:lnTo>
                    <a:pt x="990613" y="448629"/>
                  </a:lnTo>
                  <a:lnTo>
                    <a:pt x="983934" y="402103"/>
                  </a:lnTo>
                  <a:lnTo>
                    <a:pt x="973058" y="357070"/>
                  </a:lnTo>
                  <a:lnTo>
                    <a:pt x="958191" y="313740"/>
                  </a:lnTo>
                  <a:lnTo>
                    <a:pt x="939541" y="272321"/>
                  </a:lnTo>
                  <a:lnTo>
                    <a:pt x="917318" y="233019"/>
                  </a:lnTo>
                  <a:lnTo>
                    <a:pt x="891728" y="196044"/>
                  </a:lnTo>
                  <a:lnTo>
                    <a:pt x="862980" y="161604"/>
                  </a:lnTo>
                  <a:lnTo>
                    <a:pt x="831281" y="129905"/>
                  </a:lnTo>
                  <a:lnTo>
                    <a:pt x="796841" y="101157"/>
                  </a:lnTo>
                  <a:lnTo>
                    <a:pt x="759866" y="75567"/>
                  </a:lnTo>
                  <a:lnTo>
                    <a:pt x="720564" y="53344"/>
                  </a:lnTo>
                  <a:lnTo>
                    <a:pt x="679145" y="34694"/>
                  </a:lnTo>
                  <a:lnTo>
                    <a:pt x="635815" y="19827"/>
                  </a:lnTo>
                  <a:lnTo>
                    <a:pt x="590782" y="8951"/>
                  </a:lnTo>
                  <a:lnTo>
                    <a:pt x="544256" y="2272"/>
                  </a:lnTo>
                  <a:lnTo>
                    <a:pt x="496443" y="0"/>
                  </a:lnTo>
                  <a:close/>
                </a:path>
              </a:pathLst>
            </a:custGeom>
            <a:solidFill>
              <a:srgbClr val="FFA412"/>
            </a:solidFill>
          </p:spPr>
          <p:txBody>
            <a:bodyPr wrap="square" lIns="0" tIns="0" rIns="0" bIns="0" rtlCol="0"/>
            <a:lstStyle/>
            <a:p>
              <a:endParaRPr/>
            </a:p>
          </p:txBody>
        </p:sp>
      </p:grpSp>
      <p:sp>
        <p:nvSpPr>
          <p:cNvPr id="8" name="object 8"/>
          <p:cNvSpPr/>
          <p:nvPr/>
        </p:nvSpPr>
        <p:spPr>
          <a:xfrm>
            <a:off x="16531589" y="9150350"/>
            <a:ext cx="434975" cy="434340"/>
          </a:xfrm>
          <a:custGeom>
            <a:avLst/>
            <a:gdLst/>
            <a:ahLst/>
            <a:cxnLst/>
            <a:rect l="l" t="t" r="r" b="b"/>
            <a:pathLst>
              <a:path w="434975" h="434340">
                <a:moveTo>
                  <a:pt x="217296" y="0"/>
                </a:moveTo>
                <a:lnTo>
                  <a:pt x="167471" y="5735"/>
                </a:lnTo>
                <a:lnTo>
                  <a:pt x="121733" y="22073"/>
                </a:lnTo>
                <a:lnTo>
                  <a:pt x="81386" y="47710"/>
                </a:lnTo>
                <a:lnTo>
                  <a:pt x="47736" y="81341"/>
                </a:lnTo>
                <a:lnTo>
                  <a:pt x="22085" y="121664"/>
                </a:lnTo>
                <a:lnTo>
                  <a:pt x="5738" y="167375"/>
                </a:lnTo>
                <a:lnTo>
                  <a:pt x="0" y="217169"/>
                </a:lnTo>
                <a:lnTo>
                  <a:pt x="5738" y="266964"/>
                </a:lnTo>
                <a:lnTo>
                  <a:pt x="22085" y="312675"/>
                </a:lnTo>
                <a:lnTo>
                  <a:pt x="47736" y="352998"/>
                </a:lnTo>
                <a:lnTo>
                  <a:pt x="81386" y="386629"/>
                </a:lnTo>
                <a:lnTo>
                  <a:pt x="121733" y="412266"/>
                </a:lnTo>
                <a:lnTo>
                  <a:pt x="167471" y="428604"/>
                </a:lnTo>
                <a:lnTo>
                  <a:pt x="217296" y="434340"/>
                </a:lnTo>
                <a:lnTo>
                  <a:pt x="267075" y="428604"/>
                </a:lnTo>
                <a:lnTo>
                  <a:pt x="312780" y="412266"/>
                </a:lnTo>
                <a:lnTo>
                  <a:pt x="353104" y="386629"/>
                </a:lnTo>
                <a:lnTo>
                  <a:pt x="386740" y="352998"/>
                </a:lnTo>
                <a:lnTo>
                  <a:pt x="412384" y="312675"/>
                </a:lnTo>
                <a:lnTo>
                  <a:pt x="428728" y="266964"/>
                </a:lnTo>
                <a:lnTo>
                  <a:pt x="434467" y="217169"/>
                </a:lnTo>
                <a:lnTo>
                  <a:pt x="428728" y="167375"/>
                </a:lnTo>
                <a:lnTo>
                  <a:pt x="412384" y="121664"/>
                </a:lnTo>
                <a:lnTo>
                  <a:pt x="386740" y="81341"/>
                </a:lnTo>
                <a:lnTo>
                  <a:pt x="353104" y="47710"/>
                </a:lnTo>
                <a:lnTo>
                  <a:pt x="312780" y="22073"/>
                </a:lnTo>
                <a:lnTo>
                  <a:pt x="267075" y="5735"/>
                </a:lnTo>
                <a:lnTo>
                  <a:pt x="217296" y="0"/>
                </a:lnTo>
                <a:close/>
              </a:path>
            </a:pathLst>
          </a:custGeom>
          <a:solidFill>
            <a:srgbClr val="5BB8D1"/>
          </a:solidFill>
        </p:spPr>
        <p:txBody>
          <a:bodyPr wrap="square" lIns="0" tIns="0" rIns="0" bIns="0" rtlCol="0"/>
          <a:lstStyle/>
          <a:p>
            <a:endParaRPr/>
          </a:p>
        </p:txBody>
      </p:sp>
      <p:sp>
        <p:nvSpPr>
          <p:cNvPr id="9" name="object 9"/>
          <p:cNvSpPr/>
          <p:nvPr/>
        </p:nvSpPr>
        <p:spPr>
          <a:xfrm>
            <a:off x="17151222" y="9166567"/>
            <a:ext cx="1080135" cy="1080135"/>
          </a:xfrm>
          <a:custGeom>
            <a:avLst/>
            <a:gdLst/>
            <a:ahLst/>
            <a:cxnLst/>
            <a:rect l="l" t="t" r="r" b="b"/>
            <a:pathLst>
              <a:path w="1080134" h="1080134">
                <a:moveTo>
                  <a:pt x="540003" y="0"/>
                </a:moveTo>
                <a:lnTo>
                  <a:pt x="490839" y="2207"/>
                </a:lnTo>
                <a:lnTo>
                  <a:pt x="442914" y="8701"/>
                </a:lnTo>
                <a:lnTo>
                  <a:pt x="396419" y="19291"/>
                </a:lnTo>
                <a:lnTo>
                  <a:pt x="351544" y="33787"/>
                </a:lnTo>
                <a:lnTo>
                  <a:pt x="308479" y="51999"/>
                </a:lnTo>
                <a:lnTo>
                  <a:pt x="267414" y="73734"/>
                </a:lnTo>
                <a:lnTo>
                  <a:pt x="228541" y="98804"/>
                </a:lnTo>
                <a:lnTo>
                  <a:pt x="192050" y="127016"/>
                </a:lnTo>
                <a:lnTo>
                  <a:pt x="158130" y="158181"/>
                </a:lnTo>
                <a:lnTo>
                  <a:pt x="126973" y="192108"/>
                </a:lnTo>
                <a:lnTo>
                  <a:pt x="98768" y="228606"/>
                </a:lnTo>
                <a:lnTo>
                  <a:pt x="73707" y="267484"/>
                </a:lnTo>
                <a:lnTo>
                  <a:pt x="51978" y="308552"/>
                </a:lnTo>
                <a:lnTo>
                  <a:pt x="33773" y="351619"/>
                </a:lnTo>
                <a:lnTo>
                  <a:pt x="19283" y="396495"/>
                </a:lnTo>
                <a:lnTo>
                  <a:pt x="8697" y="442989"/>
                </a:lnTo>
                <a:lnTo>
                  <a:pt x="2206" y="490910"/>
                </a:lnTo>
                <a:lnTo>
                  <a:pt x="0" y="540067"/>
                </a:lnTo>
                <a:lnTo>
                  <a:pt x="2206" y="589222"/>
                </a:lnTo>
                <a:lnTo>
                  <a:pt x="8697" y="637141"/>
                </a:lnTo>
                <a:lnTo>
                  <a:pt x="19283" y="683633"/>
                </a:lnTo>
                <a:lnTo>
                  <a:pt x="33773" y="728508"/>
                </a:lnTo>
                <a:lnTo>
                  <a:pt x="51978" y="771574"/>
                </a:lnTo>
                <a:lnTo>
                  <a:pt x="73707" y="812641"/>
                </a:lnTo>
                <a:lnTo>
                  <a:pt x="98768" y="851519"/>
                </a:lnTo>
                <a:lnTo>
                  <a:pt x="126973" y="888016"/>
                </a:lnTo>
                <a:lnTo>
                  <a:pt x="158130" y="921942"/>
                </a:lnTo>
                <a:lnTo>
                  <a:pt x="192050" y="953107"/>
                </a:lnTo>
                <a:lnTo>
                  <a:pt x="228541" y="981319"/>
                </a:lnTo>
                <a:lnTo>
                  <a:pt x="267414" y="1006388"/>
                </a:lnTo>
                <a:lnTo>
                  <a:pt x="308479" y="1028124"/>
                </a:lnTo>
                <a:lnTo>
                  <a:pt x="351544" y="1046335"/>
                </a:lnTo>
                <a:lnTo>
                  <a:pt x="396419" y="1060831"/>
                </a:lnTo>
                <a:lnTo>
                  <a:pt x="442914" y="1071422"/>
                </a:lnTo>
                <a:lnTo>
                  <a:pt x="490839" y="1077916"/>
                </a:lnTo>
                <a:lnTo>
                  <a:pt x="540003" y="1080123"/>
                </a:lnTo>
                <a:lnTo>
                  <a:pt x="589168" y="1077916"/>
                </a:lnTo>
                <a:lnTo>
                  <a:pt x="637093" y="1071422"/>
                </a:lnTo>
                <a:lnTo>
                  <a:pt x="683588" y="1060831"/>
                </a:lnTo>
                <a:lnTo>
                  <a:pt x="728463" y="1046335"/>
                </a:lnTo>
                <a:lnTo>
                  <a:pt x="771528" y="1028124"/>
                </a:lnTo>
                <a:lnTo>
                  <a:pt x="812593" y="1006388"/>
                </a:lnTo>
                <a:lnTo>
                  <a:pt x="851466" y="981319"/>
                </a:lnTo>
                <a:lnTo>
                  <a:pt x="887957" y="953107"/>
                </a:lnTo>
                <a:lnTo>
                  <a:pt x="921877" y="921942"/>
                </a:lnTo>
                <a:lnTo>
                  <a:pt x="953034" y="888016"/>
                </a:lnTo>
                <a:lnTo>
                  <a:pt x="981239" y="851519"/>
                </a:lnTo>
                <a:lnTo>
                  <a:pt x="1006300" y="812641"/>
                </a:lnTo>
                <a:lnTo>
                  <a:pt x="1028029" y="771574"/>
                </a:lnTo>
                <a:lnTo>
                  <a:pt x="1046234" y="728508"/>
                </a:lnTo>
                <a:lnTo>
                  <a:pt x="1060724" y="683633"/>
                </a:lnTo>
                <a:lnTo>
                  <a:pt x="1071310" y="637141"/>
                </a:lnTo>
                <a:lnTo>
                  <a:pt x="1077801" y="589222"/>
                </a:lnTo>
                <a:lnTo>
                  <a:pt x="1080007" y="540067"/>
                </a:lnTo>
                <a:lnTo>
                  <a:pt x="1077801" y="490910"/>
                </a:lnTo>
                <a:lnTo>
                  <a:pt x="1071310" y="442989"/>
                </a:lnTo>
                <a:lnTo>
                  <a:pt x="1060724" y="396495"/>
                </a:lnTo>
                <a:lnTo>
                  <a:pt x="1046234" y="351619"/>
                </a:lnTo>
                <a:lnTo>
                  <a:pt x="1028029" y="308552"/>
                </a:lnTo>
                <a:lnTo>
                  <a:pt x="1006300" y="267484"/>
                </a:lnTo>
                <a:lnTo>
                  <a:pt x="981239" y="228606"/>
                </a:lnTo>
                <a:lnTo>
                  <a:pt x="953034" y="192108"/>
                </a:lnTo>
                <a:lnTo>
                  <a:pt x="921877" y="158181"/>
                </a:lnTo>
                <a:lnTo>
                  <a:pt x="887957" y="127016"/>
                </a:lnTo>
                <a:lnTo>
                  <a:pt x="851466" y="98804"/>
                </a:lnTo>
                <a:lnTo>
                  <a:pt x="812593" y="73734"/>
                </a:lnTo>
                <a:lnTo>
                  <a:pt x="771528" y="51999"/>
                </a:lnTo>
                <a:lnTo>
                  <a:pt x="728463" y="33787"/>
                </a:lnTo>
                <a:lnTo>
                  <a:pt x="683588" y="19291"/>
                </a:lnTo>
                <a:lnTo>
                  <a:pt x="637093" y="8701"/>
                </a:lnTo>
                <a:lnTo>
                  <a:pt x="589168" y="2207"/>
                </a:lnTo>
                <a:lnTo>
                  <a:pt x="540003" y="0"/>
                </a:lnTo>
                <a:close/>
              </a:path>
            </a:pathLst>
          </a:custGeom>
          <a:solidFill>
            <a:srgbClr val="FC487B"/>
          </a:solidFill>
        </p:spPr>
        <p:txBody>
          <a:bodyPr wrap="square" lIns="0" tIns="0" rIns="0" bIns="0" rtlCol="0"/>
          <a:lstStyle/>
          <a:p>
            <a:endParaRPr/>
          </a:p>
        </p:txBody>
      </p:sp>
      <p:sp>
        <p:nvSpPr>
          <p:cNvPr id="10" name="object 10"/>
          <p:cNvSpPr/>
          <p:nvPr/>
        </p:nvSpPr>
        <p:spPr>
          <a:xfrm>
            <a:off x="16289401" y="9704234"/>
            <a:ext cx="720090" cy="582930"/>
          </a:xfrm>
          <a:custGeom>
            <a:avLst/>
            <a:gdLst/>
            <a:ahLst/>
            <a:cxnLst/>
            <a:rect l="l" t="t" r="r" b="b"/>
            <a:pathLst>
              <a:path w="720090" h="582929">
                <a:moveTo>
                  <a:pt x="360044" y="0"/>
                </a:moveTo>
                <a:lnTo>
                  <a:pt x="311208" y="3286"/>
                </a:lnTo>
                <a:lnTo>
                  <a:pt x="264362" y="12861"/>
                </a:lnTo>
                <a:lnTo>
                  <a:pt x="219938" y="28294"/>
                </a:lnTo>
                <a:lnTo>
                  <a:pt x="178364" y="49157"/>
                </a:lnTo>
                <a:lnTo>
                  <a:pt x="140071" y="75020"/>
                </a:lnTo>
                <a:lnTo>
                  <a:pt x="105489" y="105456"/>
                </a:lnTo>
                <a:lnTo>
                  <a:pt x="75047" y="140033"/>
                </a:lnTo>
                <a:lnTo>
                  <a:pt x="49177" y="178324"/>
                </a:lnTo>
                <a:lnTo>
                  <a:pt x="28307" y="219900"/>
                </a:lnTo>
                <a:lnTo>
                  <a:pt x="12867" y="264331"/>
                </a:lnTo>
                <a:lnTo>
                  <a:pt x="3288" y="311189"/>
                </a:lnTo>
                <a:lnTo>
                  <a:pt x="0" y="360044"/>
                </a:lnTo>
                <a:lnTo>
                  <a:pt x="3438" y="409869"/>
                </a:lnTo>
                <a:lnTo>
                  <a:pt x="13484" y="457557"/>
                </a:lnTo>
                <a:lnTo>
                  <a:pt x="29736" y="502603"/>
                </a:lnTo>
                <a:lnTo>
                  <a:pt x="51791" y="544507"/>
                </a:lnTo>
                <a:lnTo>
                  <a:pt x="79247" y="582764"/>
                </a:lnTo>
                <a:lnTo>
                  <a:pt x="640968" y="582764"/>
                </a:lnTo>
                <a:lnTo>
                  <a:pt x="668412" y="544507"/>
                </a:lnTo>
                <a:lnTo>
                  <a:pt x="690436" y="502603"/>
                </a:lnTo>
                <a:lnTo>
                  <a:pt x="706650" y="457557"/>
                </a:lnTo>
                <a:lnTo>
                  <a:pt x="716665" y="409869"/>
                </a:lnTo>
                <a:lnTo>
                  <a:pt x="720089" y="360044"/>
                </a:lnTo>
                <a:lnTo>
                  <a:pt x="716803" y="311189"/>
                </a:lnTo>
                <a:lnTo>
                  <a:pt x="707231" y="264331"/>
                </a:lnTo>
                <a:lnTo>
                  <a:pt x="691800" y="219900"/>
                </a:lnTo>
                <a:lnTo>
                  <a:pt x="670941" y="178324"/>
                </a:lnTo>
                <a:lnTo>
                  <a:pt x="645080" y="140033"/>
                </a:lnTo>
                <a:lnTo>
                  <a:pt x="614648" y="105456"/>
                </a:lnTo>
                <a:lnTo>
                  <a:pt x="580072" y="75020"/>
                </a:lnTo>
                <a:lnTo>
                  <a:pt x="541782" y="49157"/>
                </a:lnTo>
                <a:lnTo>
                  <a:pt x="500205" y="28294"/>
                </a:lnTo>
                <a:lnTo>
                  <a:pt x="455771" y="12861"/>
                </a:lnTo>
                <a:lnTo>
                  <a:pt x="408908" y="3286"/>
                </a:lnTo>
                <a:lnTo>
                  <a:pt x="360044" y="0"/>
                </a:lnTo>
                <a:close/>
              </a:path>
            </a:pathLst>
          </a:custGeom>
          <a:solidFill>
            <a:srgbClr val="B043DD"/>
          </a:solidFill>
        </p:spPr>
        <p:txBody>
          <a:bodyPr wrap="square" lIns="0" tIns="0" rIns="0" bIns="0" rtlCol="0"/>
          <a:lstStyle/>
          <a:p>
            <a:endParaRPr/>
          </a:p>
        </p:txBody>
      </p:sp>
      <p:sp>
        <p:nvSpPr>
          <p:cNvPr id="11" name="object 11"/>
          <p:cNvSpPr/>
          <p:nvPr/>
        </p:nvSpPr>
        <p:spPr>
          <a:xfrm>
            <a:off x="3238500" y="1399033"/>
            <a:ext cx="7658100" cy="45719"/>
          </a:xfrm>
          <a:custGeom>
            <a:avLst/>
            <a:gdLst/>
            <a:ahLst/>
            <a:cxnLst/>
            <a:rect l="l" t="t" r="r" b="b"/>
            <a:pathLst>
              <a:path w="3240404" h="72390">
                <a:moveTo>
                  <a:pt x="3240404" y="0"/>
                </a:moveTo>
                <a:lnTo>
                  <a:pt x="0" y="0"/>
                </a:lnTo>
                <a:lnTo>
                  <a:pt x="0" y="72007"/>
                </a:lnTo>
                <a:lnTo>
                  <a:pt x="3240404" y="72007"/>
                </a:lnTo>
                <a:lnTo>
                  <a:pt x="3240404" y="0"/>
                </a:lnTo>
                <a:close/>
              </a:path>
            </a:pathLst>
          </a:custGeom>
          <a:solidFill>
            <a:srgbClr val="00ACE1"/>
          </a:solidFill>
        </p:spPr>
        <p:txBody>
          <a:bodyPr wrap="square" lIns="0" tIns="0" rIns="0" bIns="0" rtlCol="0"/>
          <a:lstStyle/>
          <a:p>
            <a:endParaRPr/>
          </a:p>
        </p:txBody>
      </p:sp>
      <p:sp>
        <p:nvSpPr>
          <p:cNvPr id="12" name="object 12"/>
          <p:cNvSpPr/>
          <p:nvPr/>
        </p:nvSpPr>
        <p:spPr>
          <a:xfrm>
            <a:off x="228600" y="2126361"/>
            <a:ext cx="7117034" cy="4451350"/>
          </a:xfrm>
          <a:custGeom>
            <a:avLst/>
            <a:gdLst/>
            <a:ahLst/>
            <a:cxnLst/>
            <a:rect l="l" t="t" r="r" b="b"/>
            <a:pathLst>
              <a:path w="6983095" h="4451350">
                <a:moveTo>
                  <a:pt x="6982968" y="0"/>
                </a:moveTo>
                <a:lnTo>
                  <a:pt x="0" y="0"/>
                </a:lnTo>
                <a:lnTo>
                  <a:pt x="0" y="4450842"/>
                </a:lnTo>
                <a:lnTo>
                  <a:pt x="6982968" y="4450842"/>
                </a:lnTo>
                <a:lnTo>
                  <a:pt x="6982968" y="0"/>
                </a:lnTo>
                <a:close/>
              </a:path>
            </a:pathLst>
          </a:custGeom>
          <a:solidFill>
            <a:srgbClr val="0081A9"/>
          </a:solidFill>
        </p:spPr>
        <p:txBody>
          <a:bodyPr wrap="square" lIns="0" tIns="0" rIns="0" bIns="0" rtlCol="0"/>
          <a:lstStyle/>
          <a:p>
            <a:endParaRPr/>
          </a:p>
        </p:txBody>
      </p:sp>
      <p:sp>
        <p:nvSpPr>
          <p:cNvPr id="13" name="object 13"/>
          <p:cNvSpPr txBox="1">
            <a:spLocks noGrp="1"/>
          </p:cNvSpPr>
          <p:nvPr>
            <p:ph type="title"/>
          </p:nvPr>
        </p:nvSpPr>
        <p:spPr>
          <a:xfrm>
            <a:off x="3223386" y="375666"/>
            <a:ext cx="7849870" cy="9398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545454"/>
                </a:solidFill>
              </a:rPr>
              <a:t>PROBLEM</a:t>
            </a:r>
            <a:r>
              <a:rPr spc="-35" dirty="0">
                <a:solidFill>
                  <a:srgbClr val="545454"/>
                </a:solidFill>
              </a:rPr>
              <a:t> </a:t>
            </a:r>
            <a:r>
              <a:rPr spc="5" dirty="0">
                <a:solidFill>
                  <a:srgbClr val="545454"/>
                </a:solidFill>
              </a:rPr>
              <a:t>STATEMENT</a:t>
            </a:r>
          </a:p>
        </p:txBody>
      </p:sp>
      <p:sp>
        <p:nvSpPr>
          <p:cNvPr id="14" name="object 14"/>
          <p:cNvSpPr txBox="1"/>
          <p:nvPr/>
        </p:nvSpPr>
        <p:spPr>
          <a:xfrm>
            <a:off x="271860" y="2548763"/>
            <a:ext cx="6876461" cy="3583032"/>
          </a:xfrm>
          <a:prstGeom prst="rect">
            <a:avLst/>
          </a:prstGeom>
        </p:spPr>
        <p:txBody>
          <a:bodyPr vert="horz" wrap="square" lIns="0" tIns="73660" rIns="0" bIns="0" rtlCol="0">
            <a:spAutoFit/>
          </a:bodyPr>
          <a:lstStyle/>
          <a:p>
            <a:pPr marL="75565" algn="ctr">
              <a:lnSpc>
                <a:spcPct val="100000"/>
              </a:lnSpc>
              <a:spcBef>
                <a:spcPts val="580"/>
              </a:spcBef>
            </a:pPr>
            <a:r>
              <a:rPr lang="en-US" sz="2400" b="1" i="0" dirty="0">
                <a:solidFill>
                  <a:schemeClr val="bg1"/>
                </a:solidFill>
                <a:effectLst/>
                <a:latin typeface="Courier New" panose="02070309020205020404" pitchFamily="49" charset="0"/>
                <a:cs typeface="Courier New" panose="02070309020205020404" pitchFamily="49" charset="0"/>
              </a:rPr>
              <a:t>The lack of transparency in this pandemic situation is being considered as boon by the fraudsters and black marketers. The people are out to help but are unable to reach the needy. So </a:t>
            </a:r>
            <a:r>
              <a:rPr lang="en-US" sz="2400" b="1" dirty="0">
                <a:solidFill>
                  <a:schemeClr val="bg1"/>
                </a:solidFill>
                <a:latin typeface="Courier New" panose="02070309020205020404" pitchFamily="49" charset="0"/>
                <a:cs typeface="Courier New" panose="02070309020205020404" pitchFamily="49" charset="0"/>
              </a:rPr>
              <a:t>Develop a e-enabled designed to make  a direct connection between the needy and the helping hand contributors</a:t>
            </a:r>
            <a:r>
              <a:rPr lang="en-US" sz="3600" b="1" dirty="0">
                <a:solidFill>
                  <a:schemeClr val="bg1"/>
                </a:solidFill>
                <a:latin typeface="Courier New" panose="02070309020205020404" pitchFamily="49" charset="0"/>
                <a:cs typeface="Courier New" panose="02070309020205020404" pitchFamily="49" charset="0"/>
              </a:rPr>
              <a:t>.</a:t>
            </a:r>
            <a:endParaRPr sz="3600" b="1" dirty="0">
              <a:solidFill>
                <a:schemeClr val="bg1"/>
              </a:solidFill>
              <a:latin typeface="Courier New" panose="02070309020205020404" pitchFamily="49" charset="0"/>
              <a:cs typeface="Courier New" panose="02070309020205020404" pitchFamily="49" charset="0"/>
            </a:endParaRPr>
          </a:p>
        </p:txBody>
      </p:sp>
      <p:sp>
        <p:nvSpPr>
          <p:cNvPr id="16" name="object 16"/>
          <p:cNvSpPr txBox="1"/>
          <p:nvPr/>
        </p:nvSpPr>
        <p:spPr>
          <a:xfrm>
            <a:off x="3317240" y="1604518"/>
            <a:ext cx="5369560" cy="350737"/>
          </a:xfrm>
          <a:prstGeom prst="rect">
            <a:avLst/>
          </a:prstGeom>
        </p:spPr>
        <p:txBody>
          <a:bodyPr vert="horz" wrap="square" lIns="0" tIns="12065" rIns="0" bIns="0" rtlCol="0">
            <a:spAutoFit/>
          </a:bodyPr>
          <a:lstStyle/>
          <a:p>
            <a:pPr marL="12700">
              <a:lnSpc>
                <a:spcPct val="100000"/>
              </a:lnSpc>
              <a:spcBef>
                <a:spcPts val="95"/>
              </a:spcBef>
            </a:pPr>
            <a:r>
              <a:rPr lang="en-US" sz="2200" b="1" i="1" spc="-35" dirty="0">
                <a:solidFill>
                  <a:srgbClr val="1C1C1C"/>
                </a:solidFill>
                <a:latin typeface="Arial"/>
                <a:cs typeface="Arial"/>
              </a:rPr>
              <a:t>Society Welfare Portal For Covid-19</a:t>
            </a:r>
            <a:endParaRPr sz="2200" dirty="0">
              <a:latin typeface="Arial"/>
              <a:cs typeface="Arial"/>
            </a:endParaRPr>
          </a:p>
        </p:txBody>
      </p:sp>
      <p:pic>
        <p:nvPicPr>
          <p:cNvPr id="19" name="Picture 18">
            <a:extLst>
              <a:ext uri="{FF2B5EF4-FFF2-40B4-BE49-F238E27FC236}">
                <a16:creationId xmlns:a16="http://schemas.microsoft.com/office/drawing/2014/main" id="{10FEF0F1-5C56-484D-BD34-6FFB1C55D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634" y="2015109"/>
            <a:ext cx="10568454" cy="45418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0C5C-A6E5-4FDC-A8AC-64891897B0FB}"/>
              </a:ext>
            </a:extLst>
          </p:cNvPr>
          <p:cNvSpPr>
            <a:spLocks noGrp="1"/>
          </p:cNvSpPr>
          <p:nvPr>
            <p:ph type="title"/>
          </p:nvPr>
        </p:nvSpPr>
        <p:spPr/>
        <p:txBody>
          <a:bodyPr/>
          <a:lstStyle/>
          <a:p>
            <a:r>
              <a:rPr lang="en-IN" dirty="0"/>
              <a:t>PROBLEM SOLUTION</a:t>
            </a:r>
          </a:p>
        </p:txBody>
      </p:sp>
      <p:sp>
        <p:nvSpPr>
          <p:cNvPr id="3" name="Content Placeholder 2">
            <a:extLst>
              <a:ext uri="{FF2B5EF4-FFF2-40B4-BE49-F238E27FC236}">
                <a16:creationId xmlns:a16="http://schemas.microsoft.com/office/drawing/2014/main" id="{CB3DE605-5EDA-4EDE-A8F9-FB58FFE064E4}"/>
              </a:ext>
            </a:extLst>
          </p:cNvPr>
          <p:cNvSpPr>
            <a:spLocks noGrp="1"/>
          </p:cNvSpPr>
          <p:nvPr>
            <p:ph idx="1"/>
          </p:nvPr>
        </p:nvSpPr>
        <p:spPr/>
        <p:txBody>
          <a:bodyPr/>
          <a:lstStyle/>
          <a:p>
            <a:pPr algn="l"/>
            <a:r>
              <a:rPr lang="en-US" sz="2800" dirty="0">
                <a:solidFill>
                  <a:schemeClr val="accent1">
                    <a:lumMod val="50000"/>
                  </a:schemeClr>
                </a:solidFill>
                <a:latin typeface="Open Sans" panose="020B0604020202020204" pitchFamily="34" charset="0"/>
              </a:rPr>
              <a:t>SWP-COVID19 </a:t>
            </a:r>
            <a:r>
              <a:rPr lang="en-US" sz="2800" b="0" i="0" dirty="0">
                <a:solidFill>
                  <a:schemeClr val="accent1">
                    <a:lumMod val="50000"/>
                  </a:schemeClr>
                </a:solidFill>
                <a:effectLst/>
                <a:latin typeface="Open Sans" panose="020B0604020202020204" pitchFamily="34" charset="0"/>
              </a:rPr>
              <a:t>is India’s peer-to-peer resource sharing platform. It was started in April 2020 during the on-set of the COVID-19 lockdown in India. It brings the concept of helping your neighbor at a time of need – to a virtual space. Users can connect with others in their community by placing requests for essential resources.</a:t>
            </a:r>
          </a:p>
          <a:p>
            <a:pPr algn="l"/>
            <a:endParaRPr lang="en-US" sz="2800" dirty="0">
              <a:solidFill>
                <a:schemeClr val="accent1">
                  <a:lumMod val="50000"/>
                </a:schemeClr>
              </a:solidFill>
              <a:latin typeface="Open Sans" panose="020B0604020202020204" pitchFamily="34" charset="0"/>
            </a:endParaRPr>
          </a:p>
          <a:p>
            <a:pPr algn="l"/>
            <a:r>
              <a:rPr lang="en-US" sz="2800" b="0" i="0" dirty="0">
                <a:solidFill>
                  <a:schemeClr val="accent1">
                    <a:lumMod val="50000"/>
                  </a:schemeClr>
                </a:solidFill>
                <a:effectLst/>
                <a:latin typeface="Open Sans" panose="020B0604020202020204" pitchFamily="34" charset="0"/>
              </a:rPr>
              <a:t>This way, SWP-COVID19 has created a unique networking space to connect community ‘superheroes’ with opportunities to make a difference.</a:t>
            </a:r>
          </a:p>
          <a:p>
            <a:pPr algn="l"/>
            <a:r>
              <a:rPr lang="en-US" sz="2800" b="0" i="0" dirty="0">
                <a:solidFill>
                  <a:schemeClr val="accent1">
                    <a:lumMod val="50000"/>
                  </a:schemeClr>
                </a:solidFill>
                <a:effectLst/>
                <a:latin typeface="Open Sans" panose="020B0604020202020204" pitchFamily="34" charset="0"/>
              </a:rPr>
              <a:t>Beyond essential resources, the platform also aims to help people build each other by giving users a space to list services they would like to provide to their community.</a:t>
            </a:r>
            <a:endParaRPr lang="en-US" sz="3200" b="0" i="0" dirty="0">
              <a:solidFill>
                <a:srgbClr val="121212"/>
              </a:solidFill>
              <a:effectLst/>
              <a:latin typeface="Open Sans" panose="020B0604020202020204" pitchFamily="34" charset="0"/>
            </a:endParaRPr>
          </a:p>
          <a:p>
            <a:endParaRPr lang="en-IN" dirty="0"/>
          </a:p>
        </p:txBody>
      </p:sp>
    </p:spTree>
    <p:extLst>
      <p:ext uri="{BB962C8B-B14F-4D97-AF65-F5344CB8AC3E}">
        <p14:creationId xmlns:p14="http://schemas.microsoft.com/office/powerpoint/2010/main" val="387750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8286730" cy="112395"/>
          </a:xfrm>
          <a:custGeom>
            <a:avLst/>
            <a:gdLst/>
            <a:ahLst/>
            <a:cxnLst/>
            <a:rect l="l" t="t" r="r" b="b"/>
            <a:pathLst>
              <a:path w="18286730" h="112395">
                <a:moveTo>
                  <a:pt x="18286349" y="0"/>
                </a:moveTo>
                <a:lnTo>
                  <a:pt x="0" y="0"/>
                </a:lnTo>
                <a:lnTo>
                  <a:pt x="0" y="111818"/>
                </a:lnTo>
                <a:lnTo>
                  <a:pt x="18286349" y="111818"/>
                </a:lnTo>
                <a:lnTo>
                  <a:pt x="18286349" y="0"/>
                </a:lnTo>
                <a:close/>
              </a:path>
            </a:pathLst>
          </a:custGeom>
          <a:solidFill>
            <a:srgbClr val="535353"/>
          </a:solidFill>
        </p:spPr>
        <p:txBody>
          <a:bodyPr wrap="square" lIns="0" tIns="0" rIns="0" bIns="0" rtlCol="0"/>
          <a:lstStyle/>
          <a:p>
            <a:endParaRPr/>
          </a:p>
        </p:txBody>
      </p:sp>
      <p:sp>
        <p:nvSpPr>
          <p:cNvPr id="3" name="object 3"/>
          <p:cNvSpPr/>
          <p:nvPr/>
        </p:nvSpPr>
        <p:spPr>
          <a:xfrm>
            <a:off x="2333117" y="1358519"/>
            <a:ext cx="576581" cy="576581"/>
          </a:xfrm>
          <a:custGeom>
            <a:avLst/>
            <a:gdLst/>
            <a:ahLst/>
            <a:cxnLst/>
            <a:rect l="l" t="t" r="r" b="b"/>
            <a:pathLst>
              <a:path w="576580" h="576580">
                <a:moveTo>
                  <a:pt x="288035" y="0"/>
                </a:moveTo>
                <a:lnTo>
                  <a:pt x="241302" y="3768"/>
                </a:lnTo>
                <a:lnTo>
                  <a:pt x="196973" y="14679"/>
                </a:lnTo>
                <a:lnTo>
                  <a:pt x="155643" y="32140"/>
                </a:lnTo>
                <a:lnTo>
                  <a:pt x="117902" y="55558"/>
                </a:lnTo>
                <a:lnTo>
                  <a:pt x="84343" y="84343"/>
                </a:lnTo>
                <a:lnTo>
                  <a:pt x="55558" y="117902"/>
                </a:lnTo>
                <a:lnTo>
                  <a:pt x="32140" y="155643"/>
                </a:lnTo>
                <a:lnTo>
                  <a:pt x="14679" y="196973"/>
                </a:lnTo>
                <a:lnTo>
                  <a:pt x="3768" y="241302"/>
                </a:lnTo>
                <a:lnTo>
                  <a:pt x="0" y="288035"/>
                </a:lnTo>
                <a:lnTo>
                  <a:pt x="3768" y="334738"/>
                </a:lnTo>
                <a:lnTo>
                  <a:pt x="14679" y="379049"/>
                </a:lnTo>
                <a:lnTo>
                  <a:pt x="32140" y="420372"/>
                </a:lnTo>
                <a:lnTo>
                  <a:pt x="55558" y="458114"/>
                </a:lnTo>
                <a:lnTo>
                  <a:pt x="84343" y="491680"/>
                </a:lnTo>
                <a:lnTo>
                  <a:pt x="117902" y="520476"/>
                </a:lnTo>
                <a:lnTo>
                  <a:pt x="155643" y="543907"/>
                </a:lnTo>
                <a:lnTo>
                  <a:pt x="196973" y="561380"/>
                </a:lnTo>
                <a:lnTo>
                  <a:pt x="241302" y="572300"/>
                </a:lnTo>
                <a:lnTo>
                  <a:pt x="288035" y="576072"/>
                </a:lnTo>
                <a:lnTo>
                  <a:pt x="334738" y="572300"/>
                </a:lnTo>
                <a:lnTo>
                  <a:pt x="379049" y="561380"/>
                </a:lnTo>
                <a:lnTo>
                  <a:pt x="420372" y="543907"/>
                </a:lnTo>
                <a:lnTo>
                  <a:pt x="458114" y="520476"/>
                </a:lnTo>
                <a:lnTo>
                  <a:pt x="491680" y="491680"/>
                </a:lnTo>
                <a:lnTo>
                  <a:pt x="520476" y="458114"/>
                </a:lnTo>
                <a:lnTo>
                  <a:pt x="543907" y="420372"/>
                </a:lnTo>
                <a:lnTo>
                  <a:pt x="561380" y="379049"/>
                </a:lnTo>
                <a:lnTo>
                  <a:pt x="572300" y="334738"/>
                </a:lnTo>
                <a:lnTo>
                  <a:pt x="576071" y="288035"/>
                </a:lnTo>
                <a:lnTo>
                  <a:pt x="572300" y="241302"/>
                </a:lnTo>
                <a:lnTo>
                  <a:pt x="561380" y="196973"/>
                </a:lnTo>
                <a:lnTo>
                  <a:pt x="543907" y="155643"/>
                </a:lnTo>
                <a:lnTo>
                  <a:pt x="520476" y="117902"/>
                </a:lnTo>
                <a:lnTo>
                  <a:pt x="491680" y="84343"/>
                </a:lnTo>
                <a:lnTo>
                  <a:pt x="458114" y="55558"/>
                </a:lnTo>
                <a:lnTo>
                  <a:pt x="420372" y="32140"/>
                </a:lnTo>
                <a:lnTo>
                  <a:pt x="379049" y="14679"/>
                </a:lnTo>
                <a:lnTo>
                  <a:pt x="334738" y="3768"/>
                </a:lnTo>
                <a:lnTo>
                  <a:pt x="288035" y="0"/>
                </a:lnTo>
                <a:close/>
              </a:path>
            </a:pathLst>
          </a:custGeom>
          <a:solidFill>
            <a:srgbClr val="FC487B"/>
          </a:solidFill>
        </p:spPr>
        <p:txBody>
          <a:bodyPr wrap="square" lIns="0" tIns="0" rIns="0" bIns="0" rtlCol="0"/>
          <a:lstStyle/>
          <a:p>
            <a:endParaRPr/>
          </a:p>
        </p:txBody>
      </p:sp>
      <p:grpSp>
        <p:nvGrpSpPr>
          <p:cNvPr id="4" name="object 4"/>
          <p:cNvGrpSpPr/>
          <p:nvPr/>
        </p:nvGrpSpPr>
        <p:grpSpPr>
          <a:xfrm>
            <a:off x="37472" y="118022"/>
            <a:ext cx="2757170" cy="1814195"/>
            <a:chOff x="47390" y="0"/>
            <a:chExt cx="2757170" cy="1814195"/>
          </a:xfrm>
        </p:grpSpPr>
        <p:sp>
          <p:nvSpPr>
            <p:cNvPr id="5" name="object 5"/>
            <p:cNvSpPr/>
            <p:nvPr/>
          </p:nvSpPr>
          <p:spPr>
            <a:xfrm>
              <a:off x="47390" y="0"/>
              <a:ext cx="1368425" cy="1022350"/>
            </a:xfrm>
            <a:custGeom>
              <a:avLst/>
              <a:gdLst/>
              <a:ahLst/>
              <a:cxnLst/>
              <a:rect l="l" t="t" r="r" b="b"/>
              <a:pathLst>
                <a:path w="1368425" h="1022350">
                  <a:moveTo>
                    <a:pt x="1275568" y="0"/>
                  </a:moveTo>
                  <a:lnTo>
                    <a:pt x="92602" y="0"/>
                  </a:lnTo>
                  <a:lnTo>
                    <a:pt x="68617" y="43265"/>
                  </a:lnTo>
                  <a:lnTo>
                    <a:pt x="48056" y="88477"/>
                  </a:lnTo>
                  <a:lnTo>
                    <a:pt x="31015" y="135467"/>
                  </a:lnTo>
                  <a:lnTo>
                    <a:pt x="17591" y="184064"/>
                  </a:lnTo>
                  <a:lnTo>
                    <a:pt x="7883" y="234102"/>
                  </a:lnTo>
                  <a:lnTo>
                    <a:pt x="1987" y="285410"/>
                  </a:lnTo>
                  <a:lnTo>
                    <a:pt x="0" y="337820"/>
                  </a:lnTo>
                  <a:lnTo>
                    <a:pt x="1717" y="386676"/>
                  </a:lnTo>
                  <a:lnTo>
                    <a:pt x="6793" y="434603"/>
                  </a:lnTo>
                  <a:lnTo>
                    <a:pt x="15110" y="481488"/>
                  </a:lnTo>
                  <a:lnTo>
                    <a:pt x="26555" y="527212"/>
                  </a:lnTo>
                  <a:lnTo>
                    <a:pt x="41010" y="571662"/>
                  </a:lnTo>
                  <a:lnTo>
                    <a:pt x="58360" y="614721"/>
                  </a:lnTo>
                  <a:lnTo>
                    <a:pt x="78489" y="656273"/>
                  </a:lnTo>
                  <a:lnTo>
                    <a:pt x="101281" y="696203"/>
                  </a:lnTo>
                  <a:lnTo>
                    <a:pt x="126622" y="734396"/>
                  </a:lnTo>
                  <a:lnTo>
                    <a:pt x="154394" y="770735"/>
                  </a:lnTo>
                  <a:lnTo>
                    <a:pt x="184483" y="805105"/>
                  </a:lnTo>
                  <a:lnTo>
                    <a:pt x="216772" y="837390"/>
                  </a:lnTo>
                  <a:lnTo>
                    <a:pt x="251146" y="867474"/>
                  </a:lnTo>
                  <a:lnTo>
                    <a:pt x="287488" y="895242"/>
                  </a:lnTo>
                  <a:lnTo>
                    <a:pt x="325684" y="920579"/>
                  </a:lnTo>
                  <a:lnTo>
                    <a:pt x="365618" y="943367"/>
                  </a:lnTo>
                  <a:lnTo>
                    <a:pt x="407173" y="963493"/>
                  </a:lnTo>
                  <a:lnTo>
                    <a:pt x="450234" y="980840"/>
                  </a:lnTo>
                  <a:lnTo>
                    <a:pt x="494686" y="995292"/>
                  </a:lnTo>
                  <a:lnTo>
                    <a:pt x="540412" y="1006734"/>
                  </a:lnTo>
                  <a:lnTo>
                    <a:pt x="587296" y="1015050"/>
                  </a:lnTo>
                  <a:lnTo>
                    <a:pt x="635224" y="1020124"/>
                  </a:lnTo>
                  <a:lnTo>
                    <a:pt x="684079" y="1021842"/>
                  </a:lnTo>
                  <a:lnTo>
                    <a:pt x="732932" y="1020124"/>
                  </a:lnTo>
                  <a:lnTo>
                    <a:pt x="780858" y="1015050"/>
                  </a:lnTo>
                  <a:lnTo>
                    <a:pt x="827742" y="1006734"/>
                  </a:lnTo>
                  <a:lnTo>
                    <a:pt x="873467" y="995292"/>
                  </a:lnTo>
                  <a:lnTo>
                    <a:pt x="917917" y="980840"/>
                  </a:lnTo>
                  <a:lnTo>
                    <a:pt x="960978" y="963493"/>
                  </a:lnTo>
                  <a:lnTo>
                    <a:pt x="1002532" y="943367"/>
                  </a:lnTo>
                  <a:lnTo>
                    <a:pt x="1042465" y="920579"/>
                  </a:lnTo>
                  <a:lnTo>
                    <a:pt x="1080661" y="895242"/>
                  </a:lnTo>
                  <a:lnTo>
                    <a:pt x="1117004" y="867474"/>
                  </a:lnTo>
                  <a:lnTo>
                    <a:pt x="1151378" y="837390"/>
                  </a:lnTo>
                  <a:lnTo>
                    <a:pt x="1183667" y="805105"/>
                  </a:lnTo>
                  <a:lnTo>
                    <a:pt x="1213755" y="770735"/>
                  </a:lnTo>
                  <a:lnTo>
                    <a:pt x="1241528" y="734396"/>
                  </a:lnTo>
                  <a:lnTo>
                    <a:pt x="1266868" y="696203"/>
                  </a:lnTo>
                  <a:lnTo>
                    <a:pt x="1289661" y="656273"/>
                  </a:lnTo>
                  <a:lnTo>
                    <a:pt x="1309791" y="614721"/>
                  </a:lnTo>
                  <a:lnTo>
                    <a:pt x="1327141" y="571662"/>
                  </a:lnTo>
                  <a:lnTo>
                    <a:pt x="1341596" y="527212"/>
                  </a:lnTo>
                  <a:lnTo>
                    <a:pt x="1353040" y="481488"/>
                  </a:lnTo>
                  <a:lnTo>
                    <a:pt x="1361358" y="434603"/>
                  </a:lnTo>
                  <a:lnTo>
                    <a:pt x="1366434" y="386676"/>
                  </a:lnTo>
                  <a:lnTo>
                    <a:pt x="1368151" y="337820"/>
                  </a:lnTo>
                  <a:lnTo>
                    <a:pt x="1366162" y="285410"/>
                  </a:lnTo>
                  <a:lnTo>
                    <a:pt x="1360260" y="234102"/>
                  </a:lnTo>
                  <a:lnTo>
                    <a:pt x="1350547" y="184064"/>
                  </a:lnTo>
                  <a:lnTo>
                    <a:pt x="1337120" y="135467"/>
                  </a:lnTo>
                  <a:lnTo>
                    <a:pt x="1320082" y="88477"/>
                  </a:lnTo>
                  <a:lnTo>
                    <a:pt x="1299531" y="43265"/>
                  </a:lnTo>
                  <a:lnTo>
                    <a:pt x="1275568" y="0"/>
                  </a:lnTo>
                  <a:close/>
                </a:path>
              </a:pathLst>
            </a:custGeom>
            <a:solidFill>
              <a:srgbClr val="00ACE1"/>
            </a:solidFill>
          </p:spPr>
          <p:txBody>
            <a:bodyPr wrap="square" lIns="0" tIns="0" rIns="0" bIns="0" rtlCol="0"/>
            <a:lstStyle/>
            <a:p>
              <a:endParaRPr/>
            </a:p>
          </p:txBody>
        </p:sp>
        <p:sp>
          <p:nvSpPr>
            <p:cNvPr id="6" name="object 6"/>
            <p:cNvSpPr/>
            <p:nvPr/>
          </p:nvSpPr>
          <p:spPr>
            <a:xfrm>
              <a:off x="1022870" y="1021969"/>
              <a:ext cx="792480" cy="792480"/>
            </a:xfrm>
            <a:custGeom>
              <a:avLst/>
              <a:gdLst/>
              <a:ahLst/>
              <a:cxnLst/>
              <a:rect l="l" t="t" r="r" b="b"/>
              <a:pathLst>
                <a:path w="792480" h="792480">
                  <a:moveTo>
                    <a:pt x="396100" y="0"/>
                  </a:moveTo>
                  <a:lnTo>
                    <a:pt x="349902" y="2664"/>
                  </a:lnTo>
                  <a:lnTo>
                    <a:pt x="305270" y="10458"/>
                  </a:lnTo>
                  <a:lnTo>
                    <a:pt x="262502" y="23085"/>
                  </a:lnTo>
                  <a:lnTo>
                    <a:pt x="221895" y="40249"/>
                  </a:lnTo>
                  <a:lnTo>
                    <a:pt x="183745" y="61651"/>
                  </a:lnTo>
                  <a:lnTo>
                    <a:pt x="148350" y="86994"/>
                  </a:lnTo>
                  <a:lnTo>
                    <a:pt x="116006" y="115982"/>
                  </a:lnTo>
                  <a:lnTo>
                    <a:pt x="87011" y="148318"/>
                  </a:lnTo>
                  <a:lnTo>
                    <a:pt x="61662" y="183703"/>
                  </a:lnTo>
                  <a:lnTo>
                    <a:pt x="40256" y="221842"/>
                  </a:lnTo>
                  <a:lnTo>
                    <a:pt x="23089" y="262437"/>
                  </a:lnTo>
                  <a:lnTo>
                    <a:pt x="10460" y="305190"/>
                  </a:lnTo>
                  <a:lnTo>
                    <a:pt x="2664" y="349806"/>
                  </a:lnTo>
                  <a:lnTo>
                    <a:pt x="0" y="395985"/>
                  </a:lnTo>
                  <a:lnTo>
                    <a:pt x="2664" y="442165"/>
                  </a:lnTo>
                  <a:lnTo>
                    <a:pt x="10460" y="486781"/>
                  </a:lnTo>
                  <a:lnTo>
                    <a:pt x="23089" y="529534"/>
                  </a:lnTo>
                  <a:lnTo>
                    <a:pt x="40256" y="570129"/>
                  </a:lnTo>
                  <a:lnTo>
                    <a:pt x="61662" y="608268"/>
                  </a:lnTo>
                  <a:lnTo>
                    <a:pt x="87011" y="643653"/>
                  </a:lnTo>
                  <a:lnTo>
                    <a:pt x="116006" y="675989"/>
                  </a:lnTo>
                  <a:lnTo>
                    <a:pt x="148350" y="704977"/>
                  </a:lnTo>
                  <a:lnTo>
                    <a:pt x="183745" y="730320"/>
                  </a:lnTo>
                  <a:lnTo>
                    <a:pt x="221895" y="751722"/>
                  </a:lnTo>
                  <a:lnTo>
                    <a:pt x="262502" y="768886"/>
                  </a:lnTo>
                  <a:lnTo>
                    <a:pt x="305270" y="781513"/>
                  </a:lnTo>
                  <a:lnTo>
                    <a:pt x="349902" y="789307"/>
                  </a:lnTo>
                  <a:lnTo>
                    <a:pt x="396100" y="791972"/>
                  </a:lnTo>
                  <a:lnTo>
                    <a:pt x="442280" y="789307"/>
                  </a:lnTo>
                  <a:lnTo>
                    <a:pt x="486895" y="781513"/>
                  </a:lnTo>
                  <a:lnTo>
                    <a:pt x="529648" y="768886"/>
                  </a:lnTo>
                  <a:lnTo>
                    <a:pt x="570243" y="751722"/>
                  </a:lnTo>
                  <a:lnTo>
                    <a:pt x="608382" y="730320"/>
                  </a:lnTo>
                  <a:lnTo>
                    <a:pt x="643768" y="704977"/>
                  </a:lnTo>
                  <a:lnTo>
                    <a:pt x="676103" y="675989"/>
                  </a:lnTo>
                  <a:lnTo>
                    <a:pt x="705091" y="643653"/>
                  </a:lnTo>
                  <a:lnTo>
                    <a:pt x="730435" y="608268"/>
                  </a:lnTo>
                  <a:lnTo>
                    <a:pt x="751837" y="570129"/>
                  </a:lnTo>
                  <a:lnTo>
                    <a:pt x="769000" y="529534"/>
                  </a:lnTo>
                  <a:lnTo>
                    <a:pt x="781627" y="486781"/>
                  </a:lnTo>
                  <a:lnTo>
                    <a:pt x="789422" y="442165"/>
                  </a:lnTo>
                  <a:lnTo>
                    <a:pt x="792086" y="395985"/>
                  </a:lnTo>
                  <a:lnTo>
                    <a:pt x="789422" y="349806"/>
                  </a:lnTo>
                  <a:lnTo>
                    <a:pt x="781627" y="305190"/>
                  </a:lnTo>
                  <a:lnTo>
                    <a:pt x="769000" y="262437"/>
                  </a:lnTo>
                  <a:lnTo>
                    <a:pt x="751837" y="221842"/>
                  </a:lnTo>
                  <a:lnTo>
                    <a:pt x="730435" y="183703"/>
                  </a:lnTo>
                  <a:lnTo>
                    <a:pt x="705091" y="148318"/>
                  </a:lnTo>
                  <a:lnTo>
                    <a:pt x="676103" y="115982"/>
                  </a:lnTo>
                  <a:lnTo>
                    <a:pt x="643768" y="86994"/>
                  </a:lnTo>
                  <a:lnTo>
                    <a:pt x="608382" y="61651"/>
                  </a:lnTo>
                  <a:lnTo>
                    <a:pt x="570243" y="40249"/>
                  </a:lnTo>
                  <a:lnTo>
                    <a:pt x="529648" y="23085"/>
                  </a:lnTo>
                  <a:lnTo>
                    <a:pt x="486895" y="10458"/>
                  </a:lnTo>
                  <a:lnTo>
                    <a:pt x="442280" y="2664"/>
                  </a:lnTo>
                  <a:lnTo>
                    <a:pt x="396100" y="0"/>
                  </a:lnTo>
                  <a:close/>
                </a:path>
              </a:pathLst>
            </a:custGeom>
            <a:solidFill>
              <a:srgbClr val="86C32E"/>
            </a:solidFill>
          </p:spPr>
          <p:txBody>
            <a:bodyPr wrap="square" lIns="0" tIns="0" rIns="0" bIns="0" rtlCol="0"/>
            <a:lstStyle/>
            <a:p>
              <a:endParaRPr/>
            </a:p>
          </p:txBody>
        </p:sp>
        <p:sp>
          <p:nvSpPr>
            <p:cNvPr id="7" name="object 7"/>
            <p:cNvSpPr/>
            <p:nvPr/>
          </p:nvSpPr>
          <p:spPr>
            <a:xfrm>
              <a:off x="1811527" y="223647"/>
              <a:ext cx="993140" cy="993140"/>
            </a:xfrm>
            <a:custGeom>
              <a:avLst/>
              <a:gdLst/>
              <a:ahLst/>
              <a:cxnLst/>
              <a:rect l="l" t="t" r="r" b="b"/>
              <a:pathLst>
                <a:path w="993139" h="993140">
                  <a:moveTo>
                    <a:pt x="496443" y="0"/>
                  </a:moveTo>
                  <a:lnTo>
                    <a:pt x="448649" y="2272"/>
                  </a:lnTo>
                  <a:lnTo>
                    <a:pt x="402138" y="8951"/>
                  </a:lnTo>
                  <a:lnTo>
                    <a:pt x="357116" y="19827"/>
                  </a:lnTo>
                  <a:lnTo>
                    <a:pt x="313793" y="34694"/>
                  </a:lnTo>
                  <a:lnTo>
                    <a:pt x="272376" y="53344"/>
                  </a:lnTo>
                  <a:lnTo>
                    <a:pt x="233076" y="75567"/>
                  </a:lnTo>
                  <a:lnTo>
                    <a:pt x="196099" y="101157"/>
                  </a:lnTo>
                  <a:lnTo>
                    <a:pt x="161654" y="129905"/>
                  </a:lnTo>
                  <a:lnTo>
                    <a:pt x="129950" y="161604"/>
                  </a:lnTo>
                  <a:lnTo>
                    <a:pt x="101195" y="196044"/>
                  </a:lnTo>
                  <a:lnTo>
                    <a:pt x="75598" y="233019"/>
                  </a:lnTo>
                  <a:lnTo>
                    <a:pt x="53367" y="272321"/>
                  </a:lnTo>
                  <a:lnTo>
                    <a:pt x="34711" y="313740"/>
                  </a:lnTo>
                  <a:lnTo>
                    <a:pt x="19837" y="357070"/>
                  </a:lnTo>
                  <a:lnTo>
                    <a:pt x="8955" y="402103"/>
                  </a:lnTo>
                  <a:lnTo>
                    <a:pt x="2273" y="448629"/>
                  </a:lnTo>
                  <a:lnTo>
                    <a:pt x="0" y="496443"/>
                  </a:lnTo>
                  <a:lnTo>
                    <a:pt x="2273" y="544256"/>
                  </a:lnTo>
                  <a:lnTo>
                    <a:pt x="8955" y="590782"/>
                  </a:lnTo>
                  <a:lnTo>
                    <a:pt x="19837" y="635815"/>
                  </a:lnTo>
                  <a:lnTo>
                    <a:pt x="34711" y="679145"/>
                  </a:lnTo>
                  <a:lnTo>
                    <a:pt x="53367" y="720564"/>
                  </a:lnTo>
                  <a:lnTo>
                    <a:pt x="75598" y="759866"/>
                  </a:lnTo>
                  <a:lnTo>
                    <a:pt x="101195" y="796841"/>
                  </a:lnTo>
                  <a:lnTo>
                    <a:pt x="129950" y="831281"/>
                  </a:lnTo>
                  <a:lnTo>
                    <a:pt x="161654" y="862980"/>
                  </a:lnTo>
                  <a:lnTo>
                    <a:pt x="196099" y="891728"/>
                  </a:lnTo>
                  <a:lnTo>
                    <a:pt x="233076" y="917318"/>
                  </a:lnTo>
                  <a:lnTo>
                    <a:pt x="272376" y="939541"/>
                  </a:lnTo>
                  <a:lnTo>
                    <a:pt x="313793" y="958191"/>
                  </a:lnTo>
                  <a:lnTo>
                    <a:pt x="357116" y="973058"/>
                  </a:lnTo>
                  <a:lnTo>
                    <a:pt x="402138" y="983934"/>
                  </a:lnTo>
                  <a:lnTo>
                    <a:pt x="448649" y="990613"/>
                  </a:lnTo>
                  <a:lnTo>
                    <a:pt x="496443" y="992885"/>
                  </a:lnTo>
                  <a:lnTo>
                    <a:pt x="544256" y="990613"/>
                  </a:lnTo>
                  <a:lnTo>
                    <a:pt x="590782" y="983934"/>
                  </a:lnTo>
                  <a:lnTo>
                    <a:pt x="635815" y="973058"/>
                  </a:lnTo>
                  <a:lnTo>
                    <a:pt x="679145" y="958191"/>
                  </a:lnTo>
                  <a:lnTo>
                    <a:pt x="720564" y="939541"/>
                  </a:lnTo>
                  <a:lnTo>
                    <a:pt x="759866" y="917318"/>
                  </a:lnTo>
                  <a:lnTo>
                    <a:pt x="796841" y="891728"/>
                  </a:lnTo>
                  <a:lnTo>
                    <a:pt x="831281" y="862980"/>
                  </a:lnTo>
                  <a:lnTo>
                    <a:pt x="862980" y="831281"/>
                  </a:lnTo>
                  <a:lnTo>
                    <a:pt x="891728" y="796841"/>
                  </a:lnTo>
                  <a:lnTo>
                    <a:pt x="917318" y="759866"/>
                  </a:lnTo>
                  <a:lnTo>
                    <a:pt x="939541" y="720564"/>
                  </a:lnTo>
                  <a:lnTo>
                    <a:pt x="958191" y="679145"/>
                  </a:lnTo>
                  <a:lnTo>
                    <a:pt x="973058" y="635815"/>
                  </a:lnTo>
                  <a:lnTo>
                    <a:pt x="983934" y="590782"/>
                  </a:lnTo>
                  <a:lnTo>
                    <a:pt x="990613" y="544256"/>
                  </a:lnTo>
                  <a:lnTo>
                    <a:pt x="992886" y="496443"/>
                  </a:lnTo>
                  <a:lnTo>
                    <a:pt x="990613" y="448629"/>
                  </a:lnTo>
                  <a:lnTo>
                    <a:pt x="983934" y="402103"/>
                  </a:lnTo>
                  <a:lnTo>
                    <a:pt x="973058" y="357070"/>
                  </a:lnTo>
                  <a:lnTo>
                    <a:pt x="958191" y="313740"/>
                  </a:lnTo>
                  <a:lnTo>
                    <a:pt x="939541" y="272321"/>
                  </a:lnTo>
                  <a:lnTo>
                    <a:pt x="917318" y="233019"/>
                  </a:lnTo>
                  <a:lnTo>
                    <a:pt x="891728" y="196044"/>
                  </a:lnTo>
                  <a:lnTo>
                    <a:pt x="862980" y="161604"/>
                  </a:lnTo>
                  <a:lnTo>
                    <a:pt x="831281" y="129905"/>
                  </a:lnTo>
                  <a:lnTo>
                    <a:pt x="796841" y="101157"/>
                  </a:lnTo>
                  <a:lnTo>
                    <a:pt x="759866" y="75567"/>
                  </a:lnTo>
                  <a:lnTo>
                    <a:pt x="720564" y="53344"/>
                  </a:lnTo>
                  <a:lnTo>
                    <a:pt x="679145" y="34694"/>
                  </a:lnTo>
                  <a:lnTo>
                    <a:pt x="635815" y="19827"/>
                  </a:lnTo>
                  <a:lnTo>
                    <a:pt x="590782" y="8951"/>
                  </a:lnTo>
                  <a:lnTo>
                    <a:pt x="544256" y="2272"/>
                  </a:lnTo>
                  <a:lnTo>
                    <a:pt x="496443" y="0"/>
                  </a:lnTo>
                  <a:close/>
                </a:path>
              </a:pathLst>
            </a:custGeom>
            <a:solidFill>
              <a:srgbClr val="FFA412"/>
            </a:solidFill>
          </p:spPr>
          <p:txBody>
            <a:bodyPr wrap="square" lIns="0" tIns="0" rIns="0" bIns="0" rtlCol="0"/>
            <a:lstStyle/>
            <a:p>
              <a:endParaRPr/>
            </a:p>
          </p:txBody>
        </p:sp>
      </p:grpSp>
      <p:sp>
        <p:nvSpPr>
          <p:cNvPr id="8" name="object 8"/>
          <p:cNvSpPr/>
          <p:nvPr/>
        </p:nvSpPr>
        <p:spPr>
          <a:xfrm>
            <a:off x="16531591" y="9150350"/>
            <a:ext cx="434975" cy="434340"/>
          </a:xfrm>
          <a:custGeom>
            <a:avLst/>
            <a:gdLst/>
            <a:ahLst/>
            <a:cxnLst/>
            <a:rect l="l" t="t" r="r" b="b"/>
            <a:pathLst>
              <a:path w="434975" h="434340">
                <a:moveTo>
                  <a:pt x="217296" y="0"/>
                </a:moveTo>
                <a:lnTo>
                  <a:pt x="167471" y="5735"/>
                </a:lnTo>
                <a:lnTo>
                  <a:pt x="121733" y="22073"/>
                </a:lnTo>
                <a:lnTo>
                  <a:pt x="81386" y="47710"/>
                </a:lnTo>
                <a:lnTo>
                  <a:pt x="47736" y="81341"/>
                </a:lnTo>
                <a:lnTo>
                  <a:pt x="22085" y="121664"/>
                </a:lnTo>
                <a:lnTo>
                  <a:pt x="5738" y="167375"/>
                </a:lnTo>
                <a:lnTo>
                  <a:pt x="0" y="217169"/>
                </a:lnTo>
                <a:lnTo>
                  <a:pt x="5738" y="266964"/>
                </a:lnTo>
                <a:lnTo>
                  <a:pt x="22085" y="312675"/>
                </a:lnTo>
                <a:lnTo>
                  <a:pt x="47736" y="352998"/>
                </a:lnTo>
                <a:lnTo>
                  <a:pt x="81386" y="386629"/>
                </a:lnTo>
                <a:lnTo>
                  <a:pt x="121733" y="412266"/>
                </a:lnTo>
                <a:lnTo>
                  <a:pt x="167471" y="428604"/>
                </a:lnTo>
                <a:lnTo>
                  <a:pt x="217296" y="434340"/>
                </a:lnTo>
                <a:lnTo>
                  <a:pt x="267075" y="428604"/>
                </a:lnTo>
                <a:lnTo>
                  <a:pt x="312780" y="412266"/>
                </a:lnTo>
                <a:lnTo>
                  <a:pt x="353104" y="386629"/>
                </a:lnTo>
                <a:lnTo>
                  <a:pt x="386740" y="352998"/>
                </a:lnTo>
                <a:lnTo>
                  <a:pt x="412384" y="312675"/>
                </a:lnTo>
                <a:lnTo>
                  <a:pt x="428728" y="266964"/>
                </a:lnTo>
                <a:lnTo>
                  <a:pt x="434467" y="217169"/>
                </a:lnTo>
                <a:lnTo>
                  <a:pt x="428728" y="167375"/>
                </a:lnTo>
                <a:lnTo>
                  <a:pt x="412384" y="121664"/>
                </a:lnTo>
                <a:lnTo>
                  <a:pt x="386740" y="81341"/>
                </a:lnTo>
                <a:lnTo>
                  <a:pt x="353104" y="47710"/>
                </a:lnTo>
                <a:lnTo>
                  <a:pt x="312780" y="22073"/>
                </a:lnTo>
                <a:lnTo>
                  <a:pt x="267075" y="5735"/>
                </a:lnTo>
                <a:lnTo>
                  <a:pt x="217296" y="0"/>
                </a:lnTo>
                <a:close/>
              </a:path>
            </a:pathLst>
          </a:custGeom>
          <a:solidFill>
            <a:srgbClr val="5BB8D1"/>
          </a:solidFill>
        </p:spPr>
        <p:txBody>
          <a:bodyPr wrap="square" lIns="0" tIns="0" rIns="0" bIns="0" rtlCol="0"/>
          <a:lstStyle/>
          <a:p>
            <a:endParaRPr/>
          </a:p>
        </p:txBody>
      </p:sp>
      <p:sp>
        <p:nvSpPr>
          <p:cNvPr id="9" name="object 9"/>
          <p:cNvSpPr/>
          <p:nvPr/>
        </p:nvSpPr>
        <p:spPr>
          <a:xfrm>
            <a:off x="17151222" y="9166568"/>
            <a:ext cx="1080135" cy="1080135"/>
          </a:xfrm>
          <a:custGeom>
            <a:avLst/>
            <a:gdLst/>
            <a:ahLst/>
            <a:cxnLst/>
            <a:rect l="l" t="t" r="r" b="b"/>
            <a:pathLst>
              <a:path w="1080134" h="1080134">
                <a:moveTo>
                  <a:pt x="540003" y="0"/>
                </a:moveTo>
                <a:lnTo>
                  <a:pt x="490839" y="2207"/>
                </a:lnTo>
                <a:lnTo>
                  <a:pt x="442914" y="8701"/>
                </a:lnTo>
                <a:lnTo>
                  <a:pt x="396419" y="19291"/>
                </a:lnTo>
                <a:lnTo>
                  <a:pt x="351544" y="33787"/>
                </a:lnTo>
                <a:lnTo>
                  <a:pt x="308479" y="51999"/>
                </a:lnTo>
                <a:lnTo>
                  <a:pt x="267414" y="73734"/>
                </a:lnTo>
                <a:lnTo>
                  <a:pt x="228541" y="98804"/>
                </a:lnTo>
                <a:lnTo>
                  <a:pt x="192050" y="127016"/>
                </a:lnTo>
                <a:lnTo>
                  <a:pt x="158130" y="158181"/>
                </a:lnTo>
                <a:lnTo>
                  <a:pt x="126973" y="192108"/>
                </a:lnTo>
                <a:lnTo>
                  <a:pt x="98768" y="228606"/>
                </a:lnTo>
                <a:lnTo>
                  <a:pt x="73707" y="267484"/>
                </a:lnTo>
                <a:lnTo>
                  <a:pt x="51978" y="308552"/>
                </a:lnTo>
                <a:lnTo>
                  <a:pt x="33773" y="351619"/>
                </a:lnTo>
                <a:lnTo>
                  <a:pt x="19283" y="396495"/>
                </a:lnTo>
                <a:lnTo>
                  <a:pt x="8697" y="442989"/>
                </a:lnTo>
                <a:lnTo>
                  <a:pt x="2206" y="490910"/>
                </a:lnTo>
                <a:lnTo>
                  <a:pt x="0" y="540067"/>
                </a:lnTo>
                <a:lnTo>
                  <a:pt x="2206" y="589222"/>
                </a:lnTo>
                <a:lnTo>
                  <a:pt x="8697" y="637141"/>
                </a:lnTo>
                <a:lnTo>
                  <a:pt x="19283" y="683633"/>
                </a:lnTo>
                <a:lnTo>
                  <a:pt x="33773" y="728508"/>
                </a:lnTo>
                <a:lnTo>
                  <a:pt x="51978" y="771574"/>
                </a:lnTo>
                <a:lnTo>
                  <a:pt x="73707" y="812641"/>
                </a:lnTo>
                <a:lnTo>
                  <a:pt x="98768" y="851519"/>
                </a:lnTo>
                <a:lnTo>
                  <a:pt x="126973" y="888016"/>
                </a:lnTo>
                <a:lnTo>
                  <a:pt x="158130" y="921942"/>
                </a:lnTo>
                <a:lnTo>
                  <a:pt x="192050" y="953107"/>
                </a:lnTo>
                <a:lnTo>
                  <a:pt x="228541" y="981319"/>
                </a:lnTo>
                <a:lnTo>
                  <a:pt x="267414" y="1006388"/>
                </a:lnTo>
                <a:lnTo>
                  <a:pt x="308479" y="1028124"/>
                </a:lnTo>
                <a:lnTo>
                  <a:pt x="351544" y="1046335"/>
                </a:lnTo>
                <a:lnTo>
                  <a:pt x="396419" y="1060831"/>
                </a:lnTo>
                <a:lnTo>
                  <a:pt x="442914" y="1071422"/>
                </a:lnTo>
                <a:lnTo>
                  <a:pt x="490839" y="1077916"/>
                </a:lnTo>
                <a:lnTo>
                  <a:pt x="540003" y="1080123"/>
                </a:lnTo>
                <a:lnTo>
                  <a:pt x="589168" y="1077916"/>
                </a:lnTo>
                <a:lnTo>
                  <a:pt x="637093" y="1071422"/>
                </a:lnTo>
                <a:lnTo>
                  <a:pt x="683588" y="1060831"/>
                </a:lnTo>
                <a:lnTo>
                  <a:pt x="728463" y="1046335"/>
                </a:lnTo>
                <a:lnTo>
                  <a:pt x="771528" y="1028124"/>
                </a:lnTo>
                <a:lnTo>
                  <a:pt x="812593" y="1006388"/>
                </a:lnTo>
                <a:lnTo>
                  <a:pt x="851466" y="981319"/>
                </a:lnTo>
                <a:lnTo>
                  <a:pt x="887957" y="953107"/>
                </a:lnTo>
                <a:lnTo>
                  <a:pt x="921877" y="921942"/>
                </a:lnTo>
                <a:lnTo>
                  <a:pt x="953034" y="888016"/>
                </a:lnTo>
                <a:lnTo>
                  <a:pt x="981239" y="851519"/>
                </a:lnTo>
                <a:lnTo>
                  <a:pt x="1006300" y="812641"/>
                </a:lnTo>
                <a:lnTo>
                  <a:pt x="1028029" y="771574"/>
                </a:lnTo>
                <a:lnTo>
                  <a:pt x="1046234" y="728508"/>
                </a:lnTo>
                <a:lnTo>
                  <a:pt x="1060724" y="683633"/>
                </a:lnTo>
                <a:lnTo>
                  <a:pt x="1071310" y="637141"/>
                </a:lnTo>
                <a:lnTo>
                  <a:pt x="1077801" y="589222"/>
                </a:lnTo>
                <a:lnTo>
                  <a:pt x="1080007" y="540067"/>
                </a:lnTo>
                <a:lnTo>
                  <a:pt x="1077801" y="490910"/>
                </a:lnTo>
                <a:lnTo>
                  <a:pt x="1071310" y="442989"/>
                </a:lnTo>
                <a:lnTo>
                  <a:pt x="1060724" y="396495"/>
                </a:lnTo>
                <a:lnTo>
                  <a:pt x="1046234" y="351619"/>
                </a:lnTo>
                <a:lnTo>
                  <a:pt x="1028029" y="308552"/>
                </a:lnTo>
                <a:lnTo>
                  <a:pt x="1006300" y="267484"/>
                </a:lnTo>
                <a:lnTo>
                  <a:pt x="981239" y="228606"/>
                </a:lnTo>
                <a:lnTo>
                  <a:pt x="953034" y="192108"/>
                </a:lnTo>
                <a:lnTo>
                  <a:pt x="921877" y="158181"/>
                </a:lnTo>
                <a:lnTo>
                  <a:pt x="887957" y="127016"/>
                </a:lnTo>
                <a:lnTo>
                  <a:pt x="851466" y="98804"/>
                </a:lnTo>
                <a:lnTo>
                  <a:pt x="812593" y="73734"/>
                </a:lnTo>
                <a:lnTo>
                  <a:pt x="771528" y="51999"/>
                </a:lnTo>
                <a:lnTo>
                  <a:pt x="728463" y="33787"/>
                </a:lnTo>
                <a:lnTo>
                  <a:pt x="683588" y="19291"/>
                </a:lnTo>
                <a:lnTo>
                  <a:pt x="637093" y="8701"/>
                </a:lnTo>
                <a:lnTo>
                  <a:pt x="589168" y="2207"/>
                </a:lnTo>
                <a:lnTo>
                  <a:pt x="540003" y="0"/>
                </a:lnTo>
                <a:close/>
              </a:path>
            </a:pathLst>
          </a:custGeom>
          <a:solidFill>
            <a:srgbClr val="FC487B"/>
          </a:solidFill>
        </p:spPr>
        <p:txBody>
          <a:bodyPr wrap="square" lIns="0" tIns="0" rIns="0" bIns="0" rtlCol="0"/>
          <a:lstStyle/>
          <a:p>
            <a:endParaRPr/>
          </a:p>
        </p:txBody>
      </p:sp>
      <p:sp>
        <p:nvSpPr>
          <p:cNvPr id="10" name="object 10"/>
          <p:cNvSpPr/>
          <p:nvPr/>
        </p:nvSpPr>
        <p:spPr>
          <a:xfrm>
            <a:off x="16289402" y="9704234"/>
            <a:ext cx="720090" cy="582930"/>
          </a:xfrm>
          <a:custGeom>
            <a:avLst/>
            <a:gdLst/>
            <a:ahLst/>
            <a:cxnLst/>
            <a:rect l="l" t="t" r="r" b="b"/>
            <a:pathLst>
              <a:path w="720090" h="582929">
                <a:moveTo>
                  <a:pt x="360044" y="0"/>
                </a:moveTo>
                <a:lnTo>
                  <a:pt x="311208" y="3286"/>
                </a:lnTo>
                <a:lnTo>
                  <a:pt x="264362" y="12861"/>
                </a:lnTo>
                <a:lnTo>
                  <a:pt x="219938" y="28294"/>
                </a:lnTo>
                <a:lnTo>
                  <a:pt x="178364" y="49157"/>
                </a:lnTo>
                <a:lnTo>
                  <a:pt x="140071" y="75020"/>
                </a:lnTo>
                <a:lnTo>
                  <a:pt x="105489" y="105456"/>
                </a:lnTo>
                <a:lnTo>
                  <a:pt x="75047" y="140033"/>
                </a:lnTo>
                <a:lnTo>
                  <a:pt x="49177" y="178324"/>
                </a:lnTo>
                <a:lnTo>
                  <a:pt x="28307" y="219900"/>
                </a:lnTo>
                <a:lnTo>
                  <a:pt x="12867" y="264331"/>
                </a:lnTo>
                <a:lnTo>
                  <a:pt x="3288" y="311189"/>
                </a:lnTo>
                <a:lnTo>
                  <a:pt x="0" y="360044"/>
                </a:lnTo>
                <a:lnTo>
                  <a:pt x="3438" y="409869"/>
                </a:lnTo>
                <a:lnTo>
                  <a:pt x="13484" y="457557"/>
                </a:lnTo>
                <a:lnTo>
                  <a:pt x="29736" y="502603"/>
                </a:lnTo>
                <a:lnTo>
                  <a:pt x="51791" y="544507"/>
                </a:lnTo>
                <a:lnTo>
                  <a:pt x="79247" y="582764"/>
                </a:lnTo>
                <a:lnTo>
                  <a:pt x="640968" y="582764"/>
                </a:lnTo>
                <a:lnTo>
                  <a:pt x="668412" y="544507"/>
                </a:lnTo>
                <a:lnTo>
                  <a:pt x="690436" y="502603"/>
                </a:lnTo>
                <a:lnTo>
                  <a:pt x="706650" y="457557"/>
                </a:lnTo>
                <a:lnTo>
                  <a:pt x="716665" y="409869"/>
                </a:lnTo>
                <a:lnTo>
                  <a:pt x="720089" y="360044"/>
                </a:lnTo>
                <a:lnTo>
                  <a:pt x="716803" y="311189"/>
                </a:lnTo>
                <a:lnTo>
                  <a:pt x="707231" y="264331"/>
                </a:lnTo>
                <a:lnTo>
                  <a:pt x="691800" y="219900"/>
                </a:lnTo>
                <a:lnTo>
                  <a:pt x="670941" y="178324"/>
                </a:lnTo>
                <a:lnTo>
                  <a:pt x="645080" y="140033"/>
                </a:lnTo>
                <a:lnTo>
                  <a:pt x="614648" y="105456"/>
                </a:lnTo>
                <a:lnTo>
                  <a:pt x="580072" y="75020"/>
                </a:lnTo>
                <a:lnTo>
                  <a:pt x="541782" y="49157"/>
                </a:lnTo>
                <a:lnTo>
                  <a:pt x="500205" y="28294"/>
                </a:lnTo>
                <a:lnTo>
                  <a:pt x="455771" y="12861"/>
                </a:lnTo>
                <a:lnTo>
                  <a:pt x="408908" y="3286"/>
                </a:lnTo>
                <a:lnTo>
                  <a:pt x="360044" y="0"/>
                </a:lnTo>
                <a:close/>
              </a:path>
            </a:pathLst>
          </a:custGeom>
          <a:solidFill>
            <a:srgbClr val="B043DD"/>
          </a:solidFill>
        </p:spPr>
        <p:txBody>
          <a:bodyPr wrap="square" lIns="0" tIns="0" rIns="0" bIns="0" rtlCol="0"/>
          <a:lstStyle/>
          <a:p>
            <a:endParaRPr/>
          </a:p>
        </p:txBody>
      </p:sp>
      <p:grpSp>
        <p:nvGrpSpPr>
          <p:cNvPr id="11" name="object 11"/>
          <p:cNvGrpSpPr/>
          <p:nvPr/>
        </p:nvGrpSpPr>
        <p:grpSpPr>
          <a:xfrm>
            <a:off x="831841" y="2866552"/>
            <a:ext cx="6753860" cy="5885180"/>
            <a:chOff x="863028" y="2792602"/>
            <a:chExt cx="6753859" cy="5885180"/>
          </a:xfrm>
        </p:grpSpPr>
        <p:sp>
          <p:nvSpPr>
            <p:cNvPr id="12" name="object 12"/>
            <p:cNvSpPr/>
            <p:nvPr/>
          </p:nvSpPr>
          <p:spPr>
            <a:xfrm>
              <a:off x="3594735" y="3412616"/>
              <a:ext cx="4022090" cy="4022090"/>
            </a:xfrm>
            <a:custGeom>
              <a:avLst/>
              <a:gdLst/>
              <a:ahLst/>
              <a:cxnLst/>
              <a:rect l="l" t="t" r="r" b="b"/>
              <a:pathLst>
                <a:path w="4022090" h="4022090">
                  <a:moveTo>
                    <a:pt x="2011044" y="0"/>
                  </a:moveTo>
                  <a:lnTo>
                    <a:pt x="1962891" y="565"/>
                  </a:lnTo>
                  <a:lnTo>
                    <a:pt x="1915016" y="2252"/>
                  </a:lnTo>
                  <a:lnTo>
                    <a:pt x="1867430" y="5049"/>
                  </a:lnTo>
                  <a:lnTo>
                    <a:pt x="1820148" y="8943"/>
                  </a:lnTo>
                  <a:lnTo>
                    <a:pt x="1773180" y="13921"/>
                  </a:lnTo>
                  <a:lnTo>
                    <a:pt x="1726541" y="19971"/>
                  </a:lnTo>
                  <a:lnTo>
                    <a:pt x="1680242" y="27080"/>
                  </a:lnTo>
                  <a:lnTo>
                    <a:pt x="1634296" y="35236"/>
                  </a:lnTo>
                  <a:lnTo>
                    <a:pt x="1588716" y="44425"/>
                  </a:lnTo>
                  <a:lnTo>
                    <a:pt x="1543514" y="54636"/>
                  </a:lnTo>
                  <a:lnTo>
                    <a:pt x="1498703" y="65856"/>
                  </a:lnTo>
                  <a:lnTo>
                    <a:pt x="1454296" y="78071"/>
                  </a:lnTo>
                  <a:lnTo>
                    <a:pt x="1410304" y="91270"/>
                  </a:lnTo>
                  <a:lnTo>
                    <a:pt x="1366742" y="105440"/>
                  </a:lnTo>
                  <a:lnTo>
                    <a:pt x="1323621" y="120568"/>
                  </a:lnTo>
                  <a:lnTo>
                    <a:pt x="1280954" y="136642"/>
                  </a:lnTo>
                  <a:lnTo>
                    <a:pt x="1238754" y="153649"/>
                  </a:lnTo>
                  <a:lnTo>
                    <a:pt x="1197033" y="171576"/>
                  </a:lnTo>
                  <a:lnTo>
                    <a:pt x="1155803" y="190411"/>
                  </a:lnTo>
                  <a:lnTo>
                    <a:pt x="1115078" y="210142"/>
                  </a:lnTo>
                  <a:lnTo>
                    <a:pt x="1074870" y="230755"/>
                  </a:lnTo>
                  <a:lnTo>
                    <a:pt x="1035192" y="252238"/>
                  </a:lnTo>
                  <a:lnTo>
                    <a:pt x="996056" y="274578"/>
                  </a:lnTo>
                  <a:lnTo>
                    <a:pt x="957475" y="297763"/>
                  </a:lnTo>
                  <a:lnTo>
                    <a:pt x="919461" y="321781"/>
                  </a:lnTo>
                  <a:lnTo>
                    <a:pt x="882027" y="346618"/>
                  </a:lnTo>
                  <a:lnTo>
                    <a:pt x="845186" y="372262"/>
                  </a:lnTo>
                  <a:lnTo>
                    <a:pt x="808950" y="398700"/>
                  </a:lnTo>
                  <a:lnTo>
                    <a:pt x="773332" y="425920"/>
                  </a:lnTo>
                  <a:lnTo>
                    <a:pt x="738345" y="453909"/>
                  </a:lnTo>
                  <a:lnTo>
                    <a:pt x="704000" y="482655"/>
                  </a:lnTo>
                  <a:lnTo>
                    <a:pt x="670312" y="512145"/>
                  </a:lnTo>
                  <a:lnTo>
                    <a:pt x="637291" y="542366"/>
                  </a:lnTo>
                  <a:lnTo>
                    <a:pt x="604952" y="573306"/>
                  </a:lnTo>
                  <a:lnTo>
                    <a:pt x="573306" y="604952"/>
                  </a:lnTo>
                  <a:lnTo>
                    <a:pt x="542366" y="637291"/>
                  </a:lnTo>
                  <a:lnTo>
                    <a:pt x="512145" y="670312"/>
                  </a:lnTo>
                  <a:lnTo>
                    <a:pt x="482655" y="704000"/>
                  </a:lnTo>
                  <a:lnTo>
                    <a:pt x="453909" y="738345"/>
                  </a:lnTo>
                  <a:lnTo>
                    <a:pt x="425920" y="773332"/>
                  </a:lnTo>
                  <a:lnTo>
                    <a:pt x="398700" y="808950"/>
                  </a:lnTo>
                  <a:lnTo>
                    <a:pt x="372262" y="845186"/>
                  </a:lnTo>
                  <a:lnTo>
                    <a:pt x="346618" y="882027"/>
                  </a:lnTo>
                  <a:lnTo>
                    <a:pt x="321781" y="919461"/>
                  </a:lnTo>
                  <a:lnTo>
                    <a:pt x="297763" y="957475"/>
                  </a:lnTo>
                  <a:lnTo>
                    <a:pt x="274578" y="996056"/>
                  </a:lnTo>
                  <a:lnTo>
                    <a:pt x="252238" y="1035192"/>
                  </a:lnTo>
                  <a:lnTo>
                    <a:pt x="230755" y="1074870"/>
                  </a:lnTo>
                  <a:lnTo>
                    <a:pt x="210142" y="1115078"/>
                  </a:lnTo>
                  <a:lnTo>
                    <a:pt x="190411" y="1155803"/>
                  </a:lnTo>
                  <a:lnTo>
                    <a:pt x="171576" y="1197033"/>
                  </a:lnTo>
                  <a:lnTo>
                    <a:pt x="153649" y="1238754"/>
                  </a:lnTo>
                  <a:lnTo>
                    <a:pt x="136642" y="1280954"/>
                  </a:lnTo>
                  <a:lnTo>
                    <a:pt x="120568" y="1323621"/>
                  </a:lnTo>
                  <a:lnTo>
                    <a:pt x="105440" y="1366742"/>
                  </a:lnTo>
                  <a:lnTo>
                    <a:pt x="91270" y="1410304"/>
                  </a:lnTo>
                  <a:lnTo>
                    <a:pt x="78071" y="1454296"/>
                  </a:lnTo>
                  <a:lnTo>
                    <a:pt x="65856" y="1498703"/>
                  </a:lnTo>
                  <a:lnTo>
                    <a:pt x="54636" y="1543514"/>
                  </a:lnTo>
                  <a:lnTo>
                    <a:pt x="44425" y="1588716"/>
                  </a:lnTo>
                  <a:lnTo>
                    <a:pt x="35236" y="1634296"/>
                  </a:lnTo>
                  <a:lnTo>
                    <a:pt x="27080" y="1680242"/>
                  </a:lnTo>
                  <a:lnTo>
                    <a:pt x="19971" y="1726541"/>
                  </a:lnTo>
                  <a:lnTo>
                    <a:pt x="13921" y="1773180"/>
                  </a:lnTo>
                  <a:lnTo>
                    <a:pt x="8943" y="1820148"/>
                  </a:lnTo>
                  <a:lnTo>
                    <a:pt x="5049" y="1867430"/>
                  </a:lnTo>
                  <a:lnTo>
                    <a:pt x="2252" y="1915016"/>
                  </a:lnTo>
                  <a:lnTo>
                    <a:pt x="565" y="1962891"/>
                  </a:lnTo>
                  <a:lnTo>
                    <a:pt x="0" y="2011044"/>
                  </a:lnTo>
                  <a:lnTo>
                    <a:pt x="565" y="2059198"/>
                  </a:lnTo>
                  <a:lnTo>
                    <a:pt x="2252" y="2107073"/>
                  </a:lnTo>
                  <a:lnTo>
                    <a:pt x="5049" y="2154659"/>
                  </a:lnTo>
                  <a:lnTo>
                    <a:pt x="8943" y="2201941"/>
                  </a:lnTo>
                  <a:lnTo>
                    <a:pt x="13921" y="2248909"/>
                  </a:lnTo>
                  <a:lnTo>
                    <a:pt x="19971" y="2295548"/>
                  </a:lnTo>
                  <a:lnTo>
                    <a:pt x="27080" y="2341847"/>
                  </a:lnTo>
                  <a:lnTo>
                    <a:pt x="35236" y="2387793"/>
                  </a:lnTo>
                  <a:lnTo>
                    <a:pt x="44425" y="2433373"/>
                  </a:lnTo>
                  <a:lnTo>
                    <a:pt x="54636" y="2478575"/>
                  </a:lnTo>
                  <a:lnTo>
                    <a:pt x="65856" y="2523386"/>
                  </a:lnTo>
                  <a:lnTo>
                    <a:pt x="78071" y="2567793"/>
                  </a:lnTo>
                  <a:lnTo>
                    <a:pt x="91270" y="2611785"/>
                  </a:lnTo>
                  <a:lnTo>
                    <a:pt x="105440" y="2655347"/>
                  </a:lnTo>
                  <a:lnTo>
                    <a:pt x="120568" y="2698468"/>
                  </a:lnTo>
                  <a:lnTo>
                    <a:pt x="136642" y="2741135"/>
                  </a:lnTo>
                  <a:lnTo>
                    <a:pt x="153649" y="2783335"/>
                  </a:lnTo>
                  <a:lnTo>
                    <a:pt x="171576" y="2825056"/>
                  </a:lnTo>
                  <a:lnTo>
                    <a:pt x="190411" y="2866286"/>
                  </a:lnTo>
                  <a:lnTo>
                    <a:pt x="210142" y="2907011"/>
                  </a:lnTo>
                  <a:lnTo>
                    <a:pt x="230755" y="2947219"/>
                  </a:lnTo>
                  <a:lnTo>
                    <a:pt x="252238" y="2986897"/>
                  </a:lnTo>
                  <a:lnTo>
                    <a:pt x="274578" y="3026033"/>
                  </a:lnTo>
                  <a:lnTo>
                    <a:pt x="297763" y="3064614"/>
                  </a:lnTo>
                  <a:lnTo>
                    <a:pt x="321781" y="3102628"/>
                  </a:lnTo>
                  <a:lnTo>
                    <a:pt x="346618" y="3140062"/>
                  </a:lnTo>
                  <a:lnTo>
                    <a:pt x="372262" y="3176903"/>
                  </a:lnTo>
                  <a:lnTo>
                    <a:pt x="398700" y="3213139"/>
                  </a:lnTo>
                  <a:lnTo>
                    <a:pt x="425920" y="3248757"/>
                  </a:lnTo>
                  <a:lnTo>
                    <a:pt x="453909" y="3283744"/>
                  </a:lnTo>
                  <a:lnTo>
                    <a:pt x="482655" y="3318089"/>
                  </a:lnTo>
                  <a:lnTo>
                    <a:pt x="512145" y="3351777"/>
                  </a:lnTo>
                  <a:lnTo>
                    <a:pt x="542366" y="3384798"/>
                  </a:lnTo>
                  <a:lnTo>
                    <a:pt x="573306" y="3417137"/>
                  </a:lnTo>
                  <a:lnTo>
                    <a:pt x="604952" y="3448783"/>
                  </a:lnTo>
                  <a:lnTo>
                    <a:pt x="637291" y="3479723"/>
                  </a:lnTo>
                  <a:lnTo>
                    <a:pt x="670312" y="3509944"/>
                  </a:lnTo>
                  <a:lnTo>
                    <a:pt x="704000" y="3539434"/>
                  </a:lnTo>
                  <a:lnTo>
                    <a:pt x="738345" y="3568180"/>
                  </a:lnTo>
                  <a:lnTo>
                    <a:pt x="773332" y="3596169"/>
                  </a:lnTo>
                  <a:lnTo>
                    <a:pt x="808950" y="3623389"/>
                  </a:lnTo>
                  <a:lnTo>
                    <a:pt x="845186" y="3649827"/>
                  </a:lnTo>
                  <a:lnTo>
                    <a:pt x="882027" y="3675471"/>
                  </a:lnTo>
                  <a:lnTo>
                    <a:pt x="919461" y="3700308"/>
                  </a:lnTo>
                  <a:lnTo>
                    <a:pt x="957475" y="3724326"/>
                  </a:lnTo>
                  <a:lnTo>
                    <a:pt x="996056" y="3747511"/>
                  </a:lnTo>
                  <a:lnTo>
                    <a:pt x="1035192" y="3769851"/>
                  </a:lnTo>
                  <a:lnTo>
                    <a:pt x="1074870" y="3791334"/>
                  </a:lnTo>
                  <a:lnTo>
                    <a:pt x="1115078" y="3811947"/>
                  </a:lnTo>
                  <a:lnTo>
                    <a:pt x="1155803" y="3831678"/>
                  </a:lnTo>
                  <a:lnTo>
                    <a:pt x="1197033" y="3850513"/>
                  </a:lnTo>
                  <a:lnTo>
                    <a:pt x="1238754" y="3868440"/>
                  </a:lnTo>
                  <a:lnTo>
                    <a:pt x="1280954" y="3885447"/>
                  </a:lnTo>
                  <a:lnTo>
                    <a:pt x="1323621" y="3901521"/>
                  </a:lnTo>
                  <a:lnTo>
                    <a:pt x="1366742" y="3916649"/>
                  </a:lnTo>
                  <a:lnTo>
                    <a:pt x="1410304" y="3930819"/>
                  </a:lnTo>
                  <a:lnTo>
                    <a:pt x="1454296" y="3944018"/>
                  </a:lnTo>
                  <a:lnTo>
                    <a:pt x="1498703" y="3956233"/>
                  </a:lnTo>
                  <a:lnTo>
                    <a:pt x="1543514" y="3967453"/>
                  </a:lnTo>
                  <a:lnTo>
                    <a:pt x="1588716" y="3977664"/>
                  </a:lnTo>
                  <a:lnTo>
                    <a:pt x="1634296" y="3986853"/>
                  </a:lnTo>
                  <a:lnTo>
                    <a:pt x="1680242" y="3995009"/>
                  </a:lnTo>
                  <a:lnTo>
                    <a:pt x="1726541" y="4002118"/>
                  </a:lnTo>
                  <a:lnTo>
                    <a:pt x="1773180" y="4008168"/>
                  </a:lnTo>
                  <a:lnTo>
                    <a:pt x="1820148" y="4013146"/>
                  </a:lnTo>
                  <a:lnTo>
                    <a:pt x="1867430" y="4017040"/>
                  </a:lnTo>
                  <a:lnTo>
                    <a:pt x="1915016" y="4019837"/>
                  </a:lnTo>
                  <a:lnTo>
                    <a:pt x="1962891" y="4021524"/>
                  </a:lnTo>
                  <a:lnTo>
                    <a:pt x="2011044" y="4022089"/>
                  </a:lnTo>
                  <a:lnTo>
                    <a:pt x="2059203" y="4021524"/>
                  </a:lnTo>
                  <a:lnTo>
                    <a:pt x="2107084" y="4019837"/>
                  </a:lnTo>
                  <a:lnTo>
                    <a:pt x="2154674" y="4017040"/>
                  </a:lnTo>
                  <a:lnTo>
                    <a:pt x="2201961" y="4013146"/>
                  </a:lnTo>
                  <a:lnTo>
                    <a:pt x="2248933" y="4008168"/>
                  </a:lnTo>
                  <a:lnTo>
                    <a:pt x="2295576" y="4002118"/>
                  </a:lnTo>
                  <a:lnTo>
                    <a:pt x="2341879" y="3995009"/>
                  </a:lnTo>
                  <a:lnTo>
                    <a:pt x="2387828" y="3986853"/>
                  </a:lnTo>
                  <a:lnTo>
                    <a:pt x="2433411" y="3977664"/>
                  </a:lnTo>
                  <a:lnTo>
                    <a:pt x="2478616" y="3967453"/>
                  </a:lnTo>
                  <a:lnTo>
                    <a:pt x="2523429" y="3956233"/>
                  </a:lnTo>
                  <a:lnTo>
                    <a:pt x="2567839" y="3944018"/>
                  </a:lnTo>
                  <a:lnTo>
                    <a:pt x="2611832" y="3930819"/>
                  </a:lnTo>
                  <a:lnTo>
                    <a:pt x="2655396" y="3916649"/>
                  </a:lnTo>
                  <a:lnTo>
                    <a:pt x="2698519" y="3901521"/>
                  </a:lnTo>
                  <a:lnTo>
                    <a:pt x="2741187" y="3885447"/>
                  </a:lnTo>
                  <a:lnTo>
                    <a:pt x="2783389" y="3868440"/>
                  </a:lnTo>
                  <a:lnTo>
                    <a:pt x="2825111" y="3850513"/>
                  </a:lnTo>
                  <a:lnTo>
                    <a:pt x="2866341" y="3831678"/>
                  </a:lnTo>
                  <a:lnTo>
                    <a:pt x="2907067" y="3811947"/>
                  </a:lnTo>
                  <a:lnTo>
                    <a:pt x="2947275" y="3791334"/>
                  </a:lnTo>
                  <a:lnTo>
                    <a:pt x="2986953" y="3769851"/>
                  </a:lnTo>
                  <a:lnTo>
                    <a:pt x="3026090" y="3747511"/>
                  </a:lnTo>
                  <a:lnTo>
                    <a:pt x="3064671" y="3724326"/>
                  </a:lnTo>
                  <a:lnTo>
                    <a:pt x="3102684" y="3700308"/>
                  </a:lnTo>
                  <a:lnTo>
                    <a:pt x="3140118" y="3675471"/>
                  </a:lnTo>
                  <a:lnTo>
                    <a:pt x="3176958" y="3649827"/>
                  </a:lnTo>
                  <a:lnTo>
                    <a:pt x="3213193" y="3623389"/>
                  </a:lnTo>
                  <a:lnTo>
                    <a:pt x="3248811" y="3596169"/>
                  </a:lnTo>
                  <a:lnTo>
                    <a:pt x="3283797" y="3568180"/>
                  </a:lnTo>
                  <a:lnTo>
                    <a:pt x="3318141" y="3539434"/>
                  </a:lnTo>
                  <a:lnTo>
                    <a:pt x="3351828" y="3509944"/>
                  </a:lnTo>
                  <a:lnTo>
                    <a:pt x="3384847" y="3479723"/>
                  </a:lnTo>
                  <a:lnTo>
                    <a:pt x="3417185" y="3448783"/>
                  </a:lnTo>
                  <a:lnTo>
                    <a:pt x="3448830" y="3417137"/>
                  </a:lnTo>
                  <a:lnTo>
                    <a:pt x="3479768" y="3384798"/>
                  </a:lnTo>
                  <a:lnTo>
                    <a:pt x="3509988" y="3351777"/>
                  </a:lnTo>
                  <a:lnTo>
                    <a:pt x="3539476" y="3318089"/>
                  </a:lnTo>
                  <a:lnTo>
                    <a:pt x="3568220" y="3283744"/>
                  </a:lnTo>
                  <a:lnTo>
                    <a:pt x="3596208" y="3248757"/>
                  </a:lnTo>
                  <a:lnTo>
                    <a:pt x="3623426" y="3213139"/>
                  </a:lnTo>
                  <a:lnTo>
                    <a:pt x="3649863" y="3176903"/>
                  </a:lnTo>
                  <a:lnTo>
                    <a:pt x="3675505" y="3140062"/>
                  </a:lnTo>
                  <a:lnTo>
                    <a:pt x="3700340" y="3102628"/>
                  </a:lnTo>
                  <a:lnTo>
                    <a:pt x="3724356" y="3064614"/>
                  </a:lnTo>
                  <a:lnTo>
                    <a:pt x="3747539" y="3026033"/>
                  </a:lnTo>
                  <a:lnTo>
                    <a:pt x="3769878" y="2986897"/>
                  </a:lnTo>
                  <a:lnTo>
                    <a:pt x="3791359" y="2947219"/>
                  </a:lnTo>
                  <a:lnTo>
                    <a:pt x="3811970" y="2907011"/>
                  </a:lnTo>
                  <a:lnTo>
                    <a:pt x="3831698" y="2866286"/>
                  </a:lnTo>
                  <a:lnTo>
                    <a:pt x="3850532" y="2825056"/>
                  </a:lnTo>
                  <a:lnTo>
                    <a:pt x="3868457" y="2783335"/>
                  </a:lnTo>
                  <a:lnTo>
                    <a:pt x="3885463" y="2741135"/>
                  </a:lnTo>
                  <a:lnTo>
                    <a:pt x="3901535" y="2698468"/>
                  </a:lnTo>
                  <a:lnTo>
                    <a:pt x="3916661" y="2655347"/>
                  </a:lnTo>
                  <a:lnTo>
                    <a:pt x="3930830" y="2611785"/>
                  </a:lnTo>
                  <a:lnTo>
                    <a:pt x="3944027" y="2567793"/>
                  </a:lnTo>
                  <a:lnTo>
                    <a:pt x="3956241" y="2523386"/>
                  </a:lnTo>
                  <a:lnTo>
                    <a:pt x="3967460" y="2478575"/>
                  </a:lnTo>
                  <a:lnTo>
                    <a:pt x="3977669" y="2433373"/>
                  </a:lnTo>
                  <a:lnTo>
                    <a:pt x="3986858" y="2387793"/>
                  </a:lnTo>
                  <a:lnTo>
                    <a:pt x="3995012" y="2341847"/>
                  </a:lnTo>
                  <a:lnTo>
                    <a:pt x="4002120" y="2295548"/>
                  </a:lnTo>
                  <a:lnTo>
                    <a:pt x="4008170" y="2248909"/>
                  </a:lnTo>
                  <a:lnTo>
                    <a:pt x="4013147" y="2201941"/>
                  </a:lnTo>
                  <a:lnTo>
                    <a:pt x="4017041" y="2154659"/>
                  </a:lnTo>
                  <a:lnTo>
                    <a:pt x="4019837" y="2107073"/>
                  </a:lnTo>
                  <a:lnTo>
                    <a:pt x="4021524" y="2059198"/>
                  </a:lnTo>
                  <a:lnTo>
                    <a:pt x="4022090" y="2011044"/>
                  </a:lnTo>
                  <a:lnTo>
                    <a:pt x="4021524" y="1962891"/>
                  </a:lnTo>
                  <a:lnTo>
                    <a:pt x="4019837" y="1915016"/>
                  </a:lnTo>
                  <a:lnTo>
                    <a:pt x="4017041" y="1867430"/>
                  </a:lnTo>
                  <a:lnTo>
                    <a:pt x="4013147" y="1820148"/>
                  </a:lnTo>
                  <a:lnTo>
                    <a:pt x="4008170" y="1773180"/>
                  </a:lnTo>
                  <a:lnTo>
                    <a:pt x="4002120" y="1726541"/>
                  </a:lnTo>
                  <a:lnTo>
                    <a:pt x="3995012" y="1680242"/>
                  </a:lnTo>
                  <a:lnTo>
                    <a:pt x="3986858" y="1634296"/>
                  </a:lnTo>
                  <a:lnTo>
                    <a:pt x="3977669" y="1588716"/>
                  </a:lnTo>
                  <a:lnTo>
                    <a:pt x="3967460" y="1543514"/>
                  </a:lnTo>
                  <a:lnTo>
                    <a:pt x="3956241" y="1498703"/>
                  </a:lnTo>
                  <a:lnTo>
                    <a:pt x="3944027" y="1454296"/>
                  </a:lnTo>
                  <a:lnTo>
                    <a:pt x="3930830" y="1410304"/>
                  </a:lnTo>
                  <a:lnTo>
                    <a:pt x="3916661" y="1366742"/>
                  </a:lnTo>
                  <a:lnTo>
                    <a:pt x="3901535" y="1323621"/>
                  </a:lnTo>
                  <a:lnTo>
                    <a:pt x="3885463" y="1280954"/>
                  </a:lnTo>
                  <a:lnTo>
                    <a:pt x="3868457" y="1238754"/>
                  </a:lnTo>
                  <a:lnTo>
                    <a:pt x="3850532" y="1197033"/>
                  </a:lnTo>
                  <a:lnTo>
                    <a:pt x="3831698" y="1155803"/>
                  </a:lnTo>
                  <a:lnTo>
                    <a:pt x="3811970" y="1115078"/>
                  </a:lnTo>
                  <a:lnTo>
                    <a:pt x="3791359" y="1074870"/>
                  </a:lnTo>
                  <a:lnTo>
                    <a:pt x="3769878" y="1035192"/>
                  </a:lnTo>
                  <a:lnTo>
                    <a:pt x="3747539" y="996056"/>
                  </a:lnTo>
                  <a:lnTo>
                    <a:pt x="3724356" y="957475"/>
                  </a:lnTo>
                  <a:lnTo>
                    <a:pt x="3700340" y="919461"/>
                  </a:lnTo>
                  <a:lnTo>
                    <a:pt x="3675505" y="882027"/>
                  </a:lnTo>
                  <a:lnTo>
                    <a:pt x="3649863" y="845186"/>
                  </a:lnTo>
                  <a:lnTo>
                    <a:pt x="3623426" y="808950"/>
                  </a:lnTo>
                  <a:lnTo>
                    <a:pt x="3596208" y="773332"/>
                  </a:lnTo>
                  <a:lnTo>
                    <a:pt x="3568220" y="738345"/>
                  </a:lnTo>
                  <a:lnTo>
                    <a:pt x="3539476" y="704000"/>
                  </a:lnTo>
                  <a:lnTo>
                    <a:pt x="3509988" y="670312"/>
                  </a:lnTo>
                  <a:lnTo>
                    <a:pt x="3479768" y="637291"/>
                  </a:lnTo>
                  <a:lnTo>
                    <a:pt x="3448830" y="604952"/>
                  </a:lnTo>
                  <a:lnTo>
                    <a:pt x="3417185" y="573306"/>
                  </a:lnTo>
                  <a:lnTo>
                    <a:pt x="3384847" y="542366"/>
                  </a:lnTo>
                  <a:lnTo>
                    <a:pt x="3351828" y="512145"/>
                  </a:lnTo>
                  <a:lnTo>
                    <a:pt x="3318141" y="482655"/>
                  </a:lnTo>
                  <a:lnTo>
                    <a:pt x="3283797" y="453909"/>
                  </a:lnTo>
                  <a:lnTo>
                    <a:pt x="3248811" y="425920"/>
                  </a:lnTo>
                  <a:lnTo>
                    <a:pt x="3213193" y="398700"/>
                  </a:lnTo>
                  <a:lnTo>
                    <a:pt x="3176958" y="372262"/>
                  </a:lnTo>
                  <a:lnTo>
                    <a:pt x="3140118" y="346618"/>
                  </a:lnTo>
                  <a:lnTo>
                    <a:pt x="3102684" y="321781"/>
                  </a:lnTo>
                  <a:lnTo>
                    <a:pt x="3064671" y="297763"/>
                  </a:lnTo>
                  <a:lnTo>
                    <a:pt x="3026090" y="274578"/>
                  </a:lnTo>
                  <a:lnTo>
                    <a:pt x="2986953" y="252238"/>
                  </a:lnTo>
                  <a:lnTo>
                    <a:pt x="2947275" y="230755"/>
                  </a:lnTo>
                  <a:lnTo>
                    <a:pt x="2907067" y="210142"/>
                  </a:lnTo>
                  <a:lnTo>
                    <a:pt x="2866341" y="190411"/>
                  </a:lnTo>
                  <a:lnTo>
                    <a:pt x="2825111" y="171576"/>
                  </a:lnTo>
                  <a:lnTo>
                    <a:pt x="2783389" y="153649"/>
                  </a:lnTo>
                  <a:lnTo>
                    <a:pt x="2741187" y="136642"/>
                  </a:lnTo>
                  <a:lnTo>
                    <a:pt x="2698519" y="120568"/>
                  </a:lnTo>
                  <a:lnTo>
                    <a:pt x="2655396" y="105440"/>
                  </a:lnTo>
                  <a:lnTo>
                    <a:pt x="2611832" y="91270"/>
                  </a:lnTo>
                  <a:lnTo>
                    <a:pt x="2567839" y="78071"/>
                  </a:lnTo>
                  <a:lnTo>
                    <a:pt x="2523429" y="65856"/>
                  </a:lnTo>
                  <a:lnTo>
                    <a:pt x="2478616" y="54636"/>
                  </a:lnTo>
                  <a:lnTo>
                    <a:pt x="2433411" y="44425"/>
                  </a:lnTo>
                  <a:lnTo>
                    <a:pt x="2387828" y="35236"/>
                  </a:lnTo>
                  <a:lnTo>
                    <a:pt x="2341879" y="27080"/>
                  </a:lnTo>
                  <a:lnTo>
                    <a:pt x="2295576" y="19971"/>
                  </a:lnTo>
                  <a:lnTo>
                    <a:pt x="2248933" y="13921"/>
                  </a:lnTo>
                  <a:lnTo>
                    <a:pt x="2201961" y="8943"/>
                  </a:lnTo>
                  <a:lnTo>
                    <a:pt x="2154674" y="5049"/>
                  </a:lnTo>
                  <a:lnTo>
                    <a:pt x="2107084" y="2252"/>
                  </a:lnTo>
                  <a:lnTo>
                    <a:pt x="2059203" y="565"/>
                  </a:lnTo>
                  <a:lnTo>
                    <a:pt x="2011044" y="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p:spPr>
          <p:txBody>
            <a:bodyPr wrap="square" lIns="0" tIns="0" rIns="0" bIns="0" rtlCol="0"/>
            <a:lstStyle/>
            <a:p>
              <a:endParaRPr dirty="0"/>
            </a:p>
          </p:txBody>
        </p:sp>
        <p:sp>
          <p:nvSpPr>
            <p:cNvPr id="13" name="object 13"/>
            <p:cNvSpPr/>
            <p:nvPr/>
          </p:nvSpPr>
          <p:spPr>
            <a:xfrm>
              <a:off x="1988566" y="5760211"/>
              <a:ext cx="2917190" cy="2917190"/>
            </a:xfrm>
            <a:custGeom>
              <a:avLst/>
              <a:gdLst/>
              <a:ahLst/>
              <a:cxnLst/>
              <a:rect l="l" t="t" r="r" b="b"/>
              <a:pathLst>
                <a:path w="2917190" h="2917190">
                  <a:moveTo>
                    <a:pt x="1458595" y="0"/>
                  </a:moveTo>
                  <a:lnTo>
                    <a:pt x="1410448" y="779"/>
                  </a:lnTo>
                  <a:lnTo>
                    <a:pt x="1362691" y="3102"/>
                  </a:lnTo>
                  <a:lnTo>
                    <a:pt x="1315349" y="6944"/>
                  </a:lnTo>
                  <a:lnTo>
                    <a:pt x="1268445" y="12281"/>
                  </a:lnTo>
                  <a:lnTo>
                    <a:pt x="1222003" y="19090"/>
                  </a:lnTo>
                  <a:lnTo>
                    <a:pt x="1176047" y="27346"/>
                  </a:lnTo>
                  <a:lnTo>
                    <a:pt x="1130601" y="37025"/>
                  </a:lnTo>
                  <a:lnTo>
                    <a:pt x="1085689" y="48102"/>
                  </a:lnTo>
                  <a:lnTo>
                    <a:pt x="1041336" y="60555"/>
                  </a:lnTo>
                  <a:lnTo>
                    <a:pt x="997565" y="74360"/>
                  </a:lnTo>
                  <a:lnTo>
                    <a:pt x="954401" y="89491"/>
                  </a:lnTo>
                  <a:lnTo>
                    <a:pt x="911866" y="105925"/>
                  </a:lnTo>
                  <a:lnTo>
                    <a:pt x="869986" y="123638"/>
                  </a:lnTo>
                  <a:lnTo>
                    <a:pt x="828785" y="142606"/>
                  </a:lnTo>
                  <a:lnTo>
                    <a:pt x="788286" y="162805"/>
                  </a:lnTo>
                  <a:lnTo>
                    <a:pt x="748513" y="184211"/>
                  </a:lnTo>
                  <a:lnTo>
                    <a:pt x="709491" y="206800"/>
                  </a:lnTo>
                  <a:lnTo>
                    <a:pt x="671243" y="230547"/>
                  </a:lnTo>
                  <a:lnTo>
                    <a:pt x="633793" y="255430"/>
                  </a:lnTo>
                  <a:lnTo>
                    <a:pt x="597167" y="281423"/>
                  </a:lnTo>
                  <a:lnTo>
                    <a:pt x="561386" y="308504"/>
                  </a:lnTo>
                  <a:lnTo>
                    <a:pt x="526477" y="336646"/>
                  </a:lnTo>
                  <a:lnTo>
                    <a:pt x="492462" y="365828"/>
                  </a:lnTo>
                  <a:lnTo>
                    <a:pt x="459365" y="396025"/>
                  </a:lnTo>
                  <a:lnTo>
                    <a:pt x="427212" y="427212"/>
                  </a:lnTo>
                  <a:lnTo>
                    <a:pt x="396025" y="459365"/>
                  </a:lnTo>
                  <a:lnTo>
                    <a:pt x="365828" y="492462"/>
                  </a:lnTo>
                  <a:lnTo>
                    <a:pt x="336646" y="526477"/>
                  </a:lnTo>
                  <a:lnTo>
                    <a:pt x="308504" y="561386"/>
                  </a:lnTo>
                  <a:lnTo>
                    <a:pt x="281423" y="597167"/>
                  </a:lnTo>
                  <a:lnTo>
                    <a:pt x="255430" y="633793"/>
                  </a:lnTo>
                  <a:lnTo>
                    <a:pt x="230547" y="671243"/>
                  </a:lnTo>
                  <a:lnTo>
                    <a:pt x="206800" y="709491"/>
                  </a:lnTo>
                  <a:lnTo>
                    <a:pt x="184211" y="748513"/>
                  </a:lnTo>
                  <a:lnTo>
                    <a:pt x="162805" y="788286"/>
                  </a:lnTo>
                  <a:lnTo>
                    <a:pt x="142606" y="828785"/>
                  </a:lnTo>
                  <a:lnTo>
                    <a:pt x="123638" y="869986"/>
                  </a:lnTo>
                  <a:lnTo>
                    <a:pt x="105925" y="911866"/>
                  </a:lnTo>
                  <a:lnTo>
                    <a:pt x="89491" y="954401"/>
                  </a:lnTo>
                  <a:lnTo>
                    <a:pt x="74360" y="997565"/>
                  </a:lnTo>
                  <a:lnTo>
                    <a:pt x="60555" y="1041336"/>
                  </a:lnTo>
                  <a:lnTo>
                    <a:pt x="48102" y="1085689"/>
                  </a:lnTo>
                  <a:lnTo>
                    <a:pt x="37025" y="1130601"/>
                  </a:lnTo>
                  <a:lnTo>
                    <a:pt x="27346" y="1176047"/>
                  </a:lnTo>
                  <a:lnTo>
                    <a:pt x="19090" y="1222003"/>
                  </a:lnTo>
                  <a:lnTo>
                    <a:pt x="12281" y="1268445"/>
                  </a:lnTo>
                  <a:lnTo>
                    <a:pt x="6944" y="1315349"/>
                  </a:lnTo>
                  <a:lnTo>
                    <a:pt x="3102" y="1362691"/>
                  </a:lnTo>
                  <a:lnTo>
                    <a:pt x="779" y="1410448"/>
                  </a:lnTo>
                  <a:lnTo>
                    <a:pt x="0" y="1458595"/>
                  </a:lnTo>
                  <a:lnTo>
                    <a:pt x="779" y="1506741"/>
                  </a:lnTo>
                  <a:lnTo>
                    <a:pt x="3102" y="1554498"/>
                  </a:lnTo>
                  <a:lnTo>
                    <a:pt x="6944" y="1601840"/>
                  </a:lnTo>
                  <a:lnTo>
                    <a:pt x="12281" y="1648744"/>
                  </a:lnTo>
                  <a:lnTo>
                    <a:pt x="19090" y="1695186"/>
                  </a:lnTo>
                  <a:lnTo>
                    <a:pt x="27346" y="1741142"/>
                  </a:lnTo>
                  <a:lnTo>
                    <a:pt x="37025" y="1786588"/>
                  </a:lnTo>
                  <a:lnTo>
                    <a:pt x="48102" y="1831500"/>
                  </a:lnTo>
                  <a:lnTo>
                    <a:pt x="60555" y="1875853"/>
                  </a:lnTo>
                  <a:lnTo>
                    <a:pt x="74360" y="1919624"/>
                  </a:lnTo>
                  <a:lnTo>
                    <a:pt x="89491" y="1962788"/>
                  </a:lnTo>
                  <a:lnTo>
                    <a:pt x="105925" y="2005323"/>
                  </a:lnTo>
                  <a:lnTo>
                    <a:pt x="123638" y="2047203"/>
                  </a:lnTo>
                  <a:lnTo>
                    <a:pt x="142606" y="2088404"/>
                  </a:lnTo>
                  <a:lnTo>
                    <a:pt x="162805" y="2128903"/>
                  </a:lnTo>
                  <a:lnTo>
                    <a:pt x="184211" y="2168676"/>
                  </a:lnTo>
                  <a:lnTo>
                    <a:pt x="206800" y="2207698"/>
                  </a:lnTo>
                  <a:lnTo>
                    <a:pt x="230547" y="2245946"/>
                  </a:lnTo>
                  <a:lnTo>
                    <a:pt x="255430" y="2283396"/>
                  </a:lnTo>
                  <a:lnTo>
                    <a:pt x="281423" y="2320022"/>
                  </a:lnTo>
                  <a:lnTo>
                    <a:pt x="308504" y="2355803"/>
                  </a:lnTo>
                  <a:lnTo>
                    <a:pt x="336646" y="2390712"/>
                  </a:lnTo>
                  <a:lnTo>
                    <a:pt x="365828" y="2424727"/>
                  </a:lnTo>
                  <a:lnTo>
                    <a:pt x="396025" y="2457824"/>
                  </a:lnTo>
                  <a:lnTo>
                    <a:pt x="427212" y="2489977"/>
                  </a:lnTo>
                  <a:lnTo>
                    <a:pt x="459365" y="2521164"/>
                  </a:lnTo>
                  <a:lnTo>
                    <a:pt x="492462" y="2551361"/>
                  </a:lnTo>
                  <a:lnTo>
                    <a:pt x="526477" y="2580543"/>
                  </a:lnTo>
                  <a:lnTo>
                    <a:pt x="561386" y="2608685"/>
                  </a:lnTo>
                  <a:lnTo>
                    <a:pt x="597167" y="2635766"/>
                  </a:lnTo>
                  <a:lnTo>
                    <a:pt x="633793" y="2661759"/>
                  </a:lnTo>
                  <a:lnTo>
                    <a:pt x="671243" y="2686642"/>
                  </a:lnTo>
                  <a:lnTo>
                    <a:pt x="709491" y="2710389"/>
                  </a:lnTo>
                  <a:lnTo>
                    <a:pt x="748513" y="2732978"/>
                  </a:lnTo>
                  <a:lnTo>
                    <a:pt x="788286" y="2754384"/>
                  </a:lnTo>
                  <a:lnTo>
                    <a:pt x="828785" y="2774583"/>
                  </a:lnTo>
                  <a:lnTo>
                    <a:pt x="869986" y="2793551"/>
                  </a:lnTo>
                  <a:lnTo>
                    <a:pt x="911866" y="2811264"/>
                  </a:lnTo>
                  <a:lnTo>
                    <a:pt x="954401" y="2827698"/>
                  </a:lnTo>
                  <a:lnTo>
                    <a:pt x="997565" y="2842829"/>
                  </a:lnTo>
                  <a:lnTo>
                    <a:pt x="1041336" y="2856634"/>
                  </a:lnTo>
                  <a:lnTo>
                    <a:pt x="1085689" y="2869087"/>
                  </a:lnTo>
                  <a:lnTo>
                    <a:pt x="1130601" y="2880164"/>
                  </a:lnTo>
                  <a:lnTo>
                    <a:pt x="1176047" y="2889843"/>
                  </a:lnTo>
                  <a:lnTo>
                    <a:pt x="1222003" y="2898099"/>
                  </a:lnTo>
                  <a:lnTo>
                    <a:pt x="1268445" y="2904908"/>
                  </a:lnTo>
                  <a:lnTo>
                    <a:pt x="1315349" y="2910245"/>
                  </a:lnTo>
                  <a:lnTo>
                    <a:pt x="1362691" y="2914087"/>
                  </a:lnTo>
                  <a:lnTo>
                    <a:pt x="1410448" y="2916410"/>
                  </a:lnTo>
                  <a:lnTo>
                    <a:pt x="1458595" y="2917190"/>
                  </a:lnTo>
                  <a:lnTo>
                    <a:pt x="1506741" y="2916410"/>
                  </a:lnTo>
                  <a:lnTo>
                    <a:pt x="1554498" y="2914087"/>
                  </a:lnTo>
                  <a:lnTo>
                    <a:pt x="1601840" y="2910245"/>
                  </a:lnTo>
                  <a:lnTo>
                    <a:pt x="1648744" y="2904908"/>
                  </a:lnTo>
                  <a:lnTo>
                    <a:pt x="1695186" y="2898099"/>
                  </a:lnTo>
                  <a:lnTo>
                    <a:pt x="1741142" y="2889843"/>
                  </a:lnTo>
                  <a:lnTo>
                    <a:pt x="1786588" y="2880164"/>
                  </a:lnTo>
                  <a:lnTo>
                    <a:pt x="1831500" y="2869087"/>
                  </a:lnTo>
                  <a:lnTo>
                    <a:pt x="1875853" y="2856634"/>
                  </a:lnTo>
                  <a:lnTo>
                    <a:pt x="1919624" y="2842829"/>
                  </a:lnTo>
                  <a:lnTo>
                    <a:pt x="1962788" y="2827698"/>
                  </a:lnTo>
                  <a:lnTo>
                    <a:pt x="2005323" y="2811264"/>
                  </a:lnTo>
                  <a:lnTo>
                    <a:pt x="2047203" y="2793551"/>
                  </a:lnTo>
                  <a:lnTo>
                    <a:pt x="2088404" y="2774583"/>
                  </a:lnTo>
                  <a:lnTo>
                    <a:pt x="2128903" y="2754384"/>
                  </a:lnTo>
                  <a:lnTo>
                    <a:pt x="2168676" y="2732978"/>
                  </a:lnTo>
                  <a:lnTo>
                    <a:pt x="2207698" y="2710389"/>
                  </a:lnTo>
                  <a:lnTo>
                    <a:pt x="2245946" y="2686642"/>
                  </a:lnTo>
                  <a:lnTo>
                    <a:pt x="2283396" y="2661759"/>
                  </a:lnTo>
                  <a:lnTo>
                    <a:pt x="2320022" y="2635766"/>
                  </a:lnTo>
                  <a:lnTo>
                    <a:pt x="2355803" y="2608685"/>
                  </a:lnTo>
                  <a:lnTo>
                    <a:pt x="2390712" y="2580543"/>
                  </a:lnTo>
                  <a:lnTo>
                    <a:pt x="2424727" y="2551361"/>
                  </a:lnTo>
                  <a:lnTo>
                    <a:pt x="2457824" y="2521164"/>
                  </a:lnTo>
                  <a:lnTo>
                    <a:pt x="2489977" y="2489977"/>
                  </a:lnTo>
                  <a:lnTo>
                    <a:pt x="2521164" y="2457824"/>
                  </a:lnTo>
                  <a:lnTo>
                    <a:pt x="2551361" y="2424727"/>
                  </a:lnTo>
                  <a:lnTo>
                    <a:pt x="2580543" y="2390712"/>
                  </a:lnTo>
                  <a:lnTo>
                    <a:pt x="2608685" y="2355803"/>
                  </a:lnTo>
                  <a:lnTo>
                    <a:pt x="2635766" y="2320022"/>
                  </a:lnTo>
                  <a:lnTo>
                    <a:pt x="2661759" y="2283396"/>
                  </a:lnTo>
                  <a:lnTo>
                    <a:pt x="2686642" y="2245946"/>
                  </a:lnTo>
                  <a:lnTo>
                    <a:pt x="2710389" y="2207698"/>
                  </a:lnTo>
                  <a:lnTo>
                    <a:pt x="2732978" y="2168676"/>
                  </a:lnTo>
                  <a:lnTo>
                    <a:pt x="2754384" y="2128903"/>
                  </a:lnTo>
                  <a:lnTo>
                    <a:pt x="2774583" y="2088404"/>
                  </a:lnTo>
                  <a:lnTo>
                    <a:pt x="2793551" y="2047203"/>
                  </a:lnTo>
                  <a:lnTo>
                    <a:pt x="2811264" y="2005323"/>
                  </a:lnTo>
                  <a:lnTo>
                    <a:pt x="2827698" y="1962788"/>
                  </a:lnTo>
                  <a:lnTo>
                    <a:pt x="2842829" y="1919624"/>
                  </a:lnTo>
                  <a:lnTo>
                    <a:pt x="2856634" y="1875853"/>
                  </a:lnTo>
                  <a:lnTo>
                    <a:pt x="2869087" y="1831500"/>
                  </a:lnTo>
                  <a:lnTo>
                    <a:pt x="2880164" y="1786588"/>
                  </a:lnTo>
                  <a:lnTo>
                    <a:pt x="2889843" y="1741142"/>
                  </a:lnTo>
                  <a:lnTo>
                    <a:pt x="2898099" y="1695186"/>
                  </a:lnTo>
                  <a:lnTo>
                    <a:pt x="2904908" y="1648744"/>
                  </a:lnTo>
                  <a:lnTo>
                    <a:pt x="2910245" y="1601840"/>
                  </a:lnTo>
                  <a:lnTo>
                    <a:pt x="2914087" y="1554498"/>
                  </a:lnTo>
                  <a:lnTo>
                    <a:pt x="2916410" y="1506741"/>
                  </a:lnTo>
                  <a:lnTo>
                    <a:pt x="2917189" y="1458595"/>
                  </a:lnTo>
                  <a:lnTo>
                    <a:pt x="2916410" y="1410448"/>
                  </a:lnTo>
                  <a:lnTo>
                    <a:pt x="2914087" y="1362691"/>
                  </a:lnTo>
                  <a:lnTo>
                    <a:pt x="2910245" y="1315349"/>
                  </a:lnTo>
                  <a:lnTo>
                    <a:pt x="2904908" y="1268445"/>
                  </a:lnTo>
                  <a:lnTo>
                    <a:pt x="2898099" y="1222003"/>
                  </a:lnTo>
                  <a:lnTo>
                    <a:pt x="2889843" y="1176047"/>
                  </a:lnTo>
                  <a:lnTo>
                    <a:pt x="2880164" y="1130601"/>
                  </a:lnTo>
                  <a:lnTo>
                    <a:pt x="2869087" y="1085689"/>
                  </a:lnTo>
                  <a:lnTo>
                    <a:pt x="2856634" y="1041336"/>
                  </a:lnTo>
                  <a:lnTo>
                    <a:pt x="2842829" y="997565"/>
                  </a:lnTo>
                  <a:lnTo>
                    <a:pt x="2827698" y="954401"/>
                  </a:lnTo>
                  <a:lnTo>
                    <a:pt x="2811264" y="911866"/>
                  </a:lnTo>
                  <a:lnTo>
                    <a:pt x="2793551" y="869986"/>
                  </a:lnTo>
                  <a:lnTo>
                    <a:pt x="2774583" y="828785"/>
                  </a:lnTo>
                  <a:lnTo>
                    <a:pt x="2754384" y="788286"/>
                  </a:lnTo>
                  <a:lnTo>
                    <a:pt x="2732978" y="748513"/>
                  </a:lnTo>
                  <a:lnTo>
                    <a:pt x="2710389" y="709491"/>
                  </a:lnTo>
                  <a:lnTo>
                    <a:pt x="2686642" y="671243"/>
                  </a:lnTo>
                  <a:lnTo>
                    <a:pt x="2661759" y="633793"/>
                  </a:lnTo>
                  <a:lnTo>
                    <a:pt x="2635766" y="597167"/>
                  </a:lnTo>
                  <a:lnTo>
                    <a:pt x="2608685" y="561386"/>
                  </a:lnTo>
                  <a:lnTo>
                    <a:pt x="2580543" y="526477"/>
                  </a:lnTo>
                  <a:lnTo>
                    <a:pt x="2551361" y="492462"/>
                  </a:lnTo>
                  <a:lnTo>
                    <a:pt x="2521164" y="459365"/>
                  </a:lnTo>
                  <a:lnTo>
                    <a:pt x="2489977" y="427212"/>
                  </a:lnTo>
                  <a:lnTo>
                    <a:pt x="2457824" y="396025"/>
                  </a:lnTo>
                  <a:lnTo>
                    <a:pt x="2424727" y="365828"/>
                  </a:lnTo>
                  <a:lnTo>
                    <a:pt x="2390712" y="336646"/>
                  </a:lnTo>
                  <a:lnTo>
                    <a:pt x="2355803" y="308504"/>
                  </a:lnTo>
                  <a:lnTo>
                    <a:pt x="2320022" y="281423"/>
                  </a:lnTo>
                  <a:lnTo>
                    <a:pt x="2283396" y="255430"/>
                  </a:lnTo>
                  <a:lnTo>
                    <a:pt x="2245946" y="230547"/>
                  </a:lnTo>
                  <a:lnTo>
                    <a:pt x="2207698" y="206800"/>
                  </a:lnTo>
                  <a:lnTo>
                    <a:pt x="2168676" y="184211"/>
                  </a:lnTo>
                  <a:lnTo>
                    <a:pt x="2128903" y="162805"/>
                  </a:lnTo>
                  <a:lnTo>
                    <a:pt x="2088404" y="142606"/>
                  </a:lnTo>
                  <a:lnTo>
                    <a:pt x="2047203" y="123638"/>
                  </a:lnTo>
                  <a:lnTo>
                    <a:pt x="2005323" y="105925"/>
                  </a:lnTo>
                  <a:lnTo>
                    <a:pt x="1962788" y="89491"/>
                  </a:lnTo>
                  <a:lnTo>
                    <a:pt x="1919624" y="74360"/>
                  </a:lnTo>
                  <a:lnTo>
                    <a:pt x="1875853" y="60555"/>
                  </a:lnTo>
                  <a:lnTo>
                    <a:pt x="1831500" y="48102"/>
                  </a:lnTo>
                  <a:lnTo>
                    <a:pt x="1786588" y="37025"/>
                  </a:lnTo>
                  <a:lnTo>
                    <a:pt x="1741142" y="27346"/>
                  </a:lnTo>
                  <a:lnTo>
                    <a:pt x="1695186" y="19090"/>
                  </a:lnTo>
                  <a:lnTo>
                    <a:pt x="1648744" y="12281"/>
                  </a:lnTo>
                  <a:lnTo>
                    <a:pt x="1601840" y="6944"/>
                  </a:lnTo>
                  <a:lnTo>
                    <a:pt x="1554498" y="3102"/>
                  </a:lnTo>
                  <a:lnTo>
                    <a:pt x="1506741" y="779"/>
                  </a:lnTo>
                  <a:lnTo>
                    <a:pt x="1458595" y="0"/>
                  </a:lnTo>
                  <a:close/>
                </a:path>
              </a:pathLst>
            </a:custGeom>
            <a:blipFill dpi="0" rotWithShape="1">
              <a:blip r:embed="rId3">
                <a:extLst>
                  <a:ext uri="{28A0092B-C50C-407E-A947-70E740481C1C}">
                    <a14:useLocalDpi xmlns:a14="http://schemas.microsoft.com/office/drawing/2010/main" val="0"/>
                  </a:ext>
                </a:extLst>
              </a:blip>
              <a:srcRect/>
              <a:stretch>
                <a:fillRect/>
              </a:stretch>
            </a:blipFill>
          </p:spPr>
          <p:txBody>
            <a:bodyPr wrap="square" lIns="0" tIns="0" rIns="0" bIns="0" rtlCol="0"/>
            <a:lstStyle/>
            <a:p>
              <a:endParaRPr dirty="0"/>
            </a:p>
          </p:txBody>
        </p:sp>
        <p:sp>
          <p:nvSpPr>
            <p:cNvPr id="14" name="object 14"/>
            <p:cNvSpPr/>
            <p:nvPr/>
          </p:nvSpPr>
          <p:spPr>
            <a:xfrm>
              <a:off x="1090726" y="2792602"/>
              <a:ext cx="3080385" cy="3080385"/>
            </a:xfrm>
            <a:custGeom>
              <a:avLst/>
              <a:gdLst/>
              <a:ahLst/>
              <a:cxnLst/>
              <a:rect l="l" t="t" r="r" b="b"/>
              <a:pathLst>
                <a:path w="3080385" h="3080385">
                  <a:moveTo>
                    <a:pt x="1539951" y="0"/>
                  </a:moveTo>
                  <a:lnTo>
                    <a:pt x="1491984" y="732"/>
                  </a:lnTo>
                  <a:lnTo>
                    <a:pt x="1444382" y="2917"/>
                  </a:lnTo>
                  <a:lnTo>
                    <a:pt x="1397167" y="6531"/>
                  </a:lnTo>
                  <a:lnTo>
                    <a:pt x="1350360" y="11554"/>
                  </a:lnTo>
                  <a:lnTo>
                    <a:pt x="1303982" y="17965"/>
                  </a:lnTo>
                  <a:lnTo>
                    <a:pt x="1258055" y="25742"/>
                  </a:lnTo>
                  <a:lnTo>
                    <a:pt x="1212600" y="34864"/>
                  </a:lnTo>
                  <a:lnTo>
                    <a:pt x="1167638" y="45309"/>
                  </a:lnTo>
                  <a:lnTo>
                    <a:pt x="1123190" y="57057"/>
                  </a:lnTo>
                  <a:lnTo>
                    <a:pt x="1079278" y="70086"/>
                  </a:lnTo>
                  <a:lnTo>
                    <a:pt x="1035923" y="84375"/>
                  </a:lnTo>
                  <a:lnTo>
                    <a:pt x="993146" y="99902"/>
                  </a:lnTo>
                  <a:lnTo>
                    <a:pt x="950969" y="116647"/>
                  </a:lnTo>
                  <a:lnTo>
                    <a:pt x="909412" y="134587"/>
                  </a:lnTo>
                  <a:lnTo>
                    <a:pt x="868498" y="153702"/>
                  </a:lnTo>
                  <a:lnTo>
                    <a:pt x="828248" y="173970"/>
                  </a:lnTo>
                  <a:lnTo>
                    <a:pt x="788682" y="195370"/>
                  </a:lnTo>
                  <a:lnTo>
                    <a:pt x="749822" y="217881"/>
                  </a:lnTo>
                  <a:lnTo>
                    <a:pt x="711690" y="241481"/>
                  </a:lnTo>
                  <a:lnTo>
                    <a:pt x="674306" y="266149"/>
                  </a:lnTo>
                  <a:lnTo>
                    <a:pt x="637692" y="291864"/>
                  </a:lnTo>
                  <a:lnTo>
                    <a:pt x="601870" y="318604"/>
                  </a:lnTo>
                  <a:lnTo>
                    <a:pt x="566860" y="346349"/>
                  </a:lnTo>
                  <a:lnTo>
                    <a:pt x="532683" y="375077"/>
                  </a:lnTo>
                  <a:lnTo>
                    <a:pt x="499362" y="404766"/>
                  </a:lnTo>
                  <a:lnTo>
                    <a:pt x="466918" y="435395"/>
                  </a:lnTo>
                  <a:lnTo>
                    <a:pt x="435371" y="466944"/>
                  </a:lnTo>
                  <a:lnTo>
                    <a:pt x="404743" y="499390"/>
                  </a:lnTo>
                  <a:lnTo>
                    <a:pt x="375055" y="532712"/>
                  </a:lnTo>
                  <a:lnTo>
                    <a:pt x="346329" y="566890"/>
                  </a:lnTo>
                  <a:lnTo>
                    <a:pt x="318585" y="601901"/>
                  </a:lnTo>
                  <a:lnTo>
                    <a:pt x="291846" y="637725"/>
                  </a:lnTo>
                  <a:lnTo>
                    <a:pt x="266133" y="674341"/>
                  </a:lnTo>
                  <a:lnTo>
                    <a:pt x="241466" y="711726"/>
                  </a:lnTo>
                  <a:lnTo>
                    <a:pt x="217867" y="749859"/>
                  </a:lnTo>
                  <a:lnTo>
                    <a:pt x="195358" y="788720"/>
                  </a:lnTo>
                  <a:lnTo>
                    <a:pt x="173959" y="828287"/>
                  </a:lnTo>
                  <a:lnTo>
                    <a:pt x="153692" y="868539"/>
                  </a:lnTo>
                  <a:lnTo>
                    <a:pt x="134578" y="909454"/>
                  </a:lnTo>
                  <a:lnTo>
                    <a:pt x="116639" y="951012"/>
                  </a:lnTo>
                  <a:lnTo>
                    <a:pt x="99896" y="993190"/>
                  </a:lnTo>
                  <a:lnTo>
                    <a:pt x="84370" y="1035968"/>
                  </a:lnTo>
                  <a:lnTo>
                    <a:pt x="70082" y="1079324"/>
                  </a:lnTo>
                  <a:lnTo>
                    <a:pt x="57054" y="1123237"/>
                  </a:lnTo>
                  <a:lnTo>
                    <a:pt x="45306" y="1167685"/>
                  </a:lnTo>
                  <a:lnTo>
                    <a:pt x="34861" y="1212648"/>
                  </a:lnTo>
                  <a:lnTo>
                    <a:pt x="25740" y="1258104"/>
                  </a:lnTo>
                  <a:lnTo>
                    <a:pt x="17964" y="1304032"/>
                  </a:lnTo>
                  <a:lnTo>
                    <a:pt x="11553" y="1350410"/>
                  </a:lnTo>
                  <a:lnTo>
                    <a:pt x="6530" y="1397217"/>
                  </a:lnTo>
                  <a:lnTo>
                    <a:pt x="2916" y="1444433"/>
                  </a:lnTo>
                  <a:lnTo>
                    <a:pt x="732" y="1492034"/>
                  </a:lnTo>
                  <a:lnTo>
                    <a:pt x="0" y="1540002"/>
                  </a:lnTo>
                  <a:lnTo>
                    <a:pt x="732" y="1587969"/>
                  </a:lnTo>
                  <a:lnTo>
                    <a:pt x="2916" y="1635570"/>
                  </a:lnTo>
                  <a:lnTo>
                    <a:pt x="6530" y="1682786"/>
                  </a:lnTo>
                  <a:lnTo>
                    <a:pt x="11553" y="1729593"/>
                  </a:lnTo>
                  <a:lnTo>
                    <a:pt x="17964" y="1775971"/>
                  </a:lnTo>
                  <a:lnTo>
                    <a:pt x="25740" y="1821899"/>
                  </a:lnTo>
                  <a:lnTo>
                    <a:pt x="34861" y="1867355"/>
                  </a:lnTo>
                  <a:lnTo>
                    <a:pt x="45306" y="1912318"/>
                  </a:lnTo>
                  <a:lnTo>
                    <a:pt x="57054" y="1956766"/>
                  </a:lnTo>
                  <a:lnTo>
                    <a:pt x="70082" y="2000679"/>
                  </a:lnTo>
                  <a:lnTo>
                    <a:pt x="84370" y="2044035"/>
                  </a:lnTo>
                  <a:lnTo>
                    <a:pt x="99896" y="2086813"/>
                  </a:lnTo>
                  <a:lnTo>
                    <a:pt x="116639" y="2128991"/>
                  </a:lnTo>
                  <a:lnTo>
                    <a:pt x="134578" y="2170549"/>
                  </a:lnTo>
                  <a:lnTo>
                    <a:pt x="153692" y="2211464"/>
                  </a:lnTo>
                  <a:lnTo>
                    <a:pt x="173959" y="2251716"/>
                  </a:lnTo>
                  <a:lnTo>
                    <a:pt x="195358" y="2291283"/>
                  </a:lnTo>
                  <a:lnTo>
                    <a:pt x="217867" y="2330144"/>
                  </a:lnTo>
                  <a:lnTo>
                    <a:pt x="241466" y="2368277"/>
                  </a:lnTo>
                  <a:lnTo>
                    <a:pt x="266133" y="2405662"/>
                  </a:lnTo>
                  <a:lnTo>
                    <a:pt x="291846" y="2442278"/>
                  </a:lnTo>
                  <a:lnTo>
                    <a:pt x="318585" y="2478102"/>
                  </a:lnTo>
                  <a:lnTo>
                    <a:pt x="346329" y="2513113"/>
                  </a:lnTo>
                  <a:lnTo>
                    <a:pt x="375055" y="2547291"/>
                  </a:lnTo>
                  <a:lnTo>
                    <a:pt x="404743" y="2580613"/>
                  </a:lnTo>
                  <a:lnTo>
                    <a:pt x="435371" y="2613059"/>
                  </a:lnTo>
                  <a:lnTo>
                    <a:pt x="466918" y="2644608"/>
                  </a:lnTo>
                  <a:lnTo>
                    <a:pt x="499362" y="2675237"/>
                  </a:lnTo>
                  <a:lnTo>
                    <a:pt x="532683" y="2704926"/>
                  </a:lnTo>
                  <a:lnTo>
                    <a:pt x="566860" y="2733654"/>
                  </a:lnTo>
                  <a:lnTo>
                    <a:pt x="601870" y="2761399"/>
                  </a:lnTo>
                  <a:lnTo>
                    <a:pt x="637692" y="2788139"/>
                  </a:lnTo>
                  <a:lnTo>
                    <a:pt x="674306" y="2813854"/>
                  </a:lnTo>
                  <a:lnTo>
                    <a:pt x="711690" y="2838522"/>
                  </a:lnTo>
                  <a:lnTo>
                    <a:pt x="749822" y="2862122"/>
                  </a:lnTo>
                  <a:lnTo>
                    <a:pt x="788682" y="2884633"/>
                  </a:lnTo>
                  <a:lnTo>
                    <a:pt x="828248" y="2906033"/>
                  </a:lnTo>
                  <a:lnTo>
                    <a:pt x="868498" y="2926301"/>
                  </a:lnTo>
                  <a:lnTo>
                    <a:pt x="909412" y="2945416"/>
                  </a:lnTo>
                  <a:lnTo>
                    <a:pt x="950969" y="2963356"/>
                  </a:lnTo>
                  <a:lnTo>
                    <a:pt x="993146" y="2980101"/>
                  </a:lnTo>
                  <a:lnTo>
                    <a:pt x="1035923" y="2995628"/>
                  </a:lnTo>
                  <a:lnTo>
                    <a:pt x="1079278" y="3009917"/>
                  </a:lnTo>
                  <a:lnTo>
                    <a:pt x="1123190" y="3022946"/>
                  </a:lnTo>
                  <a:lnTo>
                    <a:pt x="1167638" y="3034694"/>
                  </a:lnTo>
                  <a:lnTo>
                    <a:pt x="1212600" y="3045139"/>
                  </a:lnTo>
                  <a:lnTo>
                    <a:pt x="1258055" y="3054261"/>
                  </a:lnTo>
                  <a:lnTo>
                    <a:pt x="1303982" y="3062038"/>
                  </a:lnTo>
                  <a:lnTo>
                    <a:pt x="1350360" y="3068449"/>
                  </a:lnTo>
                  <a:lnTo>
                    <a:pt x="1397167" y="3073472"/>
                  </a:lnTo>
                  <a:lnTo>
                    <a:pt x="1444382" y="3077086"/>
                  </a:lnTo>
                  <a:lnTo>
                    <a:pt x="1491984" y="3079271"/>
                  </a:lnTo>
                  <a:lnTo>
                    <a:pt x="1539951" y="3080004"/>
                  </a:lnTo>
                  <a:lnTo>
                    <a:pt x="1587918" y="3079271"/>
                  </a:lnTo>
                  <a:lnTo>
                    <a:pt x="1635520" y="3077086"/>
                  </a:lnTo>
                  <a:lnTo>
                    <a:pt x="1682735" y="3073472"/>
                  </a:lnTo>
                  <a:lnTo>
                    <a:pt x="1729542" y="3068449"/>
                  </a:lnTo>
                  <a:lnTo>
                    <a:pt x="1775920" y="3062038"/>
                  </a:lnTo>
                  <a:lnTo>
                    <a:pt x="1821848" y="3054261"/>
                  </a:lnTo>
                  <a:lnTo>
                    <a:pt x="1867304" y="3045139"/>
                  </a:lnTo>
                  <a:lnTo>
                    <a:pt x="1912267" y="3034694"/>
                  </a:lnTo>
                  <a:lnTo>
                    <a:pt x="1956715" y="3022946"/>
                  </a:lnTo>
                  <a:lnTo>
                    <a:pt x="2000628" y="3009917"/>
                  </a:lnTo>
                  <a:lnTo>
                    <a:pt x="2043984" y="2995628"/>
                  </a:lnTo>
                  <a:lnTo>
                    <a:pt x="2086762" y="2980101"/>
                  </a:lnTo>
                  <a:lnTo>
                    <a:pt x="2128940" y="2963356"/>
                  </a:lnTo>
                  <a:lnTo>
                    <a:pt x="2170498" y="2945416"/>
                  </a:lnTo>
                  <a:lnTo>
                    <a:pt x="2211413" y="2926301"/>
                  </a:lnTo>
                  <a:lnTo>
                    <a:pt x="2251665" y="2906033"/>
                  </a:lnTo>
                  <a:lnTo>
                    <a:pt x="2291232" y="2884633"/>
                  </a:lnTo>
                  <a:lnTo>
                    <a:pt x="2330093" y="2862122"/>
                  </a:lnTo>
                  <a:lnTo>
                    <a:pt x="2368227" y="2838522"/>
                  </a:lnTo>
                  <a:lnTo>
                    <a:pt x="2405612" y="2813854"/>
                  </a:lnTo>
                  <a:lnTo>
                    <a:pt x="2442227" y="2788139"/>
                  </a:lnTo>
                  <a:lnTo>
                    <a:pt x="2478051" y="2761399"/>
                  </a:lnTo>
                  <a:lnTo>
                    <a:pt x="2513062" y="2733654"/>
                  </a:lnTo>
                  <a:lnTo>
                    <a:pt x="2547240" y="2704926"/>
                  </a:lnTo>
                  <a:lnTo>
                    <a:pt x="2580562" y="2675237"/>
                  </a:lnTo>
                  <a:lnTo>
                    <a:pt x="2613009" y="2644608"/>
                  </a:lnTo>
                  <a:lnTo>
                    <a:pt x="2644557" y="2613059"/>
                  </a:lnTo>
                  <a:lnTo>
                    <a:pt x="2675186" y="2580613"/>
                  </a:lnTo>
                  <a:lnTo>
                    <a:pt x="2704876" y="2547291"/>
                  </a:lnTo>
                  <a:lnTo>
                    <a:pt x="2733603" y="2513113"/>
                  </a:lnTo>
                  <a:lnTo>
                    <a:pt x="2761348" y="2478102"/>
                  </a:lnTo>
                  <a:lnTo>
                    <a:pt x="2788088" y="2442278"/>
                  </a:lnTo>
                  <a:lnTo>
                    <a:pt x="2813803" y="2405662"/>
                  </a:lnTo>
                  <a:lnTo>
                    <a:pt x="2838471" y="2368277"/>
                  </a:lnTo>
                  <a:lnTo>
                    <a:pt x="2862071" y="2330144"/>
                  </a:lnTo>
                  <a:lnTo>
                    <a:pt x="2884582" y="2291283"/>
                  </a:lnTo>
                  <a:lnTo>
                    <a:pt x="2905982" y="2251716"/>
                  </a:lnTo>
                  <a:lnTo>
                    <a:pt x="2926250" y="2211464"/>
                  </a:lnTo>
                  <a:lnTo>
                    <a:pt x="2945365" y="2170549"/>
                  </a:lnTo>
                  <a:lnTo>
                    <a:pt x="2963305" y="2128991"/>
                  </a:lnTo>
                  <a:lnTo>
                    <a:pt x="2980050" y="2086813"/>
                  </a:lnTo>
                  <a:lnTo>
                    <a:pt x="2995577" y="2044035"/>
                  </a:lnTo>
                  <a:lnTo>
                    <a:pt x="3009866" y="2000679"/>
                  </a:lnTo>
                  <a:lnTo>
                    <a:pt x="3022895" y="1956766"/>
                  </a:lnTo>
                  <a:lnTo>
                    <a:pt x="3034643" y="1912318"/>
                  </a:lnTo>
                  <a:lnTo>
                    <a:pt x="3045088" y="1867355"/>
                  </a:lnTo>
                  <a:lnTo>
                    <a:pt x="3054210" y="1821899"/>
                  </a:lnTo>
                  <a:lnTo>
                    <a:pt x="3061987" y="1775971"/>
                  </a:lnTo>
                  <a:lnTo>
                    <a:pt x="3068398" y="1729593"/>
                  </a:lnTo>
                  <a:lnTo>
                    <a:pt x="3073421" y="1682786"/>
                  </a:lnTo>
                  <a:lnTo>
                    <a:pt x="3077036" y="1635570"/>
                  </a:lnTo>
                  <a:lnTo>
                    <a:pt x="3079220" y="1587969"/>
                  </a:lnTo>
                  <a:lnTo>
                    <a:pt x="3079953" y="1540002"/>
                  </a:lnTo>
                  <a:lnTo>
                    <a:pt x="3079220" y="1492034"/>
                  </a:lnTo>
                  <a:lnTo>
                    <a:pt x="3077036" y="1444433"/>
                  </a:lnTo>
                  <a:lnTo>
                    <a:pt x="3073421" y="1397217"/>
                  </a:lnTo>
                  <a:lnTo>
                    <a:pt x="3068398" y="1350410"/>
                  </a:lnTo>
                  <a:lnTo>
                    <a:pt x="3061987" y="1304032"/>
                  </a:lnTo>
                  <a:lnTo>
                    <a:pt x="3054210" y="1258104"/>
                  </a:lnTo>
                  <a:lnTo>
                    <a:pt x="3045088" y="1212648"/>
                  </a:lnTo>
                  <a:lnTo>
                    <a:pt x="3034643" y="1167685"/>
                  </a:lnTo>
                  <a:lnTo>
                    <a:pt x="3022895" y="1123237"/>
                  </a:lnTo>
                  <a:lnTo>
                    <a:pt x="3009866" y="1079324"/>
                  </a:lnTo>
                  <a:lnTo>
                    <a:pt x="2995577" y="1035968"/>
                  </a:lnTo>
                  <a:lnTo>
                    <a:pt x="2980050" y="993190"/>
                  </a:lnTo>
                  <a:lnTo>
                    <a:pt x="2963305" y="951012"/>
                  </a:lnTo>
                  <a:lnTo>
                    <a:pt x="2945365" y="909454"/>
                  </a:lnTo>
                  <a:lnTo>
                    <a:pt x="2926250" y="868539"/>
                  </a:lnTo>
                  <a:lnTo>
                    <a:pt x="2905982" y="828287"/>
                  </a:lnTo>
                  <a:lnTo>
                    <a:pt x="2884582" y="788720"/>
                  </a:lnTo>
                  <a:lnTo>
                    <a:pt x="2862071" y="749859"/>
                  </a:lnTo>
                  <a:lnTo>
                    <a:pt x="2838471" y="711726"/>
                  </a:lnTo>
                  <a:lnTo>
                    <a:pt x="2813803" y="674341"/>
                  </a:lnTo>
                  <a:lnTo>
                    <a:pt x="2788088" y="637725"/>
                  </a:lnTo>
                  <a:lnTo>
                    <a:pt x="2761348" y="601901"/>
                  </a:lnTo>
                  <a:lnTo>
                    <a:pt x="2733603" y="566890"/>
                  </a:lnTo>
                  <a:lnTo>
                    <a:pt x="2704876" y="532712"/>
                  </a:lnTo>
                  <a:lnTo>
                    <a:pt x="2675186" y="499390"/>
                  </a:lnTo>
                  <a:lnTo>
                    <a:pt x="2644557" y="466944"/>
                  </a:lnTo>
                  <a:lnTo>
                    <a:pt x="2613009" y="435395"/>
                  </a:lnTo>
                  <a:lnTo>
                    <a:pt x="2580562" y="404766"/>
                  </a:lnTo>
                  <a:lnTo>
                    <a:pt x="2547240" y="375077"/>
                  </a:lnTo>
                  <a:lnTo>
                    <a:pt x="2513062" y="346349"/>
                  </a:lnTo>
                  <a:lnTo>
                    <a:pt x="2478051" y="318604"/>
                  </a:lnTo>
                  <a:lnTo>
                    <a:pt x="2442227" y="291864"/>
                  </a:lnTo>
                  <a:lnTo>
                    <a:pt x="2405612" y="266149"/>
                  </a:lnTo>
                  <a:lnTo>
                    <a:pt x="2368227" y="241481"/>
                  </a:lnTo>
                  <a:lnTo>
                    <a:pt x="2330093" y="217881"/>
                  </a:lnTo>
                  <a:lnTo>
                    <a:pt x="2291232" y="195370"/>
                  </a:lnTo>
                  <a:lnTo>
                    <a:pt x="2251665" y="173970"/>
                  </a:lnTo>
                  <a:lnTo>
                    <a:pt x="2211413" y="153702"/>
                  </a:lnTo>
                  <a:lnTo>
                    <a:pt x="2170498" y="134587"/>
                  </a:lnTo>
                  <a:lnTo>
                    <a:pt x="2128940" y="116647"/>
                  </a:lnTo>
                  <a:lnTo>
                    <a:pt x="2086762" y="99902"/>
                  </a:lnTo>
                  <a:lnTo>
                    <a:pt x="2043984" y="84375"/>
                  </a:lnTo>
                  <a:lnTo>
                    <a:pt x="2000628" y="70086"/>
                  </a:lnTo>
                  <a:lnTo>
                    <a:pt x="1956715" y="57057"/>
                  </a:lnTo>
                  <a:lnTo>
                    <a:pt x="1912267" y="45309"/>
                  </a:lnTo>
                  <a:lnTo>
                    <a:pt x="1867304" y="34864"/>
                  </a:lnTo>
                  <a:lnTo>
                    <a:pt x="1821848" y="25742"/>
                  </a:lnTo>
                  <a:lnTo>
                    <a:pt x="1775920" y="17965"/>
                  </a:lnTo>
                  <a:lnTo>
                    <a:pt x="1729542" y="11554"/>
                  </a:lnTo>
                  <a:lnTo>
                    <a:pt x="1682735" y="6531"/>
                  </a:lnTo>
                  <a:lnTo>
                    <a:pt x="1635520" y="2917"/>
                  </a:lnTo>
                  <a:lnTo>
                    <a:pt x="1587918" y="732"/>
                  </a:lnTo>
                  <a:lnTo>
                    <a:pt x="1539951" y="0"/>
                  </a:lnTo>
                  <a:close/>
                </a:path>
              </a:pathLst>
            </a:custGeom>
            <a:blipFill dpi="0" rotWithShape="1">
              <a:blip r:embed="rId4">
                <a:extLst>
                  <a:ext uri="{28A0092B-C50C-407E-A947-70E740481C1C}">
                    <a14:useLocalDpi xmlns:a14="http://schemas.microsoft.com/office/drawing/2010/main" val="0"/>
                  </a:ext>
                </a:extLst>
              </a:blip>
              <a:srcRect/>
              <a:stretch>
                <a:fillRect/>
              </a:stretch>
            </a:blipFill>
          </p:spPr>
          <p:txBody>
            <a:bodyPr wrap="square" lIns="0" tIns="0" rIns="0" bIns="0" rtlCol="0"/>
            <a:lstStyle/>
            <a:p>
              <a:endParaRPr dirty="0"/>
            </a:p>
          </p:txBody>
        </p:sp>
        <p:sp>
          <p:nvSpPr>
            <p:cNvPr id="15" name="object 15"/>
            <p:cNvSpPr/>
            <p:nvPr/>
          </p:nvSpPr>
          <p:spPr>
            <a:xfrm>
              <a:off x="6210426" y="7294752"/>
              <a:ext cx="812165" cy="812165"/>
            </a:xfrm>
            <a:custGeom>
              <a:avLst/>
              <a:gdLst/>
              <a:ahLst/>
              <a:cxnLst/>
              <a:rect l="l" t="t" r="r" b="b"/>
              <a:pathLst>
                <a:path w="812165" h="812165">
                  <a:moveTo>
                    <a:pt x="405892" y="0"/>
                  </a:moveTo>
                  <a:lnTo>
                    <a:pt x="358558" y="2730"/>
                  </a:lnTo>
                  <a:lnTo>
                    <a:pt x="312828" y="10720"/>
                  </a:lnTo>
                  <a:lnTo>
                    <a:pt x="269006" y="23664"/>
                  </a:lnTo>
                  <a:lnTo>
                    <a:pt x="227396" y="41257"/>
                  </a:lnTo>
                  <a:lnTo>
                    <a:pt x="188303" y="63195"/>
                  </a:lnTo>
                  <a:lnTo>
                    <a:pt x="152032" y="89173"/>
                  </a:lnTo>
                  <a:lnTo>
                    <a:pt x="118887" y="118887"/>
                  </a:lnTo>
                  <a:lnTo>
                    <a:pt x="89173" y="152032"/>
                  </a:lnTo>
                  <a:lnTo>
                    <a:pt x="63195" y="188303"/>
                  </a:lnTo>
                  <a:lnTo>
                    <a:pt x="41257" y="227396"/>
                  </a:lnTo>
                  <a:lnTo>
                    <a:pt x="23664" y="269006"/>
                  </a:lnTo>
                  <a:lnTo>
                    <a:pt x="10720" y="312828"/>
                  </a:lnTo>
                  <a:lnTo>
                    <a:pt x="2730" y="358558"/>
                  </a:lnTo>
                  <a:lnTo>
                    <a:pt x="0" y="405892"/>
                  </a:lnTo>
                  <a:lnTo>
                    <a:pt x="2730" y="453250"/>
                  </a:lnTo>
                  <a:lnTo>
                    <a:pt x="10720" y="499002"/>
                  </a:lnTo>
                  <a:lnTo>
                    <a:pt x="23664" y="542842"/>
                  </a:lnTo>
                  <a:lnTo>
                    <a:pt x="41257" y="584468"/>
                  </a:lnTo>
                  <a:lnTo>
                    <a:pt x="63195" y="623573"/>
                  </a:lnTo>
                  <a:lnTo>
                    <a:pt x="89173" y="659854"/>
                  </a:lnTo>
                  <a:lnTo>
                    <a:pt x="118887" y="693007"/>
                  </a:lnTo>
                  <a:lnTo>
                    <a:pt x="152032" y="722727"/>
                  </a:lnTo>
                  <a:lnTo>
                    <a:pt x="188303" y="748709"/>
                  </a:lnTo>
                  <a:lnTo>
                    <a:pt x="227396" y="770650"/>
                  </a:lnTo>
                  <a:lnTo>
                    <a:pt x="269006" y="788245"/>
                  </a:lnTo>
                  <a:lnTo>
                    <a:pt x="312828" y="801190"/>
                  </a:lnTo>
                  <a:lnTo>
                    <a:pt x="358558" y="809180"/>
                  </a:lnTo>
                  <a:lnTo>
                    <a:pt x="405892" y="811911"/>
                  </a:lnTo>
                  <a:lnTo>
                    <a:pt x="453250" y="809180"/>
                  </a:lnTo>
                  <a:lnTo>
                    <a:pt x="499002" y="801190"/>
                  </a:lnTo>
                  <a:lnTo>
                    <a:pt x="542842" y="788245"/>
                  </a:lnTo>
                  <a:lnTo>
                    <a:pt x="584468" y="770650"/>
                  </a:lnTo>
                  <a:lnTo>
                    <a:pt x="623573" y="748709"/>
                  </a:lnTo>
                  <a:lnTo>
                    <a:pt x="659854" y="722727"/>
                  </a:lnTo>
                  <a:lnTo>
                    <a:pt x="693007" y="693007"/>
                  </a:lnTo>
                  <a:lnTo>
                    <a:pt x="722727" y="659854"/>
                  </a:lnTo>
                  <a:lnTo>
                    <a:pt x="748709" y="623573"/>
                  </a:lnTo>
                  <a:lnTo>
                    <a:pt x="770650" y="584468"/>
                  </a:lnTo>
                  <a:lnTo>
                    <a:pt x="788245" y="542842"/>
                  </a:lnTo>
                  <a:lnTo>
                    <a:pt x="801190" y="499002"/>
                  </a:lnTo>
                  <a:lnTo>
                    <a:pt x="809180" y="453250"/>
                  </a:lnTo>
                  <a:lnTo>
                    <a:pt x="811911" y="405892"/>
                  </a:lnTo>
                  <a:lnTo>
                    <a:pt x="809180" y="358558"/>
                  </a:lnTo>
                  <a:lnTo>
                    <a:pt x="801190" y="312828"/>
                  </a:lnTo>
                  <a:lnTo>
                    <a:pt x="788245" y="269006"/>
                  </a:lnTo>
                  <a:lnTo>
                    <a:pt x="770650" y="227396"/>
                  </a:lnTo>
                  <a:lnTo>
                    <a:pt x="748709" y="188303"/>
                  </a:lnTo>
                  <a:lnTo>
                    <a:pt x="722727" y="152032"/>
                  </a:lnTo>
                  <a:lnTo>
                    <a:pt x="693007" y="118887"/>
                  </a:lnTo>
                  <a:lnTo>
                    <a:pt x="659854" y="89173"/>
                  </a:lnTo>
                  <a:lnTo>
                    <a:pt x="623573" y="63195"/>
                  </a:lnTo>
                  <a:lnTo>
                    <a:pt x="584468" y="41257"/>
                  </a:lnTo>
                  <a:lnTo>
                    <a:pt x="542842" y="23664"/>
                  </a:lnTo>
                  <a:lnTo>
                    <a:pt x="499002" y="10720"/>
                  </a:lnTo>
                  <a:lnTo>
                    <a:pt x="453250" y="2730"/>
                  </a:lnTo>
                  <a:lnTo>
                    <a:pt x="405892" y="0"/>
                  </a:lnTo>
                  <a:close/>
                </a:path>
              </a:pathLst>
            </a:custGeom>
            <a:solidFill>
              <a:srgbClr val="FFA412"/>
            </a:solidFill>
          </p:spPr>
          <p:txBody>
            <a:bodyPr wrap="square" lIns="0" tIns="0" rIns="0" bIns="0" rtlCol="0"/>
            <a:lstStyle/>
            <a:p>
              <a:endParaRPr/>
            </a:p>
          </p:txBody>
        </p:sp>
        <p:sp>
          <p:nvSpPr>
            <p:cNvPr id="16" name="object 16"/>
            <p:cNvSpPr/>
            <p:nvPr/>
          </p:nvSpPr>
          <p:spPr>
            <a:xfrm>
              <a:off x="863028" y="6097524"/>
              <a:ext cx="1368425" cy="1368425"/>
            </a:xfrm>
            <a:custGeom>
              <a:avLst/>
              <a:gdLst/>
              <a:ahLst/>
              <a:cxnLst/>
              <a:rect l="l" t="t" r="r" b="b"/>
              <a:pathLst>
                <a:path w="1368425" h="1368425">
                  <a:moveTo>
                    <a:pt x="684085" y="0"/>
                  </a:moveTo>
                  <a:lnTo>
                    <a:pt x="635230" y="1717"/>
                  </a:lnTo>
                  <a:lnTo>
                    <a:pt x="587302" y="6794"/>
                  </a:lnTo>
                  <a:lnTo>
                    <a:pt x="540418" y="15113"/>
                  </a:lnTo>
                  <a:lnTo>
                    <a:pt x="494692" y="26559"/>
                  </a:lnTo>
                  <a:lnTo>
                    <a:pt x="450240" y="41017"/>
                  </a:lnTo>
                  <a:lnTo>
                    <a:pt x="407178" y="58369"/>
                  </a:lnTo>
                  <a:lnTo>
                    <a:pt x="365623" y="78502"/>
                  </a:lnTo>
                  <a:lnTo>
                    <a:pt x="325689" y="101298"/>
                  </a:lnTo>
                  <a:lnTo>
                    <a:pt x="287493" y="126642"/>
                  </a:lnTo>
                  <a:lnTo>
                    <a:pt x="251149" y="154418"/>
                  </a:lnTo>
                  <a:lnTo>
                    <a:pt x="216775" y="184511"/>
                  </a:lnTo>
                  <a:lnTo>
                    <a:pt x="184486" y="216804"/>
                  </a:lnTo>
                  <a:lnTo>
                    <a:pt x="154397" y="251182"/>
                  </a:lnTo>
                  <a:lnTo>
                    <a:pt x="126624" y="287529"/>
                  </a:lnTo>
                  <a:lnTo>
                    <a:pt x="101283" y="325729"/>
                  </a:lnTo>
                  <a:lnTo>
                    <a:pt x="78490" y="365667"/>
                  </a:lnTo>
                  <a:lnTo>
                    <a:pt x="58361" y="407226"/>
                  </a:lnTo>
                  <a:lnTo>
                    <a:pt x="41010" y="450291"/>
                  </a:lnTo>
                  <a:lnTo>
                    <a:pt x="26555" y="494745"/>
                  </a:lnTo>
                  <a:lnTo>
                    <a:pt x="15111" y="540474"/>
                  </a:lnTo>
                  <a:lnTo>
                    <a:pt x="6793" y="587362"/>
                  </a:lnTo>
                  <a:lnTo>
                    <a:pt x="1717" y="635292"/>
                  </a:lnTo>
                  <a:lnTo>
                    <a:pt x="0" y="684149"/>
                  </a:lnTo>
                  <a:lnTo>
                    <a:pt x="1717" y="733005"/>
                  </a:lnTo>
                  <a:lnTo>
                    <a:pt x="6793" y="780932"/>
                  </a:lnTo>
                  <a:lnTo>
                    <a:pt x="15111" y="827817"/>
                  </a:lnTo>
                  <a:lnTo>
                    <a:pt x="26555" y="873541"/>
                  </a:lnTo>
                  <a:lnTo>
                    <a:pt x="41010" y="917991"/>
                  </a:lnTo>
                  <a:lnTo>
                    <a:pt x="58361" y="961050"/>
                  </a:lnTo>
                  <a:lnTo>
                    <a:pt x="78490" y="1002602"/>
                  </a:lnTo>
                  <a:lnTo>
                    <a:pt x="101283" y="1042532"/>
                  </a:lnTo>
                  <a:lnTo>
                    <a:pt x="126624" y="1080725"/>
                  </a:lnTo>
                  <a:lnTo>
                    <a:pt x="154397" y="1117064"/>
                  </a:lnTo>
                  <a:lnTo>
                    <a:pt x="184486" y="1151434"/>
                  </a:lnTo>
                  <a:lnTo>
                    <a:pt x="216775" y="1183719"/>
                  </a:lnTo>
                  <a:lnTo>
                    <a:pt x="251149" y="1213803"/>
                  </a:lnTo>
                  <a:lnTo>
                    <a:pt x="287493" y="1241571"/>
                  </a:lnTo>
                  <a:lnTo>
                    <a:pt x="325689" y="1266908"/>
                  </a:lnTo>
                  <a:lnTo>
                    <a:pt x="365623" y="1289696"/>
                  </a:lnTo>
                  <a:lnTo>
                    <a:pt x="407178" y="1309822"/>
                  </a:lnTo>
                  <a:lnTo>
                    <a:pt x="450240" y="1327169"/>
                  </a:lnTo>
                  <a:lnTo>
                    <a:pt x="494692" y="1341621"/>
                  </a:lnTo>
                  <a:lnTo>
                    <a:pt x="540418" y="1353063"/>
                  </a:lnTo>
                  <a:lnTo>
                    <a:pt x="587302" y="1361379"/>
                  </a:lnTo>
                  <a:lnTo>
                    <a:pt x="635230" y="1366453"/>
                  </a:lnTo>
                  <a:lnTo>
                    <a:pt x="684085" y="1368170"/>
                  </a:lnTo>
                  <a:lnTo>
                    <a:pt x="732941" y="1366453"/>
                  </a:lnTo>
                  <a:lnTo>
                    <a:pt x="780869" y="1361379"/>
                  </a:lnTo>
                  <a:lnTo>
                    <a:pt x="827753" y="1353063"/>
                  </a:lnTo>
                  <a:lnTo>
                    <a:pt x="873478" y="1341621"/>
                  </a:lnTo>
                  <a:lnTo>
                    <a:pt x="917928" y="1327169"/>
                  </a:lnTo>
                  <a:lnTo>
                    <a:pt x="960986" y="1309822"/>
                  </a:lnTo>
                  <a:lnTo>
                    <a:pt x="1002539" y="1289696"/>
                  </a:lnTo>
                  <a:lnTo>
                    <a:pt x="1042469" y="1266908"/>
                  </a:lnTo>
                  <a:lnTo>
                    <a:pt x="1080661" y="1241571"/>
                  </a:lnTo>
                  <a:lnTo>
                    <a:pt x="1117000" y="1213803"/>
                  </a:lnTo>
                  <a:lnTo>
                    <a:pt x="1151370" y="1183719"/>
                  </a:lnTo>
                  <a:lnTo>
                    <a:pt x="1183655" y="1151434"/>
                  </a:lnTo>
                  <a:lnTo>
                    <a:pt x="1213739" y="1117064"/>
                  </a:lnTo>
                  <a:lnTo>
                    <a:pt x="1241508" y="1080725"/>
                  </a:lnTo>
                  <a:lnTo>
                    <a:pt x="1266844" y="1042532"/>
                  </a:lnTo>
                  <a:lnTo>
                    <a:pt x="1289633" y="1002602"/>
                  </a:lnTo>
                  <a:lnTo>
                    <a:pt x="1309758" y="961050"/>
                  </a:lnTo>
                  <a:lnTo>
                    <a:pt x="1327105" y="917991"/>
                  </a:lnTo>
                  <a:lnTo>
                    <a:pt x="1341557" y="873541"/>
                  </a:lnTo>
                  <a:lnTo>
                    <a:pt x="1352999" y="827817"/>
                  </a:lnTo>
                  <a:lnTo>
                    <a:pt x="1361315" y="780932"/>
                  </a:lnTo>
                  <a:lnTo>
                    <a:pt x="1366390" y="733005"/>
                  </a:lnTo>
                  <a:lnTo>
                    <a:pt x="1368107" y="684149"/>
                  </a:lnTo>
                  <a:lnTo>
                    <a:pt x="1366390" y="635292"/>
                  </a:lnTo>
                  <a:lnTo>
                    <a:pt x="1361315" y="587362"/>
                  </a:lnTo>
                  <a:lnTo>
                    <a:pt x="1352999" y="540474"/>
                  </a:lnTo>
                  <a:lnTo>
                    <a:pt x="1341557" y="494745"/>
                  </a:lnTo>
                  <a:lnTo>
                    <a:pt x="1327105" y="450291"/>
                  </a:lnTo>
                  <a:lnTo>
                    <a:pt x="1309758" y="407226"/>
                  </a:lnTo>
                  <a:lnTo>
                    <a:pt x="1289633" y="365667"/>
                  </a:lnTo>
                  <a:lnTo>
                    <a:pt x="1266844" y="325729"/>
                  </a:lnTo>
                  <a:lnTo>
                    <a:pt x="1241508" y="287529"/>
                  </a:lnTo>
                  <a:lnTo>
                    <a:pt x="1213739" y="251182"/>
                  </a:lnTo>
                  <a:lnTo>
                    <a:pt x="1183655" y="216804"/>
                  </a:lnTo>
                  <a:lnTo>
                    <a:pt x="1151370" y="184511"/>
                  </a:lnTo>
                  <a:lnTo>
                    <a:pt x="1117000" y="154418"/>
                  </a:lnTo>
                  <a:lnTo>
                    <a:pt x="1080661" y="126642"/>
                  </a:lnTo>
                  <a:lnTo>
                    <a:pt x="1042469" y="101298"/>
                  </a:lnTo>
                  <a:lnTo>
                    <a:pt x="1002539" y="78502"/>
                  </a:lnTo>
                  <a:lnTo>
                    <a:pt x="960986" y="58369"/>
                  </a:lnTo>
                  <a:lnTo>
                    <a:pt x="917928" y="41017"/>
                  </a:lnTo>
                  <a:lnTo>
                    <a:pt x="873478" y="26559"/>
                  </a:lnTo>
                  <a:lnTo>
                    <a:pt x="827753" y="15113"/>
                  </a:lnTo>
                  <a:lnTo>
                    <a:pt x="780869" y="6794"/>
                  </a:lnTo>
                  <a:lnTo>
                    <a:pt x="732941" y="1717"/>
                  </a:lnTo>
                  <a:lnTo>
                    <a:pt x="684085" y="0"/>
                  </a:lnTo>
                  <a:close/>
                </a:path>
              </a:pathLst>
            </a:custGeom>
            <a:solidFill>
              <a:srgbClr val="B043DD"/>
            </a:solidFill>
          </p:spPr>
          <p:txBody>
            <a:bodyPr wrap="square" lIns="0" tIns="0" rIns="0" bIns="0" rtlCol="0"/>
            <a:lstStyle/>
            <a:p>
              <a:endParaRPr/>
            </a:p>
          </p:txBody>
        </p:sp>
      </p:grpSp>
      <p:sp>
        <p:nvSpPr>
          <p:cNvPr id="17" name="object 17"/>
          <p:cNvSpPr/>
          <p:nvPr/>
        </p:nvSpPr>
        <p:spPr>
          <a:xfrm flipV="1">
            <a:off x="3289301" y="1334809"/>
            <a:ext cx="6705870" cy="127853"/>
          </a:xfrm>
          <a:custGeom>
            <a:avLst/>
            <a:gdLst/>
            <a:ahLst/>
            <a:cxnLst/>
            <a:rect l="l" t="t" r="r" b="b"/>
            <a:pathLst>
              <a:path w="3240404" h="72390">
                <a:moveTo>
                  <a:pt x="3240404" y="0"/>
                </a:moveTo>
                <a:lnTo>
                  <a:pt x="0" y="0"/>
                </a:lnTo>
                <a:lnTo>
                  <a:pt x="0" y="72007"/>
                </a:lnTo>
                <a:lnTo>
                  <a:pt x="3240404" y="72007"/>
                </a:lnTo>
                <a:lnTo>
                  <a:pt x="3240404" y="0"/>
                </a:lnTo>
                <a:close/>
              </a:path>
            </a:pathLst>
          </a:custGeom>
          <a:solidFill>
            <a:srgbClr val="00ACE1"/>
          </a:solidFill>
        </p:spPr>
        <p:txBody>
          <a:bodyPr wrap="square" lIns="0" tIns="0" rIns="0" bIns="0" rtlCol="0"/>
          <a:lstStyle/>
          <a:p>
            <a:endParaRPr/>
          </a:p>
        </p:txBody>
      </p:sp>
      <p:grpSp>
        <p:nvGrpSpPr>
          <p:cNvPr id="18" name="object 18"/>
          <p:cNvGrpSpPr/>
          <p:nvPr/>
        </p:nvGrpSpPr>
        <p:grpSpPr>
          <a:xfrm>
            <a:off x="362090" y="5231767"/>
            <a:ext cx="1338581" cy="864236"/>
            <a:chOff x="362089" y="5231765"/>
            <a:chExt cx="1338580" cy="864235"/>
          </a:xfrm>
        </p:grpSpPr>
        <p:sp>
          <p:nvSpPr>
            <p:cNvPr id="19" name="object 19"/>
            <p:cNvSpPr/>
            <p:nvPr/>
          </p:nvSpPr>
          <p:spPr>
            <a:xfrm>
              <a:off x="362089" y="5231765"/>
              <a:ext cx="864235" cy="864235"/>
            </a:xfrm>
            <a:custGeom>
              <a:avLst/>
              <a:gdLst/>
              <a:ahLst/>
              <a:cxnLst/>
              <a:rect l="l" t="t" r="r" b="b"/>
              <a:pathLst>
                <a:path w="864235" h="864235">
                  <a:moveTo>
                    <a:pt x="432041" y="0"/>
                  </a:moveTo>
                  <a:lnTo>
                    <a:pt x="384966" y="2535"/>
                  </a:lnTo>
                  <a:lnTo>
                    <a:pt x="339358" y="9964"/>
                  </a:lnTo>
                  <a:lnTo>
                    <a:pt x="295483" y="22024"/>
                  </a:lnTo>
                  <a:lnTo>
                    <a:pt x="253603" y="38452"/>
                  </a:lnTo>
                  <a:lnTo>
                    <a:pt x="213982" y="58984"/>
                  </a:lnTo>
                  <a:lnTo>
                    <a:pt x="176884" y="83356"/>
                  </a:lnTo>
                  <a:lnTo>
                    <a:pt x="142571" y="111305"/>
                  </a:lnTo>
                  <a:lnTo>
                    <a:pt x="111309" y="142568"/>
                  </a:lnTo>
                  <a:lnTo>
                    <a:pt x="83359" y="176881"/>
                  </a:lnTo>
                  <a:lnTo>
                    <a:pt x="58986" y="213980"/>
                  </a:lnTo>
                  <a:lnTo>
                    <a:pt x="38454" y="253603"/>
                  </a:lnTo>
                  <a:lnTo>
                    <a:pt x="22025" y="295485"/>
                  </a:lnTo>
                  <a:lnTo>
                    <a:pt x="9965" y="339363"/>
                  </a:lnTo>
                  <a:lnTo>
                    <a:pt x="2535" y="384974"/>
                  </a:lnTo>
                  <a:lnTo>
                    <a:pt x="0" y="432054"/>
                  </a:lnTo>
                  <a:lnTo>
                    <a:pt x="2535" y="479133"/>
                  </a:lnTo>
                  <a:lnTo>
                    <a:pt x="9965" y="524744"/>
                  </a:lnTo>
                  <a:lnTo>
                    <a:pt x="22025" y="568622"/>
                  </a:lnTo>
                  <a:lnTo>
                    <a:pt x="38454" y="610504"/>
                  </a:lnTo>
                  <a:lnTo>
                    <a:pt x="58986" y="650127"/>
                  </a:lnTo>
                  <a:lnTo>
                    <a:pt x="83359" y="687226"/>
                  </a:lnTo>
                  <a:lnTo>
                    <a:pt x="111309" y="721539"/>
                  </a:lnTo>
                  <a:lnTo>
                    <a:pt x="142571" y="752802"/>
                  </a:lnTo>
                  <a:lnTo>
                    <a:pt x="176884" y="780751"/>
                  </a:lnTo>
                  <a:lnTo>
                    <a:pt x="213982" y="805123"/>
                  </a:lnTo>
                  <a:lnTo>
                    <a:pt x="253603" y="825655"/>
                  </a:lnTo>
                  <a:lnTo>
                    <a:pt x="295483" y="842083"/>
                  </a:lnTo>
                  <a:lnTo>
                    <a:pt x="339358" y="854143"/>
                  </a:lnTo>
                  <a:lnTo>
                    <a:pt x="384966" y="861572"/>
                  </a:lnTo>
                  <a:lnTo>
                    <a:pt x="432041" y="864108"/>
                  </a:lnTo>
                  <a:lnTo>
                    <a:pt x="479118" y="861572"/>
                  </a:lnTo>
                  <a:lnTo>
                    <a:pt x="524728" y="854143"/>
                  </a:lnTo>
                  <a:lnTo>
                    <a:pt x="568605" y="842083"/>
                  </a:lnTo>
                  <a:lnTo>
                    <a:pt x="610486" y="825655"/>
                  </a:lnTo>
                  <a:lnTo>
                    <a:pt x="650108" y="805123"/>
                  </a:lnTo>
                  <a:lnTo>
                    <a:pt x="687208" y="780751"/>
                  </a:lnTo>
                  <a:lnTo>
                    <a:pt x="721521" y="752802"/>
                  </a:lnTo>
                  <a:lnTo>
                    <a:pt x="752784" y="721539"/>
                  </a:lnTo>
                  <a:lnTo>
                    <a:pt x="780734" y="687226"/>
                  </a:lnTo>
                  <a:lnTo>
                    <a:pt x="805108" y="650127"/>
                  </a:lnTo>
                  <a:lnTo>
                    <a:pt x="825640" y="610504"/>
                  </a:lnTo>
                  <a:lnTo>
                    <a:pt x="842069" y="568622"/>
                  </a:lnTo>
                  <a:lnTo>
                    <a:pt x="854130" y="524744"/>
                  </a:lnTo>
                  <a:lnTo>
                    <a:pt x="861560" y="479133"/>
                  </a:lnTo>
                  <a:lnTo>
                    <a:pt x="864095" y="432054"/>
                  </a:lnTo>
                  <a:lnTo>
                    <a:pt x="861560" y="384974"/>
                  </a:lnTo>
                  <a:lnTo>
                    <a:pt x="854130" y="339363"/>
                  </a:lnTo>
                  <a:lnTo>
                    <a:pt x="842069" y="295485"/>
                  </a:lnTo>
                  <a:lnTo>
                    <a:pt x="825640" y="253603"/>
                  </a:lnTo>
                  <a:lnTo>
                    <a:pt x="805108" y="213980"/>
                  </a:lnTo>
                  <a:lnTo>
                    <a:pt x="780734" y="176881"/>
                  </a:lnTo>
                  <a:lnTo>
                    <a:pt x="752784" y="142568"/>
                  </a:lnTo>
                  <a:lnTo>
                    <a:pt x="721521" y="111305"/>
                  </a:lnTo>
                  <a:lnTo>
                    <a:pt x="687208" y="83356"/>
                  </a:lnTo>
                  <a:lnTo>
                    <a:pt x="650108" y="58984"/>
                  </a:lnTo>
                  <a:lnTo>
                    <a:pt x="610486" y="38452"/>
                  </a:lnTo>
                  <a:lnTo>
                    <a:pt x="568605" y="22024"/>
                  </a:lnTo>
                  <a:lnTo>
                    <a:pt x="524728" y="9964"/>
                  </a:lnTo>
                  <a:lnTo>
                    <a:pt x="479118" y="2535"/>
                  </a:lnTo>
                  <a:lnTo>
                    <a:pt x="432041" y="0"/>
                  </a:lnTo>
                  <a:close/>
                </a:path>
              </a:pathLst>
            </a:custGeom>
            <a:solidFill>
              <a:srgbClr val="FC487B"/>
            </a:solidFill>
          </p:spPr>
          <p:txBody>
            <a:bodyPr wrap="square" lIns="0" tIns="0" rIns="0" bIns="0" rtlCol="0"/>
            <a:lstStyle/>
            <a:p>
              <a:endParaRPr/>
            </a:p>
          </p:txBody>
        </p:sp>
        <p:sp>
          <p:nvSpPr>
            <p:cNvPr id="20" name="object 20"/>
            <p:cNvSpPr/>
            <p:nvPr/>
          </p:nvSpPr>
          <p:spPr>
            <a:xfrm>
              <a:off x="1268628" y="5656580"/>
              <a:ext cx="432434" cy="432434"/>
            </a:xfrm>
            <a:custGeom>
              <a:avLst/>
              <a:gdLst/>
              <a:ahLst/>
              <a:cxnLst/>
              <a:rect l="l" t="t" r="r" b="b"/>
              <a:pathLst>
                <a:path w="432435" h="432435">
                  <a:moveTo>
                    <a:pt x="216001" y="0"/>
                  </a:moveTo>
                  <a:lnTo>
                    <a:pt x="166487" y="5708"/>
                  </a:lnTo>
                  <a:lnTo>
                    <a:pt x="121027" y="21966"/>
                  </a:lnTo>
                  <a:lnTo>
                    <a:pt x="80920" y="47476"/>
                  </a:lnTo>
                  <a:lnTo>
                    <a:pt x="47466" y="80936"/>
                  </a:lnTo>
                  <a:lnTo>
                    <a:pt x="21961" y="121048"/>
                  </a:lnTo>
                  <a:lnTo>
                    <a:pt x="5706" y="166511"/>
                  </a:lnTo>
                  <a:lnTo>
                    <a:pt x="0" y="216027"/>
                  </a:lnTo>
                  <a:lnTo>
                    <a:pt x="5706" y="265542"/>
                  </a:lnTo>
                  <a:lnTo>
                    <a:pt x="21961" y="311005"/>
                  </a:lnTo>
                  <a:lnTo>
                    <a:pt x="47466" y="351117"/>
                  </a:lnTo>
                  <a:lnTo>
                    <a:pt x="80920" y="384577"/>
                  </a:lnTo>
                  <a:lnTo>
                    <a:pt x="121027" y="410087"/>
                  </a:lnTo>
                  <a:lnTo>
                    <a:pt x="166487" y="426345"/>
                  </a:lnTo>
                  <a:lnTo>
                    <a:pt x="216001" y="432054"/>
                  </a:lnTo>
                  <a:lnTo>
                    <a:pt x="265557" y="426345"/>
                  </a:lnTo>
                  <a:lnTo>
                    <a:pt x="311036" y="410087"/>
                  </a:lnTo>
                  <a:lnTo>
                    <a:pt x="351145" y="384577"/>
                  </a:lnTo>
                  <a:lnTo>
                    <a:pt x="384592" y="351117"/>
                  </a:lnTo>
                  <a:lnTo>
                    <a:pt x="410083" y="311005"/>
                  </a:lnTo>
                  <a:lnTo>
                    <a:pt x="426326" y="265542"/>
                  </a:lnTo>
                  <a:lnTo>
                    <a:pt x="432028" y="216027"/>
                  </a:lnTo>
                  <a:lnTo>
                    <a:pt x="426326" y="166511"/>
                  </a:lnTo>
                  <a:lnTo>
                    <a:pt x="410083" y="121048"/>
                  </a:lnTo>
                  <a:lnTo>
                    <a:pt x="384592" y="80936"/>
                  </a:lnTo>
                  <a:lnTo>
                    <a:pt x="351145" y="47476"/>
                  </a:lnTo>
                  <a:lnTo>
                    <a:pt x="311036" y="21966"/>
                  </a:lnTo>
                  <a:lnTo>
                    <a:pt x="265557" y="5708"/>
                  </a:lnTo>
                  <a:lnTo>
                    <a:pt x="216001" y="0"/>
                  </a:lnTo>
                  <a:close/>
                </a:path>
              </a:pathLst>
            </a:custGeom>
            <a:solidFill>
              <a:srgbClr val="5BB8D1"/>
            </a:solidFill>
          </p:spPr>
          <p:txBody>
            <a:bodyPr wrap="square" lIns="0" tIns="0" rIns="0" bIns="0" rtlCol="0"/>
            <a:lstStyle/>
            <a:p>
              <a:endParaRPr/>
            </a:p>
          </p:txBody>
        </p:sp>
      </p:grpSp>
      <p:sp>
        <p:nvSpPr>
          <p:cNvPr id="21" name="object 21"/>
          <p:cNvSpPr/>
          <p:nvPr/>
        </p:nvSpPr>
        <p:spPr>
          <a:xfrm>
            <a:off x="5724526" y="7855967"/>
            <a:ext cx="487046" cy="487046"/>
          </a:xfrm>
          <a:custGeom>
            <a:avLst/>
            <a:gdLst/>
            <a:ahLst/>
            <a:cxnLst/>
            <a:rect l="l" t="t" r="r" b="b"/>
            <a:pathLst>
              <a:path w="487045" h="487045">
                <a:moveTo>
                  <a:pt x="243459" y="0"/>
                </a:moveTo>
                <a:lnTo>
                  <a:pt x="194383" y="4944"/>
                </a:lnTo>
                <a:lnTo>
                  <a:pt x="148679" y="19127"/>
                </a:lnTo>
                <a:lnTo>
                  <a:pt x="107323" y="41569"/>
                </a:lnTo>
                <a:lnTo>
                  <a:pt x="71294" y="71294"/>
                </a:lnTo>
                <a:lnTo>
                  <a:pt x="41569" y="107323"/>
                </a:lnTo>
                <a:lnTo>
                  <a:pt x="19127" y="148679"/>
                </a:lnTo>
                <a:lnTo>
                  <a:pt x="4944" y="194383"/>
                </a:lnTo>
                <a:lnTo>
                  <a:pt x="0" y="243458"/>
                </a:lnTo>
                <a:lnTo>
                  <a:pt x="4944" y="292534"/>
                </a:lnTo>
                <a:lnTo>
                  <a:pt x="19127" y="338238"/>
                </a:lnTo>
                <a:lnTo>
                  <a:pt x="41569" y="379594"/>
                </a:lnTo>
                <a:lnTo>
                  <a:pt x="71294" y="415623"/>
                </a:lnTo>
                <a:lnTo>
                  <a:pt x="107323" y="445348"/>
                </a:lnTo>
                <a:lnTo>
                  <a:pt x="148679" y="467790"/>
                </a:lnTo>
                <a:lnTo>
                  <a:pt x="194383" y="481973"/>
                </a:lnTo>
                <a:lnTo>
                  <a:pt x="243459" y="486917"/>
                </a:lnTo>
                <a:lnTo>
                  <a:pt x="292534" y="481973"/>
                </a:lnTo>
                <a:lnTo>
                  <a:pt x="338238" y="467790"/>
                </a:lnTo>
                <a:lnTo>
                  <a:pt x="379594" y="445348"/>
                </a:lnTo>
                <a:lnTo>
                  <a:pt x="415623" y="415623"/>
                </a:lnTo>
                <a:lnTo>
                  <a:pt x="445348" y="379594"/>
                </a:lnTo>
                <a:lnTo>
                  <a:pt x="467790" y="338238"/>
                </a:lnTo>
                <a:lnTo>
                  <a:pt x="481973" y="292534"/>
                </a:lnTo>
                <a:lnTo>
                  <a:pt x="486917" y="243458"/>
                </a:lnTo>
                <a:lnTo>
                  <a:pt x="481973" y="194383"/>
                </a:lnTo>
                <a:lnTo>
                  <a:pt x="467790" y="148679"/>
                </a:lnTo>
                <a:lnTo>
                  <a:pt x="445348" y="107323"/>
                </a:lnTo>
                <a:lnTo>
                  <a:pt x="415623" y="71294"/>
                </a:lnTo>
                <a:lnTo>
                  <a:pt x="379594" y="41569"/>
                </a:lnTo>
                <a:lnTo>
                  <a:pt x="338238" y="19127"/>
                </a:lnTo>
                <a:lnTo>
                  <a:pt x="292534" y="4944"/>
                </a:lnTo>
                <a:lnTo>
                  <a:pt x="243459" y="0"/>
                </a:lnTo>
                <a:close/>
              </a:path>
            </a:pathLst>
          </a:custGeom>
          <a:solidFill>
            <a:srgbClr val="00ACE1"/>
          </a:solidFill>
        </p:spPr>
        <p:txBody>
          <a:bodyPr wrap="square" lIns="0" tIns="0" rIns="0" bIns="0" rtlCol="0"/>
          <a:lstStyle/>
          <a:p>
            <a:endParaRPr/>
          </a:p>
        </p:txBody>
      </p:sp>
      <p:sp>
        <p:nvSpPr>
          <p:cNvPr id="22" name="object 22"/>
          <p:cNvSpPr txBox="1">
            <a:spLocks noGrp="1"/>
          </p:cNvSpPr>
          <p:nvPr>
            <p:ph type="title"/>
          </p:nvPr>
        </p:nvSpPr>
        <p:spPr>
          <a:xfrm>
            <a:off x="3223385" y="397530"/>
            <a:ext cx="6946883" cy="843822"/>
          </a:xfrm>
          <a:prstGeom prst="rect">
            <a:avLst/>
          </a:prstGeom>
        </p:spPr>
        <p:txBody>
          <a:bodyPr vert="horz" wrap="square" lIns="0" tIns="12701" rIns="0" bIns="0" rtlCol="0" anchor="ctr">
            <a:spAutoFit/>
          </a:bodyPr>
          <a:lstStyle/>
          <a:p>
            <a:pPr marL="12701">
              <a:spcBef>
                <a:spcPts val="100"/>
              </a:spcBef>
            </a:pPr>
            <a:r>
              <a:rPr lang="en-US" spc="5" dirty="0">
                <a:solidFill>
                  <a:srgbClr val="FF0000"/>
                </a:solidFill>
              </a:rPr>
              <a:t>KEY FEATURES</a:t>
            </a:r>
            <a:endParaRPr spc="5" dirty="0">
              <a:solidFill>
                <a:srgbClr val="FF0000"/>
              </a:solidFill>
            </a:endParaRPr>
          </a:p>
        </p:txBody>
      </p:sp>
      <p:sp>
        <p:nvSpPr>
          <p:cNvPr id="30" name="object 30"/>
          <p:cNvSpPr txBox="1">
            <a:spLocks noGrp="1"/>
          </p:cNvSpPr>
          <p:nvPr>
            <p:ph idx="1"/>
          </p:nvPr>
        </p:nvSpPr>
        <p:spPr>
          <a:xfrm>
            <a:off x="1701063" y="1838576"/>
            <a:ext cx="14350416" cy="9042988"/>
          </a:xfrm>
          <a:prstGeom prst="rect">
            <a:avLst/>
          </a:prstGeom>
          <a:noFill/>
        </p:spPr>
        <p:txBody>
          <a:bodyPr vert="horz" wrap="square" lIns="0" tIns="12065" rIns="0" bIns="0" rtlCol="0">
            <a:spAutoFit/>
          </a:bodyPr>
          <a:lstStyle/>
          <a:p>
            <a:pPr marL="995730">
              <a:spcBef>
                <a:spcPts val="95"/>
              </a:spcBef>
            </a:pPr>
            <a:r>
              <a:rPr sz="3600" spc="-5" dirty="0">
                <a:solidFill>
                  <a:schemeClr val="tx1"/>
                </a:solidFill>
              </a:rPr>
              <a:t>Providing</a:t>
            </a:r>
            <a:r>
              <a:rPr sz="3600" spc="30" dirty="0">
                <a:solidFill>
                  <a:schemeClr val="tx1"/>
                </a:solidFill>
              </a:rPr>
              <a:t> </a:t>
            </a:r>
            <a:r>
              <a:rPr sz="3600" spc="-5" dirty="0">
                <a:solidFill>
                  <a:schemeClr val="tx1"/>
                </a:solidFill>
              </a:rPr>
              <a:t>Personalized</a:t>
            </a:r>
            <a:r>
              <a:rPr sz="3600" spc="26" dirty="0">
                <a:solidFill>
                  <a:schemeClr val="tx1"/>
                </a:solidFill>
              </a:rPr>
              <a:t> </a:t>
            </a:r>
            <a:r>
              <a:rPr sz="3600" spc="-5" dirty="0">
                <a:solidFill>
                  <a:schemeClr val="tx1"/>
                </a:solidFill>
              </a:rPr>
              <a:t>and</a:t>
            </a:r>
            <a:r>
              <a:rPr sz="3600" spc="15" dirty="0">
                <a:solidFill>
                  <a:schemeClr val="tx1"/>
                </a:solidFill>
              </a:rPr>
              <a:t> </a:t>
            </a:r>
            <a:r>
              <a:rPr sz="3600" spc="-5" dirty="0">
                <a:solidFill>
                  <a:schemeClr val="tx1"/>
                </a:solidFill>
              </a:rPr>
              <a:t>S</a:t>
            </a:r>
            <a:r>
              <a:rPr lang="en-US" sz="3600" spc="-5" dirty="0">
                <a:solidFill>
                  <a:schemeClr val="tx1"/>
                </a:solidFill>
              </a:rPr>
              <a:t>ocial </a:t>
            </a:r>
            <a:r>
              <a:rPr sz="3600" spc="-5" dirty="0">
                <a:solidFill>
                  <a:schemeClr val="tx1"/>
                </a:solidFill>
              </a:rPr>
              <a:t>Services:</a:t>
            </a:r>
          </a:p>
          <a:p>
            <a:pPr marL="983030"/>
            <a:endParaRPr sz="2400" dirty="0"/>
          </a:p>
          <a:p>
            <a:pPr marL="983030">
              <a:spcBef>
                <a:spcPts val="56"/>
              </a:spcBef>
            </a:pPr>
            <a:endParaRPr sz="3101" dirty="0"/>
          </a:p>
          <a:p>
            <a:pPr marL="6820241" indent="-339107">
              <a:buAutoNum type="arabicPeriod"/>
              <a:tabLst>
                <a:tab pos="6821511" algn="l"/>
              </a:tabLst>
            </a:pPr>
            <a:r>
              <a:rPr lang="en-US" sz="2700" spc="-5" dirty="0">
                <a:solidFill>
                  <a:schemeClr val="tx1"/>
                </a:solidFill>
              </a:rPr>
              <a:t>Specifying a Query(as donor or Needy )</a:t>
            </a:r>
            <a:endParaRPr sz="2700" dirty="0">
              <a:solidFill>
                <a:schemeClr val="tx1"/>
              </a:solidFill>
            </a:endParaRPr>
          </a:p>
          <a:p>
            <a:pPr marL="6820241" indent="-339107">
              <a:spcBef>
                <a:spcPts val="1775"/>
              </a:spcBef>
              <a:buAutoNum type="arabicPeriod"/>
              <a:tabLst>
                <a:tab pos="6821511" algn="l"/>
              </a:tabLst>
            </a:pPr>
            <a:r>
              <a:rPr lang="en-US" sz="2700" spc="-5" dirty="0">
                <a:solidFill>
                  <a:schemeClr val="tx1"/>
                </a:solidFill>
              </a:rPr>
              <a:t>Accessibility to Needy</a:t>
            </a:r>
            <a:endParaRPr sz="2700" dirty="0">
              <a:solidFill>
                <a:schemeClr val="tx1"/>
              </a:solidFill>
            </a:endParaRPr>
          </a:p>
          <a:p>
            <a:pPr marL="6819606" indent="-338472">
              <a:spcBef>
                <a:spcPts val="1781"/>
              </a:spcBef>
              <a:buAutoNum type="arabicPeriod"/>
              <a:tabLst>
                <a:tab pos="6820875" algn="l"/>
              </a:tabLst>
            </a:pPr>
            <a:r>
              <a:rPr lang="en-US" sz="2700" dirty="0">
                <a:solidFill>
                  <a:schemeClr val="tx1"/>
                </a:solidFill>
              </a:rPr>
              <a:t>No third party involvement (Except Government)</a:t>
            </a:r>
            <a:endParaRPr sz="2700" dirty="0">
              <a:solidFill>
                <a:schemeClr val="tx1"/>
              </a:solidFill>
            </a:endParaRPr>
          </a:p>
          <a:p>
            <a:pPr marL="6820241" indent="-339107">
              <a:spcBef>
                <a:spcPts val="1775"/>
              </a:spcBef>
              <a:buAutoNum type="arabicPeriod"/>
              <a:tabLst>
                <a:tab pos="6821511" algn="l"/>
              </a:tabLst>
            </a:pPr>
            <a:r>
              <a:rPr lang="en-US" sz="2700" spc="-5" dirty="0">
                <a:solidFill>
                  <a:schemeClr val="tx1"/>
                </a:solidFill>
              </a:rPr>
              <a:t>Connecting People to Government Polices and NGOs</a:t>
            </a:r>
            <a:endParaRPr sz="2700" dirty="0">
              <a:solidFill>
                <a:schemeClr val="tx1"/>
              </a:solidFill>
            </a:endParaRPr>
          </a:p>
          <a:p>
            <a:pPr marL="6905336" indent="-508026">
              <a:spcBef>
                <a:spcPts val="1775"/>
              </a:spcBef>
              <a:buAutoNum type="arabicPeriod"/>
              <a:tabLst>
                <a:tab pos="6906605" algn="l"/>
              </a:tabLst>
            </a:pPr>
            <a:r>
              <a:rPr lang="en-IN" sz="2700" spc="-5" dirty="0">
                <a:solidFill>
                  <a:schemeClr val="tx1"/>
                </a:solidFill>
              </a:rPr>
              <a:t>Absolutely Free Service to Underprivilege</a:t>
            </a:r>
          </a:p>
          <a:p>
            <a:pPr marL="6905336" indent="-508026">
              <a:spcBef>
                <a:spcPts val="1775"/>
              </a:spcBef>
              <a:buFont typeface="Arial" panose="020B0604020202020204" pitchFamily="34" charset="0"/>
              <a:buAutoNum type="arabicPeriod"/>
              <a:tabLst>
                <a:tab pos="6906605" algn="l"/>
              </a:tabLst>
            </a:pPr>
            <a:r>
              <a:rPr lang="en-IN" sz="2700" spc="-5" dirty="0">
                <a:solidFill>
                  <a:schemeClr val="tx1"/>
                </a:solidFill>
              </a:rPr>
              <a:t>Detailed</a:t>
            </a:r>
            <a:r>
              <a:rPr lang="en-IN" sz="2700" spc="-20" dirty="0">
                <a:solidFill>
                  <a:schemeClr val="tx1"/>
                </a:solidFill>
              </a:rPr>
              <a:t> </a:t>
            </a:r>
            <a:r>
              <a:rPr lang="en-IN" sz="2700" spc="-5" dirty="0">
                <a:solidFill>
                  <a:schemeClr val="tx1"/>
                </a:solidFill>
              </a:rPr>
              <a:t>Data</a:t>
            </a:r>
            <a:r>
              <a:rPr lang="en-IN" sz="2700" spc="-95" dirty="0">
                <a:solidFill>
                  <a:schemeClr val="tx1"/>
                </a:solidFill>
              </a:rPr>
              <a:t> </a:t>
            </a:r>
            <a:r>
              <a:rPr lang="en-IN" sz="2700" spc="-5" dirty="0">
                <a:solidFill>
                  <a:schemeClr val="tx1"/>
                </a:solidFill>
              </a:rPr>
              <a:t>Analysis</a:t>
            </a:r>
          </a:p>
          <a:p>
            <a:pPr marL="6905336" indent="-508026">
              <a:spcBef>
                <a:spcPts val="1775"/>
              </a:spcBef>
              <a:buFont typeface="Arial" panose="020B0604020202020204" pitchFamily="34" charset="0"/>
              <a:buAutoNum type="arabicPeriod"/>
              <a:tabLst>
                <a:tab pos="6906605" algn="l"/>
              </a:tabLst>
            </a:pPr>
            <a:r>
              <a:rPr lang="en-US" sz="2700" spc="-5" dirty="0">
                <a:solidFill>
                  <a:schemeClr val="tx1"/>
                </a:solidFill>
              </a:rPr>
              <a:t>24x7 volunteer in Emergency  </a:t>
            </a:r>
          </a:p>
          <a:p>
            <a:pPr marL="6905336" indent="-508026">
              <a:spcBef>
                <a:spcPts val="1775"/>
              </a:spcBef>
              <a:buFont typeface="Arial" panose="020B0604020202020204" pitchFamily="34" charset="0"/>
              <a:buAutoNum type="arabicPeriod"/>
              <a:tabLst>
                <a:tab pos="6906605" algn="l"/>
              </a:tabLst>
            </a:pPr>
            <a:r>
              <a:rPr lang="en-US" sz="2700" spc="-5" dirty="0">
                <a:solidFill>
                  <a:schemeClr val="tx1"/>
                </a:solidFill>
              </a:rPr>
              <a:t>Dedicated Team</a:t>
            </a:r>
          </a:p>
          <a:p>
            <a:pPr marL="6905336" indent="-508026">
              <a:spcBef>
                <a:spcPts val="1775"/>
              </a:spcBef>
              <a:buFont typeface="Arial" panose="020B0604020202020204" pitchFamily="34" charset="0"/>
              <a:buAutoNum type="arabicPeriod"/>
              <a:tabLst>
                <a:tab pos="6906605" algn="l"/>
              </a:tabLst>
            </a:pPr>
            <a:r>
              <a:rPr lang="en-US" sz="2700" spc="-5" dirty="0">
                <a:solidFill>
                  <a:schemeClr val="tx1"/>
                </a:solidFill>
              </a:rPr>
              <a:t>Verified Process </a:t>
            </a:r>
            <a:endParaRPr lang="en-US" sz="2700" dirty="0">
              <a:solidFill>
                <a:schemeClr val="tx1"/>
              </a:solidFill>
            </a:endParaRPr>
          </a:p>
          <a:p>
            <a:pPr marL="6397310">
              <a:spcBef>
                <a:spcPts val="1775"/>
              </a:spcBef>
              <a:tabLst>
                <a:tab pos="6906605" algn="l"/>
              </a:tabLst>
            </a:pPr>
            <a:endParaRPr lang="en-US" sz="2400" dirty="0"/>
          </a:p>
          <a:p>
            <a:pPr marL="6397310">
              <a:spcBef>
                <a:spcPts val="1775"/>
              </a:spcBef>
              <a:tabLst>
                <a:tab pos="6906605" algn="l"/>
              </a:tabLst>
            </a:pP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590800" y="64389"/>
            <a:ext cx="9567799" cy="1120820"/>
          </a:xfrm>
          <a:prstGeom prst="rect">
            <a:avLst/>
          </a:prstGeom>
        </p:spPr>
        <p:txBody>
          <a:bodyPr vert="horz" wrap="square" lIns="0" tIns="12700" rIns="0" bIns="0" rtlCol="0">
            <a:spAutoFit/>
          </a:bodyPr>
          <a:lstStyle/>
          <a:p>
            <a:pPr marL="12700">
              <a:lnSpc>
                <a:spcPct val="100000"/>
              </a:lnSpc>
              <a:spcBef>
                <a:spcPts val="100"/>
              </a:spcBef>
            </a:pPr>
            <a:r>
              <a:rPr sz="7200" spc="5" dirty="0">
                <a:solidFill>
                  <a:srgbClr val="FF0000"/>
                </a:solidFill>
              </a:rPr>
              <a:t>FLOW</a:t>
            </a:r>
            <a:r>
              <a:rPr lang="en-IN" sz="7200" spc="5" dirty="0">
                <a:solidFill>
                  <a:srgbClr val="FF0000"/>
                </a:solidFill>
              </a:rPr>
              <a:t> </a:t>
            </a:r>
            <a:r>
              <a:rPr lang="en-IN" sz="7200" spc="10" dirty="0">
                <a:solidFill>
                  <a:srgbClr val="FF0000"/>
                </a:solidFill>
              </a:rPr>
              <a:t>DIAGRAM</a:t>
            </a:r>
            <a:endParaRPr sz="7200" dirty="0">
              <a:solidFill>
                <a:srgbClr val="FF0000"/>
              </a:solidFill>
            </a:endParaRPr>
          </a:p>
        </p:txBody>
      </p:sp>
      <p:pic>
        <p:nvPicPr>
          <p:cNvPr id="9" name="Picture 8">
            <a:extLst>
              <a:ext uri="{FF2B5EF4-FFF2-40B4-BE49-F238E27FC236}">
                <a16:creationId xmlns:a16="http://schemas.microsoft.com/office/drawing/2014/main" id="{826EE9E6-B42D-4EBD-98F8-FCDF34C17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71700"/>
            <a:ext cx="14859000" cy="7322188"/>
          </a:xfrm>
          <a:prstGeom prst="rect">
            <a:avLst/>
          </a:prstGeom>
        </p:spPr>
      </p:pic>
      <p:sp>
        <p:nvSpPr>
          <p:cNvPr id="10" name="object 17">
            <a:extLst>
              <a:ext uri="{FF2B5EF4-FFF2-40B4-BE49-F238E27FC236}">
                <a16:creationId xmlns:a16="http://schemas.microsoft.com/office/drawing/2014/main" id="{C9847AC9-3961-43B5-A6CF-6E0565783449}"/>
              </a:ext>
            </a:extLst>
          </p:cNvPr>
          <p:cNvSpPr/>
          <p:nvPr/>
        </p:nvSpPr>
        <p:spPr>
          <a:xfrm flipV="1">
            <a:off x="5577881" y="1123141"/>
            <a:ext cx="6653530" cy="63927"/>
          </a:xfrm>
          <a:custGeom>
            <a:avLst/>
            <a:gdLst/>
            <a:ahLst/>
            <a:cxnLst/>
            <a:rect l="l" t="t" r="r" b="b"/>
            <a:pathLst>
              <a:path w="3240404" h="72390">
                <a:moveTo>
                  <a:pt x="3240404" y="0"/>
                </a:moveTo>
                <a:lnTo>
                  <a:pt x="0" y="0"/>
                </a:lnTo>
                <a:lnTo>
                  <a:pt x="0" y="72007"/>
                </a:lnTo>
                <a:lnTo>
                  <a:pt x="3240404" y="72007"/>
                </a:lnTo>
                <a:lnTo>
                  <a:pt x="3240404" y="0"/>
                </a:lnTo>
                <a:close/>
              </a:path>
            </a:pathLst>
          </a:custGeom>
          <a:solidFill>
            <a:srgbClr val="00ACE1"/>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31589" y="9150350"/>
            <a:ext cx="434975" cy="434340"/>
          </a:xfrm>
          <a:custGeom>
            <a:avLst/>
            <a:gdLst/>
            <a:ahLst/>
            <a:cxnLst/>
            <a:rect l="l" t="t" r="r" b="b"/>
            <a:pathLst>
              <a:path w="434975" h="434340">
                <a:moveTo>
                  <a:pt x="217296" y="0"/>
                </a:moveTo>
                <a:lnTo>
                  <a:pt x="167471" y="5735"/>
                </a:lnTo>
                <a:lnTo>
                  <a:pt x="121733" y="22073"/>
                </a:lnTo>
                <a:lnTo>
                  <a:pt x="81386" y="47710"/>
                </a:lnTo>
                <a:lnTo>
                  <a:pt x="47736" y="81341"/>
                </a:lnTo>
                <a:lnTo>
                  <a:pt x="22085" y="121664"/>
                </a:lnTo>
                <a:lnTo>
                  <a:pt x="5738" y="167375"/>
                </a:lnTo>
                <a:lnTo>
                  <a:pt x="0" y="217169"/>
                </a:lnTo>
                <a:lnTo>
                  <a:pt x="5738" y="266964"/>
                </a:lnTo>
                <a:lnTo>
                  <a:pt x="22085" y="312675"/>
                </a:lnTo>
                <a:lnTo>
                  <a:pt x="47736" y="352998"/>
                </a:lnTo>
                <a:lnTo>
                  <a:pt x="81386" y="386629"/>
                </a:lnTo>
                <a:lnTo>
                  <a:pt x="121733" y="412266"/>
                </a:lnTo>
                <a:lnTo>
                  <a:pt x="167471" y="428604"/>
                </a:lnTo>
                <a:lnTo>
                  <a:pt x="217296" y="434340"/>
                </a:lnTo>
                <a:lnTo>
                  <a:pt x="267075" y="428604"/>
                </a:lnTo>
                <a:lnTo>
                  <a:pt x="312780" y="412266"/>
                </a:lnTo>
                <a:lnTo>
                  <a:pt x="353104" y="386629"/>
                </a:lnTo>
                <a:lnTo>
                  <a:pt x="386740" y="352998"/>
                </a:lnTo>
                <a:lnTo>
                  <a:pt x="412384" y="312675"/>
                </a:lnTo>
                <a:lnTo>
                  <a:pt x="428728" y="266964"/>
                </a:lnTo>
                <a:lnTo>
                  <a:pt x="434467" y="217169"/>
                </a:lnTo>
                <a:lnTo>
                  <a:pt x="428728" y="167375"/>
                </a:lnTo>
                <a:lnTo>
                  <a:pt x="412384" y="121664"/>
                </a:lnTo>
                <a:lnTo>
                  <a:pt x="386740" y="81341"/>
                </a:lnTo>
                <a:lnTo>
                  <a:pt x="353104" y="47710"/>
                </a:lnTo>
                <a:lnTo>
                  <a:pt x="312780" y="22073"/>
                </a:lnTo>
                <a:lnTo>
                  <a:pt x="267075" y="5735"/>
                </a:lnTo>
                <a:lnTo>
                  <a:pt x="217296" y="0"/>
                </a:lnTo>
                <a:close/>
              </a:path>
            </a:pathLst>
          </a:custGeom>
          <a:solidFill>
            <a:srgbClr val="5BB8D1"/>
          </a:solidFill>
        </p:spPr>
        <p:txBody>
          <a:bodyPr wrap="square" lIns="0" tIns="0" rIns="0" bIns="0" rtlCol="0"/>
          <a:lstStyle/>
          <a:p>
            <a:endParaRPr/>
          </a:p>
        </p:txBody>
      </p:sp>
      <p:sp>
        <p:nvSpPr>
          <p:cNvPr id="3" name="object 3"/>
          <p:cNvSpPr/>
          <p:nvPr/>
        </p:nvSpPr>
        <p:spPr>
          <a:xfrm>
            <a:off x="17151222" y="9166567"/>
            <a:ext cx="1080135" cy="1080135"/>
          </a:xfrm>
          <a:custGeom>
            <a:avLst/>
            <a:gdLst/>
            <a:ahLst/>
            <a:cxnLst/>
            <a:rect l="l" t="t" r="r" b="b"/>
            <a:pathLst>
              <a:path w="1080134" h="1080134">
                <a:moveTo>
                  <a:pt x="540003" y="0"/>
                </a:moveTo>
                <a:lnTo>
                  <a:pt x="490839" y="2207"/>
                </a:lnTo>
                <a:lnTo>
                  <a:pt x="442914" y="8701"/>
                </a:lnTo>
                <a:lnTo>
                  <a:pt x="396419" y="19291"/>
                </a:lnTo>
                <a:lnTo>
                  <a:pt x="351544" y="33787"/>
                </a:lnTo>
                <a:lnTo>
                  <a:pt x="308479" y="51999"/>
                </a:lnTo>
                <a:lnTo>
                  <a:pt x="267414" y="73734"/>
                </a:lnTo>
                <a:lnTo>
                  <a:pt x="228541" y="98804"/>
                </a:lnTo>
                <a:lnTo>
                  <a:pt x="192050" y="127016"/>
                </a:lnTo>
                <a:lnTo>
                  <a:pt x="158130" y="158181"/>
                </a:lnTo>
                <a:lnTo>
                  <a:pt x="126973" y="192108"/>
                </a:lnTo>
                <a:lnTo>
                  <a:pt x="98768" y="228606"/>
                </a:lnTo>
                <a:lnTo>
                  <a:pt x="73707" y="267484"/>
                </a:lnTo>
                <a:lnTo>
                  <a:pt x="51978" y="308552"/>
                </a:lnTo>
                <a:lnTo>
                  <a:pt x="33773" y="351619"/>
                </a:lnTo>
                <a:lnTo>
                  <a:pt x="19283" y="396495"/>
                </a:lnTo>
                <a:lnTo>
                  <a:pt x="8697" y="442989"/>
                </a:lnTo>
                <a:lnTo>
                  <a:pt x="2206" y="490910"/>
                </a:lnTo>
                <a:lnTo>
                  <a:pt x="0" y="540067"/>
                </a:lnTo>
                <a:lnTo>
                  <a:pt x="2206" y="589222"/>
                </a:lnTo>
                <a:lnTo>
                  <a:pt x="8697" y="637141"/>
                </a:lnTo>
                <a:lnTo>
                  <a:pt x="19283" y="683633"/>
                </a:lnTo>
                <a:lnTo>
                  <a:pt x="33773" y="728508"/>
                </a:lnTo>
                <a:lnTo>
                  <a:pt x="51978" y="771574"/>
                </a:lnTo>
                <a:lnTo>
                  <a:pt x="73707" y="812641"/>
                </a:lnTo>
                <a:lnTo>
                  <a:pt x="98768" y="851519"/>
                </a:lnTo>
                <a:lnTo>
                  <a:pt x="126973" y="888016"/>
                </a:lnTo>
                <a:lnTo>
                  <a:pt x="158130" y="921942"/>
                </a:lnTo>
                <a:lnTo>
                  <a:pt x="192050" y="953107"/>
                </a:lnTo>
                <a:lnTo>
                  <a:pt x="228541" y="981319"/>
                </a:lnTo>
                <a:lnTo>
                  <a:pt x="267414" y="1006388"/>
                </a:lnTo>
                <a:lnTo>
                  <a:pt x="308479" y="1028124"/>
                </a:lnTo>
                <a:lnTo>
                  <a:pt x="351544" y="1046335"/>
                </a:lnTo>
                <a:lnTo>
                  <a:pt x="396419" y="1060831"/>
                </a:lnTo>
                <a:lnTo>
                  <a:pt x="442914" y="1071422"/>
                </a:lnTo>
                <a:lnTo>
                  <a:pt x="490839" y="1077916"/>
                </a:lnTo>
                <a:lnTo>
                  <a:pt x="540003" y="1080123"/>
                </a:lnTo>
                <a:lnTo>
                  <a:pt x="589168" y="1077916"/>
                </a:lnTo>
                <a:lnTo>
                  <a:pt x="637093" y="1071422"/>
                </a:lnTo>
                <a:lnTo>
                  <a:pt x="683588" y="1060831"/>
                </a:lnTo>
                <a:lnTo>
                  <a:pt x="728463" y="1046335"/>
                </a:lnTo>
                <a:lnTo>
                  <a:pt x="771528" y="1028124"/>
                </a:lnTo>
                <a:lnTo>
                  <a:pt x="812593" y="1006388"/>
                </a:lnTo>
                <a:lnTo>
                  <a:pt x="851466" y="981319"/>
                </a:lnTo>
                <a:lnTo>
                  <a:pt x="887957" y="953107"/>
                </a:lnTo>
                <a:lnTo>
                  <a:pt x="921877" y="921942"/>
                </a:lnTo>
                <a:lnTo>
                  <a:pt x="953034" y="888016"/>
                </a:lnTo>
                <a:lnTo>
                  <a:pt x="981239" y="851519"/>
                </a:lnTo>
                <a:lnTo>
                  <a:pt x="1006300" y="812641"/>
                </a:lnTo>
                <a:lnTo>
                  <a:pt x="1028029" y="771574"/>
                </a:lnTo>
                <a:lnTo>
                  <a:pt x="1046234" y="728508"/>
                </a:lnTo>
                <a:lnTo>
                  <a:pt x="1060724" y="683633"/>
                </a:lnTo>
                <a:lnTo>
                  <a:pt x="1071310" y="637141"/>
                </a:lnTo>
                <a:lnTo>
                  <a:pt x="1077801" y="589222"/>
                </a:lnTo>
                <a:lnTo>
                  <a:pt x="1080007" y="540067"/>
                </a:lnTo>
                <a:lnTo>
                  <a:pt x="1077801" y="490910"/>
                </a:lnTo>
                <a:lnTo>
                  <a:pt x="1071310" y="442989"/>
                </a:lnTo>
                <a:lnTo>
                  <a:pt x="1060724" y="396495"/>
                </a:lnTo>
                <a:lnTo>
                  <a:pt x="1046234" y="351619"/>
                </a:lnTo>
                <a:lnTo>
                  <a:pt x="1028029" y="308552"/>
                </a:lnTo>
                <a:lnTo>
                  <a:pt x="1006300" y="267484"/>
                </a:lnTo>
                <a:lnTo>
                  <a:pt x="981239" y="228606"/>
                </a:lnTo>
                <a:lnTo>
                  <a:pt x="953034" y="192108"/>
                </a:lnTo>
                <a:lnTo>
                  <a:pt x="921877" y="158181"/>
                </a:lnTo>
                <a:lnTo>
                  <a:pt x="887957" y="127016"/>
                </a:lnTo>
                <a:lnTo>
                  <a:pt x="851466" y="98804"/>
                </a:lnTo>
                <a:lnTo>
                  <a:pt x="812593" y="73734"/>
                </a:lnTo>
                <a:lnTo>
                  <a:pt x="771528" y="51999"/>
                </a:lnTo>
                <a:lnTo>
                  <a:pt x="728463" y="33787"/>
                </a:lnTo>
                <a:lnTo>
                  <a:pt x="683588" y="19291"/>
                </a:lnTo>
                <a:lnTo>
                  <a:pt x="637093" y="8701"/>
                </a:lnTo>
                <a:lnTo>
                  <a:pt x="589168" y="2207"/>
                </a:lnTo>
                <a:lnTo>
                  <a:pt x="540003" y="0"/>
                </a:lnTo>
                <a:close/>
              </a:path>
            </a:pathLst>
          </a:custGeom>
          <a:solidFill>
            <a:srgbClr val="FC487B"/>
          </a:solidFill>
        </p:spPr>
        <p:txBody>
          <a:bodyPr wrap="square" lIns="0" tIns="0" rIns="0" bIns="0" rtlCol="0"/>
          <a:lstStyle/>
          <a:p>
            <a:endParaRPr/>
          </a:p>
        </p:txBody>
      </p:sp>
      <p:sp>
        <p:nvSpPr>
          <p:cNvPr id="4" name="object 4"/>
          <p:cNvSpPr/>
          <p:nvPr/>
        </p:nvSpPr>
        <p:spPr>
          <a:xfrm>
            <a:off x="16289401" y="9704234"/>
            <a:ext cx="720090" cy="582930"/>
          </a:xfrm>
          <a:custGeom>
            <a:avLst/>
            <a:gdLst/>
            <a:ahLst/>
            <a:cxnLst/>
            <a:rect l="l" t="t" r="r" b="b"/>
            <a:pathLst>
              <a:path w="720090" h="582929">
                <a:moveTo>
                  <a:pt x="360044" y="0"/>
                </a:moveTo>
                <a:lnTo>
                  <a:pt x="311208" y="3286"/>
                </a:lnTo>
                <a:lnTo>
                  <a:pt x="264362" y="12861"/>
                </a:lnTo>
                <a:lnTo>
                  <a:pt x="219938" y="28294"/>
                </a:lnTo>
                <a:lnTo>
                  <a:pt x="178364" y="49157"/>
                </a:lnTo>
                <a:lnTo>
                  <a:pt x="140071" y="75020"/>
                </a:lnTo>
                <a:lnTo>
                  <a:pt x="105489" y="105456"/>
                </a:lnTo>
                <a:lnTo>
                  <a:pt x="75047" y="140033"/>
                </a:lnTo>
                <a:lnTo>
                  <a:pt x="49177" y="178324"/>
                </a:lnTo>
                <a:lnTo>
                  <a:pt x="28307" y="219900"/>
                </a:lnTo>
                <a:lnTo>
                  <a:pt x="12867" y="264331"/>
                </a:lnTo>
                <a:lnTo>
                  <a:pt x="3288" y="311189"/>
                </a:lnTo>
                <a:lnTo>
                  <a:pt x="0" y="360044"/>
                </a:lnTo>
                <a:lnTo>
                  <a:pt x="3438" y="409869"/>
                </a:lnTo>
                <a:lnTo>
                  <a:pt x="13484" y="457557"/>
                </a:lnTo>
                <a:lnTo>
                  <a:pt x="29736" y="502603"/>
                </a:lnTo>
                <a:lnTo>
                  <a:pt x="51791" y="544507"/>
                </a:lnTo>
                <a:lnTo>
                  <a:pt x="79247" y="582764"/>
                </a:lnTo>
                <a:lnTo>
                  <a:pt x="640968" y="582764"/>
                </a:lnTo>
                <a:lnTo>
                  <a:pt x="668412" y="544507"/>
                </a:lnTo>
                <a:lnTo>
                  <a:pt x="690436" y="502603"/>
                </a:lnTo>
                <a:lnTo>
                  <a:pt x="706650" y="457557"/>
                </a:lnTo>
                <a:lnTo>
                  <a:pt x="716665" y="409869"/>
                </a:lnTo>
                <a:lnTo>
                  <a:pt x="720089" y="360044"/>
                </a:lnTo>
                <a:lnTo>
                  <a:pt x="716803" y="311189"/>
                </a:lnTo>
                <a:lnTo>
                  <a:pt x="707231" y="264331"/>
                </a:lnTo>
                <a:lnTo>
                  <a:pt x="691800" y="219900"/>
                </a:lnTo>
                <a:lnTo>
                  <a:pt x="670941" y="178324"/>
                </a:lnTo>
                <a:lnTo>
                  <a:pt x="645080" y="140033"/>
                </a:lnTo>
                <a:lnTo>
                  <a:pt x="614648" y="105456"/>
                </a:lnTo>
                <a:lnTo>
                  <a:pt x="580072" y="75020"/>
                </a:lnTo>
                <a:lnTo>
                  <a:pt x="541782" y="49157"/>
                </a:lnTo>
                <a:lnTo>
                  <a:pt x="500205" y="28294"/>
                </a:lnTo>
                <a:lnTo>
                  <a:pt x="455771" y="12861"/>
                </a:lnTo>
                <a:lnTo>
                  <a:pt x="408908" y="3286"/>
                </a:lnTo>
                <a:lnTo>
                  <a:pt x="360044" y="0"/>
                </a:lnTo>
                <a:close/>
              </a:path>
            </a:pathLst>
          </a:custGeom>
          <a:solidFill>
            <a:srgbClr val="B043DD"/>
          </a:solidFill>
        </p:spPr>
        <p:txBody>
          <a:bodyPr wrap="square" lIns="0" tIns="0" rIns="0" bIns="0" rtlCol="0"/>
          <a:lstStyle/>
          <a:p>
            <a:endParaRPr/>
          </a:p>
        </p:txBody>
      </p:sp>
      <p:grpSp>
        <p:nvGrpSpPr>
          <p:cNvPr id="5" name="object 5"/>
          <p:cNvGrpSpPr/>
          <p:nvPr/>
        </p:nvGrpSpPr>
        <p:grpSpPr>
          <a:xfrm>
            <a:off x="761199" y="3351276"/>
            <a:ext cx="4012565" cy="4288790"/>
            <a:chOff x="761199" y="3351276"/>
            <a:chExt cx="4012565" cy="4288790"/>
          </a:xfrm>
        </p:grpSpPr>
        <p:pic>
          <p:nvPicPr>
            <p:cNvPr id="6" name="object 6"/>
            <p:cNvPicPr/>
            <p:nvPr/>
          </p:nvPicPr>
          <p:blipFill>
            <a:blip r:embed="rId2" cstate="print"/>
            <a:stretch>
              <a:fillRect/>
            </a:stretch>
          </p:blipFill>
          <p:spPr>
            <a:xfrm>
              <a:off x="848868" y="3351276"/>
              <a:ext cx="3924300" cy="4288536"/>
            </a:xfrm>
            <a:prstGeom prst="rect">
              <a:avLst/>
            </a:prstGeom>
          </p:spPr>
        </p:pic>
        <p:sp>
          <p:nvSpPr>
            <p:cNvPr id="7" name="object 7"/>
            <p:cNvSpPr/>
            <p:nvPr/>
          </p:nvSpPr>
          <p:spPr>
            <a:xfrm>
              <a:off x="761199" y="3352800"/>
              <a:ext cx="3921125" cy="4286250"/>
            </a:xfrm>
            <a:custGeom>
              <a:avLst/>
              <a:gdLst/>
              <a:ahLst/>
              <a:cxnLst/>
              <a:rect l="l" t="t" r="r" b="b"/>
              <a:pathLst>
                <a:path w="3921125" h="4286250">
                  <a:moveTo>
                    <a:pt x="3920782" y="0"/>
                  </a:moveTo>
                  <a:lnTo>
                    <a:pt x="0" y="0"/>
                  </a:lnTo>
                  <a:lnTo>
                    <a:pt x="0" y="4286250"/>
                  </a:lnTo>
                  <a:lnTo>
                    <a:pt x="1960410" y="3604767"/>
                  </a:lnTo>
                  <a:lnTo>
                    <a:pt x="3920782" y="4286250"/>
                  </a:lnTo>
                  <a:lnTo>
                    <a:pt x="3920782" y="0"/>
                  </a:lnTo>
                  <a:close/>
                </a:path>
              </a:pathLst>
            </a:custGeom>
            <a:solidFill>
              <a:srgbClr val="00ACE1"/>
            </a:solidFill>
          </p:spPr>
          <p:txBody>
            <a:bodyPr wrap="square" lIns="0" tIns="0" rIns="0" bIns="0" rtlCol="0"/>
            <a:lstStyle/>
            <a:p>
              <a:endParaRPr/>
            </a:p>
          </p:txBody>
        </p:sp>
      </p:grpSp>
      <p:grpSp>
        <p:nvGrpSpPr>
          <p:cNvPr id="8" name="object 8"/>
          <p:cNvGrpSpPr/>
          <p:nvPr/>
        </p:nvGrpSpPr>
        <p:grpSpPr>
          <a:xfrm>
            <a:off x="9280858" y="3351276"/>
            <a:ext cx="4054141" cy="4288536"/>
            <a:chOff x="9280858" y="3351276"/>
            <a:chExt cx="4054141" cy="4288536"/>
          </a:xfrm>
        </p:grpSpPr>
        <p:pic>
          <p:nvPicPr>
            <p:cNvPr id="9" name="object 9"/>
            <p:cNvPicPr/>
            <p:nvPr/>
          </p:nvPicPr>
          <p:blipFill>
            <a:blip r:embed="rId3" cstate="print"/>
            <a:stretch>
              <a:fillRect/>
            </a:stretch>
          </p:blipFill>
          <p:spPr>
            <a:xfrm>
              <a:off x="9410699" y="3351276"/>
              <a:ext cx="3924300" cy="4288536"/>
            </a:xfrm>
            <a:prstGeom prst="rect">
              <a:avLst/>
            </a:prstGeom>
          </p:spPr>
        </p:pic>
        <p:sp>
          <p:nvSpPr>
            <p:cNvPr id="10" name="object 10"/>
            <p:cNvSpPr/>
            <p:nvPr/>
          </p:nvSpPr>
          <p:spPr>
            <a:xfrm>
              <a:off x="9280858" y="3352800"/>
              <a:ext cx="3921125" cy="4286250"/>
            </a:xfrm>
            <a:custGeom>
              <a:avLst/>
              <a:gdLst/>
              <a:ahLst/>
              <a:cxnLst/>
              <a:rect l="l" t="t" r="r" b="b"/>
              <a:pathLst>
                <a:path w="3921125" h="4286250">
                  <a:moveTo>
                    <a:pt x="3920870" y="0"/>
                  </a:moveTo>
                  <a:lnTo>
                    <a:pt x="0" y="0"/>
                  </a:lnTo>
                  <a:lnTo>
                    <a:pt x="0" y="4286250"/>
                  </a:lnTo>
                  <a:lnTo>
                    <a:pt x="1960372" y="3781932"/>
                  </a:lnTo>
                  <a:lnTo>
                    <a:pt x="3920870" y="3781932"/>
                  </a:lnTo>
                  <a:lnTo>
                    <a:pt x="3920870" y="0"/>
                  </a:lnTo>
                  <a:close/>
                </a:path>
                <a:path w="3921125" h="4286250">
                  <a:moveTo>
                    <a:pt x="3920870" y="3781932"/>
                  </a:moveTo>
                  <a:lnTo>
                    <a:pt x="1960372" y="3781932"/>
                  </a:lnTo>
                  <a:lnTo>
                    <a:pt x="3920870" y="4286250"/>
                  </a:lnTo>
                  <a:lnTo>
                    <a:pt x="3920870" y="3781932"/>
                  </a:lnTo>
                  <a:close/>
                </a:path>
              </a:pathLst>
            </a:custGeom>
            <a:solidFill>
              <a:srgbClr val="FC487B"/>
            </a:solidFill>
          </p:spPr>
          <p:txBody>
            <a:bodyPr wrap="square" lIns="0" tIns="0" rIns="0" bIns="0" rtlCol="0"/>
            <a:lstStyle/>
            <a:p>
              <a:endParaRPr dirty="0"/>
            </a:p>
          </p:txBody>
        </p:sp>
      </p:grpSp>
      <p:grpSp>
        <p:nvGrpSpPr>
          <p:cNvPr id="11" name="object 11"/>
          <p:cNvGrpSpPr/>
          <p:nvPr/>
        </p:nvGrpSpPr>
        <p:grpSpPr>
          <a:xfrm>
            <a:off x="0" y="0"/>
            <a:ext cx="18286730" cy="7641590"/>
            <a:chOff x="0" y="0"/>
            <a:chExt cx="18286730" cy="7641590"/>
          </a:xfrm>
        </p:grpSpPr>
        <p:pic>
          <p:nvPicPr>
            <p:cNvPr id="12" name="object 12"/>
            <p:cNvPicPr/>
            <p:nvPr/>
          </p:nvPicPr>
          <p:blipFill>
            <a:blip r:embed="rId4" cstate="print"/>
            <a:stretch>
              <a:fillRect/>
            </a:stretch>
          </p:blipFill>
          <p:spPr>
            <a:xfrm>
              <a:off x="13691615" y="3351276"/>
              <a:ext cx="3924300" cy="4288536"/>
            </a:xfrm>
            <a:prstGeom prst="rect">
              <a:avLst/>
            </a:prstGeom>
          </p:spPr>
        </p:pic>
        <p:sp>
          <p:nvSpPr>
            <p:cNvPr id="13" name="object 13"/>
            <p:cNvSpPr/>
            <p:nvPr/>
          </p:nvSpPr>
          <p:spPr>
            <a:xfrm>
              <a:off x="13604366" y="3352800"/>
              <a:ext cx="3921125" cy="4286250"/>
            </a:xfrm>
            <a:custGeom>
              <a:avLst/>
              <a:gdLst/>
              <a:ahLst/>
              <a:cxnLst/>
              <a:rect l="l" t="t" r="r" b="b"/>
              <a:pathLst>
                <a:path w="3921125" h="4286250">
                  <a:moveTo>
                    <a:pt x="3920871" y="0"/>
                  </a:moveTo>
                  <a:lnTo>
                    <a:pt x="0" y="0"/>
                  </a:lnTo>
                  <a:lnTo>
                    <a:pt x="0" y="4286250"/>
                  </a:lnTo>
                  <a:lnTo>
                    <a:pt x="1960371" y="3835019"/>
                  </a:lnTo>
                  <a:lnTo>
                    <a:pt x="3920871" y="4286250"/>
                  </a:lnTo>
                  <a:lnTo>
                    <a:pt x="3920871" y="0"/>
                  </a:lnTo>
                  <a:close/>
                </a:path>
              </a:pathLst>
            </a:custGeom>
            <a:solidFill>
              <a:srgbClr val="FFA412"/>
            </a:solidFill>
          </p:spPr>
          <p:txBody>
            <a:bodyPr wrap="square" lIns="0" tIns="0" rIns="0" bIns="0" rtlCol="0"/>
            <a:lstStyle/>
            <a:p>
              <a:endParaRPr/>
            </a:p>
          </p:txBody>
        </p:sp>
        <p:pic>
          <p:nvPicPr>
            <p:cNvPr id="14" name="object 14"/>
            <p:cNvPicPr/>
            <p:nvPr/>
          </p:nvPicPr>
          <p:blipFill>
            <a:blip r:embed="rId5" cstate="print"/>
            <a:stretch>
              <a:fillRect/>
            </a:stretch>
          </p:blipFill>
          <p:spPr>
            <a:xfrm>
              <a:off x="0" y="86868"/>
              <a:ext cx="18286475" cy="3355848"/>
            </a:xfrm>
            <a:prstGeom prst="rect">
              <a:avLst/>
            </a:prstGeom>
          </p:spPr>
        </p:pic>
        <p:sp>
          <p:nvSpPr>
            <p:cNvPr id="15" name="object 15"/>
            <p:cNvSpPr/>
            <p:nvPr/>
          </p:nvSpPr>
          <p:spPr>
            <a:xfrm>
              <a:off x="0" y="0"/>
              <a:ext cx="18286730" cy="3352800"/>
            </a:xfrm>
            <a:custGeom>
              <a:avLst/>
              <a:gdLst/>
              <a:ahLst/>
              <a:cxnLst/>
              <a:rect l="l" t="t" r="r" b="b"/>
              <a:pathLst>
                <a:path w="18286730" h="3352800">
                  <a:moveTo>
                    <a:pt x="18286349" y="0"/>
                  </a:moveTo>
                  <a:lnTo>
                    <a:pt x="0" y="0"/>
                  </a:lnTo>
                  <a:lnTo>
                    <a:pt x="0" y="3352800"/>
                  </a:lnTo>
                  <a:lnTo>
                    <a:pt x="18286349" y="3352800"/>
                  </a:lnTo>
                  <a:lnTo>
                    <a:pt x="18286349" y="0"/>
                  </a:lnTo>
                  <a:close/>
                </a:path>
              </a:pathLst>
            </a:custGeom>
            <a:solidFill>
              <a:srgbClr val="545454"/>
            </a:solidFill>
          </p:spPr>
          <p:txBody>
            <a:bodyPr wrap="square" lIns="0" tIns="0" rIns="0" bIns="0" rtlCol="0"/>
            <a:lstStyle/>
            <a:p>
              <a:endParaRPr/>
            </a:p>
          </p:txBody>
        </p:sp>
        <p:pic>
          <p:nvPicPr>
            <p:cNvPr id="16" name="object 16"/>
            <p:cNvPicPr/>
            <p:nvPr/>
          </p:nvPicPr>
          <p:blipFill>
            <a:blip r:embed="rId6" cstate="print"/>
            <a:stretch>
              <a:fillRect/>
            </a:stretch>
          </p:blipFill>
          <p:spPr>
            <a:xfrm>
              <a:off x="5129784" y="0"/>
              <a:ext cx="3924300" cy="7641336"/>
            </a:xfrm>
            <a:prstGeom prst="rect">
              <a:avLst/>
            </a:prstGeom>
          </p:spPr>
        </p:pic>
        <p:sp>
          <p:nvSpPr>
            <p:cNvPr id="17" name="object 17"/>
            <p:cNvSpPr/>
            <p:nvPr/>
          </p:nvSpPr>
          <p:spPr>
            <a:xfrm>
              <a:off x="5042280" y="0"/>
              <a:ext cx="3921125" cy="7639050"/>
            </a:xfrm>
            <a:custGeom>
              <a:avLst/>
              <a:gdLst/>
              <a:ahLst/>
              <a:cxnLst/>
              <a:rect l="l" t="t" r="r" b="b"/>
              <a:pathLst>
                <a:path w="3921125" h="7639050">
                  <a:moveTo>
                    <a:pt x="3920871" y="0"/>
                  </a:moveTo>
                  <a:lnTo>
                    <a:pt x="0" y="0"/>
                  </a:lnTo>
                  <a:lnTo>
                    <a:pt x="0" y="7639050"/>
                  </a:lnTo>
                  <a:lnTo>
                    <a:pt x="1960372" y="7085076"/>
                  </a:lnTo>
                  <a:lnTo>
                    <a:pt x="3920871" y="7085076"/>
                  </a:lnTo>
                  <a:lnTo>
                    <a:pt x="3920871" y="0"/>
                  </a:lnTo>
                  <a:close/>
                </a:path>
                <a:path w="3921125" h="7639050">
                  <a:moveTo>
                    <a:pt x="3920871" y="7085076"/>
                  </a:moveTo>
                  <a:lnTo>
                    <a:pt x="1960372" y="7085076"/>
                  </a:lnTo>
                  <a:lnTo>
                    <a:pt x="3920871" y="7639050"/>
                  </a:lnTo>
                  <a:lnTo>
                    <a:pt x="3920871" y="7085076"/>
                  </a:lnTo>
                  <a:close/>
                </a:path>
              </a:pathLst>
            </a:custGeom>
            <a:solidFill>
              <a:srgbClr val="86C32E"/>
            </a:solidFill>
          </p:spPr>
          <p:txBody>
            <a:bodyPr wrap="square" lIns="0" tIns="0" rIns="0" bIns="0" rtlCol="0"/>
            <a:lstStyle/>
            <a:p>
              <a:endParaRPr/>
            </a:p>
          </p:txBody>
        </p:sp>
      </p:grpSp>
      <p:sp>
        <p:nvSpPr>
          <p:cNvPr id="19" name="object 19"/>
          <p:cNvSpPr txBox="1">
            <a:spLocks noGrp="1"/>
          </p:cNvSpPr>
          <p:nvPr>
            <p:ph type="title"/>
          </p:nvPr>
        </p:nvSpPr>
        <p:spPr>
          <a:xfrm>
            <a:off x="457200" y="694690"/>
            <a:ext cx="17332325" cy="1367041"/>
          </a:xfrm>
          <a:prstGeom prst="rect">
            <a:avLst/>
          </a:prstGeom>
        </p:spPr>
        <p:txBody>
          <a:bodyPr vert="horz" wrap="square" lIns="0" tIns="12700" rIns="0" bIns="0" rtlCol="0">
            <a:spAutoFit/>
          </a:bodyPr>
          <a:lstStyle/>
          <a:p>
            <a:pPr marL="9471660" marR="5080" indent="-692150">
              <a:lnSpc>
                <a:spcPct val="100000"/>
              </a:lnSpc>
              <a:spcBef>
                <a:spcPts val="100"/>
              </a:spcBef>
            </a:pPr>
            <a:r>
              <a:rPr lang="en-US" sz="8800" spc="5" dirty="0">
                <a:solidFill>
                  <a:srgbClr val="FF0000"/>
                </a:solidFill>
              </a:rPr>
              <a:t>FUTURE SCOPE</a:t>
            </a:r>
            <a:endParaRPr sz="8800" spc="5" dirty="0">
              <a:solidFill>
                <a:srgbClr val="FF0000"/>
              </a:solidFill>
            </a:endParaRPr>
          </a:p>
        </p:txBody>
      </p:sp>
      <p:sp>
        <p:nvSpPr>
          <p:cNvPr id="20" name="object 20"/>
          <p:cNvSpPr txBox="1"/>
          <p:nvPr/>
        </p:nvSpPr>
        <p:spPr>
          <a:xfrm>
            <a:off x="1119935" y="3540404"/>
            <a:ext cx="3178633" cy="2173737"/>
          </a:xfrm>
          <a:prstGeom prst="rect">
            <a:avLst/>
          </a:prstGeom>
        </p:spPr>
        <p:txBody>
          <a:bodyPr vert="horz" wrap="square" lIns="0" tIns="12700" rIns="0" bIns="0" rtlCol="0">
            <a:spAutoFit/>
          </a:bodyPr>
          <a:lstStyle/>
          <a:p>
            <a:pPr marL="478790" marR="5080" indent="-466725" algn="ctr">
              <a:lnSpc>
                <a:spcPct val="120000"/>
              </a:lnSpc>
              <a:spcBef>
                <a:spcPts val="100"/>
              </a:spcBef>
            </a:pPr>
            <a:r>
              <a:rPr lang="en-US" sz="4000" spc="-5" dirty="0">
                <a:solidFill>
                  <a:srgbClr val="1C1C1C"/>
                </a:solidFill>
                <a:latin typeface="Arial"/>
                <a:cs typeface="Arial"/>
              </a:rPr>
              <a:t>Navigation</a:t>
            </a:r>
          </a:p>
          <a:p>
            <a:pPr marL="478790" marR="5080" indent="-466725" algn="ctr">
              <a:lnSpc>
                <a:spcPct val="120000"/>
              </a:lnSpc>
              <a:spcBef>
                <a:spcPts val="100"/>
              </a:spcBef>
            </a:pPr>
            <a:r>
              <a:rPr lang="en-US" sz="4000" spc="-5" dirty="0">
                <a:solidFill>
                  <a:srgbClr val="1C1C1C"/>
                </a:solidFill>
                <a:latin typeface="Arial"/>
                <a:cs typeface="Arial"/>
              </a:rPr>
              <a:t>using Google Map APIs</a:t>
            </a:r>
            <a:endParaRPr sz="4000" dirty="0">
              <a:latin typeface="Arial"/>
              <a:cs typeface="Arial"/>
            </a:endParaRPr>
          </a:p>
        </p:txBody>
      </p:sp>
      <p:sp>
        <p:nvSpPr>
          <p:cNvPr id="21" name="object 21"/>
          <p:cNvSpPr txBox="1"/>
          <p:nvPr/>
        </p:nvSpPr>
        <p:spPr>
          <a:xfrm>
            <a:off x="5682234" y="3469916"/>
            <a:ext cx="2623566" cy="2160271"/>
          </a:xfrm>
          <a:prstGeom prst="rect">
            <a:avLst/>
          </a:prstGeom>
        </p:spPr>
        <p:txBody>
          <a:bodyPr vert="horz" wrap="square" lIns="0" tIns="12065" rIns="0" bIns="0" rtlCol="0">
            <a:spAutoFit/>
          </a:bodyPr>
          <a:lstStyle/>
          <a:p>
            <a:pPr marL="12700" marR="5080" indent="-2540" algn="ctr">
              <a:lnSpc>
                <a:spcPct val="120100"/>
              </a:lnSpc>
              <a:spcBef>
                <a:spcPts val="95"/>
              </a:spcBef>
            </a:pPr>
            <a:r>
              <a:rPr lang="en-US" sz="4000" dirty="0">
                <a:latin typeface="Arial"/>
                <a:cs typeface="Arial"/>
              </a:rPr>
              <a:t>OTP Verification Of Users</a:t>
            </a:r>
            <a:endParaRPr sz="4000" dirty="0">
              <a:latin typeface="Arial"/>
              <a:cs typeface="Arial"/>
            </a:endParaRPr>
          </a:p>
        </p:txBody>
      </p:sp>
      <p:sp>
        <p:nvSpPr>
          <p:cNvPr id="22" name="object 22"/>
          <p:cNvSpPr txBox="1"/>
          <p:nvPr/>
        </p:nvSpPr>
        <p:spPr>
          <a:xfrm>
            <a:off x="14198345" y="3587267"/>
            <a:ext cx="2735580" cy="1488440"/>
          </a:xfrm>
          <a:prstGeom prst="rect">
            <a:avLst/>
          </a:prstGeom>
        </p:spPr>
        <p:txBody>
          <a:bodyPr vert="horz" wrap="square" lIns="0" tIns="12700" rIns="0" bIns="0" rtlCol="0">
            <a:spAutoFit/>
          </a:bodyPr>
          <a:lstStyle/>
          <a:p>
            <a:pPr marL="225425" marR="5080" indent="-213360">
              <a:lnSpc>
                <a:spcPct val="120000"/>
              </a:lnSpc>
              <a:spcBef>
                <a:spcPts val="100"/>
              </a:spcBef>
            </a:pPr>
            <a:r>
              <a:rPr sz="4000" spc="-5" dirty="0">
                <a:solidFill>
                  <a:srgbClr val="1C1C1C"/>
                </a:solidFill>
                <a:latin typeface="Arial"/>
                <a:cs typeface="Arial"/>
              </a:rPr>
              <a:t>Chat</a:t>
            </a:r>
            <a:r>
              <a:rPr sz="4000" spc="-35" dirty="0">
                <a:solidFill>
                  <a:srgbClr val="1C1C1C"/>
                </a:solidFill>
                <a:latin typeface="Arial"/>
                <a:cs typeface="Arial"/>
              </a:rPr>
              <a:t> </a:t>
            </a:r>
            <a:r>
              <a:rPr sz="4000" spc="-5" dirty="0">
                <a:solidFill>
                  <a:srgbClr val="1C1C1C"/>
                </a:solidFill>
                <a:latin typeface="Arial"/>
                <a:cs typeface="Arial"/>
              </a:rPr>
              <a:t>Bot</a:t>
            </a:r>
            <a:r>
              <a:rPr sz="4000" spc="-45" dirty="0">
                <a:solidFill>
                  <a:srgbClr val="1C1C1C"/>
                </a:solidFill>
                <a:latin typeface="Arial"/>
                <a:cs typeface="Arial"/>
              </a:rPr>
              <a:t> </a:t>
            </a:r>
            <a:r>
              <a:rPr sz="4000" dirty="0">
                <a:solidFill>
                  <a:srgbClr val="1C1C1C"/>
                </a:solidFill>
                <a:latin typeface="Arial"/>
                <a:cs typeface="Arial"/>
              </a:rPr>
              <a:t>for </a:t>
            </a:r>
            <a:r>
              <a:rPr sz="4000" spc="-1100" dirty="0">
                <a:solidFill>
                  <a:srgbClr val="1C1C1C"/>
                </a:solidFill>
                <a:latin typeface="Arial"/>
                <a:cs typeface="Arial"/>
              </a:rPr>
              <a:t> </a:t>
            </a:r>
            <a:r>
              <a:rPr sz="4000" spc="-5" dirty="0">
                <a:solidFill>
                  <a:srgbClr val="1C1C1C"/>
                </a:solidFill>
                <a:latin typeface="Arial"/>
                <a:cs typeface="Arial"/>
              </a:rPr>
              <a:t>advisories</a:t>
            </a:r>
            <a:endParaRPr sz="4000" dirty="0">
              <a:latin typeface="Arial"/>
              <a:cs typeface="Arial"/>
            </a:endParaRPr>
          </a:p>
        </p:txBody>
      </p:sp>
      <p:sp>
        <p:nvSpPr>
          <p:cNvPr id="23" name="TextBox 22">
            <a:extLst>
              <a:ext uri="{FF2B5EF4-FFF2-40B4-BE49-F238E27FC236}">
                <a16:creationId xmlns:a16="http://schemas.microsoft.com/office/drawing/2014/main" id="{9444442C-4F0F-44BD-9CF8-121E668DFED4}"/>
              </a:ext>
            </a:extLst>
          </p:cNvPr>
          <p:cNvSpPr txBox="1"/>
          <p:nvPr/>
        </p:nvSpPr>
        <p:spPr>
          <a:xfrm>
            <a:off x="9560814" y="3819525"/>
            <a:ext cx="3372992" cy="2554545"/>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Tracking  Realization Of </a:t>
            </a:r>
            <a:r>
              <a:rPr lang="en-US" sz="4000" dirty="0" err="1">
                <a:latin typeface="Arial" panose="020B0604020202020204" pitchFamily="34" charset="0"/>
                <a:cs typeface="Arial" panose="020B0604020202020204" pitchFamily="34" charset="0"/>
              </a:rPr>
              <a:t>Requesties</a:t>
            </a:r>
            <a:endParaRPr lang="en-IN" sz="40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50DE-848B-46A1-8B02-B1A999DFE61B}"/>
              </a:ext>
            </a:extLst>
          </p:cNvPr>
          <p:cNvSpPr>
            <a:spLocks noGrp="1"/>
          </p:cNvSpPr>
          <p:nvPr>
            <p:ph type="title"/>
          </p:nvPr>
        </p:nvSpPr>
        <p:spPr>
          <a:xfrm>
            <a:off x="1370692" y="635795"/>
            <a:ext cx="15530645" cy="1231106"/>
          </a:xfrm>
        </p:spPr>
        <p:txBody>
          <a:bodyPr>
            <a:normAutofit fontScale="90000"/>
          </a:bodyPr>
          <a:lstStyle/>
          <a:p>
            <a:pPr algn="ctr"/>
            <a:r>
              <a:rPr lang="en-US" sz="8000" dirty="0">
                <a:solidFill>
                  <a:srgbClr val="FF0000"/>
                </a:solidFill>
              </a:rPr>
              <a:t>TECHNOLOGY STACK</a:t>
            </a:r>
            <a:endParaRPr lang="en-IN" sz="8000" dirty="0">
              <a:solidFill>
                <a:srgbClr val="FF0000"/>
              </a:solidFill>
            </a:endParaRPr>
          </a:p>
        </p:txBody>
      </p:sp>
      <p:sp>
        <p:nvSpPr>
          <p:cNvPr id="5" name="object 17">
            <a:extLst>
              <a:ext uri="{FF2B5EF4-FFF2-40B4-BE49-F238E27FC236}">
                <a16:creationId xmlns:a16="http://schemas.microsoft.com/office/drawing/2014/main" id="{37B57499-8EB6-4C85-9FC4-8C3B89E48AAB}"/>
              </a:ext>
            </a:extLst>
          </p:cNvPr>
          <p:cNvSpPr/>
          <p:nvPr/>
        </p:nvSpPr>
        <p:spPr>
          <a:xfrm flipV="1">
            <a:off x="4114800" y="1714499"/>
            <a:ext cx="10134600" cy="115438"/>
          </a:xfrm>
          <a:custGeom>
            <a:avLst/>
            <a:gdLst/>
            <a:ahLst/>
            <a:cxnLst/>
            <a:rect l="l" t="t" r="r" b="b"/>
            <a:pathLst>
              <a:path w="3240404" h="72390">
                <a:moveTo>
                  <a:pt x="3240404" y="0"/>
                </a:moveTo>
                <a:lnTo>
                  <a:pt x="0" y="0"/>
                </a:lnTo>
                <a:lnTo>
                  <a:pt x="0" y="72007"/>
                </a:lnTo>
                <a:lnTo>
                  <a:pt x="3240404" y="72007"/>
                </a:lnTo>
                <a:lnTo>
                  <a:pt x="3240404" y="0"/>
                </a:lnTo>
                <a:close/>
              </a:path>
            </a:pathLst>
          </a:custGeom>
          <a:solidFill>
            <a:srgbClr val="00ACE1"/>
          </a:solidFill>
        </p:spPr>
        <p:txBody>
          <a:bodyPr wrap="square" lIns="0" tIns="0" rIns="0" bIns="0" rtlCol="0"/>
          <a:lstStyle/>
          <a:p>
            <a:endParaRPr/>
          </a:p>
        </p:txBody>
      </p:sp>
      <p:pic>
        <p:nvPicPr>
          <p:cNvPr id="7" name="Picture 6">
            <a:extLst>
              <a:ext uri="{FF2B5EF4-FFF2-40B4-BE49-F238E27FC236}">
                <a16:creationId xmlns:a16="http://schemas.microsoft.com/office/drawing/2014/main" id="{EA205A1E-6153-4319-9C5D-1CB6F0850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908640"/>
            <a:ext cx="13258800" cy="6197259"/>
          </a:xfrm>
          <a:prstGeom prst="rect">
            <a:avLst/>
          </a:prstGeom>
        </p:spPr>
      </p:pic>
    </p:spTree>
    <p:extLst>
      <p:ext uri="{BB962C8B-B14F-4D97-AF65-F5344CB8AC3E}">
        <p14:creationId xmlns:p14="http://schemas.microsoft.com/office/powerpoint/2010/main" val="2372588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0DC43B-48EA-4BD1-A827-F9FC76A55755}"/>
              </a:ext>
            </a:extLst>
          </p:cNvPr>
          <p:cNvSpPr/>
          <p:nvPr/>
        </p:nvSpPr>
        <p:spPr>
          <a:xfrm>
            <a:off x="2133600" y="3009900"/>
            <a:ext cx="14909851" cy="2646878"/>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lIns="91440" tIns="45720" rIns="91440" bIns="45720">
            <a:spAutoFit/>
          </a:bodyPr>
          <a:lstStyle/>
          <a:p>
            <a:pPr algn="ctr"/>
            <a:r>
              <a:rPr lang="en-US" sz="16600" i="1"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SCREEN SHOTS</a:t>
            </a:r>
            <a:endParaRPr lang="en-US" sz="16600" b="0" i="1" u="sng"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0835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718</TotalTime>
  <Words>302</Words>
  <Application>Microsoft Office PowerPoint</Application>
  <PresentationFormat>Custom</PresentationFormat>
  <Paragraphs>50</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Adobe Gothic Std B</vt:lpstr>
      <vt:lpstr>Algerian</vt:lpstr>
      <vt:lpstr>Arial</vt:lpstr>
      <vt:lpstr>Century Gothic</vt:lpstr>
      <vt:lpstr>Courier New</vt:lpstr>
      <vt:lpstr>Lucida Console</vt:lpstr>
      <vt:lpstr>Open Sans</vt:lpstr>
      <vt:lpstr>Times New Roman</vt:lpstr>
      <vt:lpstr>Wingdings</vt:lpstr>
      <vt:lpstr>Wingdings 3</vt:lpstr>
      <vt:lpstr>Wisp</vt:lpstr>
      <vt:lpstr>PowerPoint Presentation</vt:lpstr>
      <vt:lpstr>TEAM TECHSTERS</vt:lpstr>
      <vt:lpstr>PROBLEM STATEMENT</vt:lpstr>
      <vt:lpstr>PROBLEM SOLUTION</vt:lpstr>
      <vt:lpstr>KEY FEATURES</vt:lpstr>
      <vt:lpstr>FLOW DIAGRAM</vt:lpstr>
      <vt:lpstr>FUTURE SCOPE</vt:lpstr>
      <vt:lpstr>TECHNOLOGY STACK</vt:lpstr>
      <vt:lpstr>PowerPoint Presentation</vt:lpstr>
      <vt:lpstr>HOME PAGE HEADER</vt:lpstr>
      <vt:lpstr>HOME PAGE FOOTER</vt:lpstr>
      <vt:lpstr>DONER SEARCH PAGE</vt:lpstr>
      <vt:lpstr>DONER SEARCH PAGE</vt:lpstr>
      <vt:lpstr>SEEKER SEARCH PAGE</vt:lpstr>
      <vt:lpstr>SEEKER SEARCH PAGE</vt:lpstr>
      <vt:lpstr>DONATION FORM PAGE</vt:lpstr>
      <vt:lpstr>SEEKER REQUEST PAGE</vt:lpstr>
      <vt:lpstr>PowerPoint Presentation</vt:lpstr>
      <vt:lpstr>DATABASE TABLES </vt:lpstr>
      <vt:lpstr>DATABASE TABLES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NILESH MADHARIA</cp:lastModifiedBy>
  <cp:revision>23</cp:revision>
  <dcterms:created xsi:type="dcterms:W3CDTF">2021-05-13T13:04:20Z</dcterms:created>
  <dcterms:modified xsi:type="dcterms:W3CDTF">2021-06-16T18:52:12Z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2020-08-03T00:00:00Z</vt:filetime>
  </property>
  <property fmtid="{D5CDD505-2E9C-101B-9397-08002B2CF9AE}" pid="3" name="Creator">
    <vt:lpwstr>Microsoft® PowerPoint® 2010</vt:lpwstr>
  </property>
  <property fmtid="{D5CDD505-2E9C-101B-9397-08002B2CF9AE}" pid="4" name="LastSaved">
    <vt:filetime>2021-05-13T00:00:00Z</vt:filetime>
  </property>
</Properties>
</file>