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sldIdLst>
    <p:sldId id="256" r:id="rId4"/>
    <p:sldId id="258" r:id="rId5"/>
    <p:sldId id="259" r:id="rId6"/>
    <p:sldId id="257" r:id="rId7"/>
    <p:sldId id="262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F6DC-6D92-4E03-8FD5-6CE51024F6AF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251D-E50D-4824-B206-B265412F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7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F6DC-6D92-4E03-8FD5-6CE51024F6AF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251D-E50D-4824-B206-B265412F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F6DC-6D92-4E03-8FD5-6CE51024F6AF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251D-E50D-4824-B206-B265412F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39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093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8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F6DC-6D92-4E03-8FD5-6CE51024F6AF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251D-E50D-4824-B206-B265412F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F6DC-6D92-4E03-8FD5-6CE51024F6AF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251D-E50D-4824-B206-B265412F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0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F6DC-6D92-4E03-8FD5-6CE51024F6AF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251D-E50D-4824-B206-B265412F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F6DC-6D92-4E03-8FD5-6CE51024F6AF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251D-E50D-4824-B206-B265412F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6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F6DC-6D92-4E03-8FD5-6CE51024F6AF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251D-E50D-4824-B206-B265412F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0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F6DC-6D92-4E03-8FD5-6CE51024F6AF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251D-E50D-4824-B206-B265412F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F6DC-6D92-4E03-8FD5-6CE51024F6AF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251D-E50D-4824-B206-B265412F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F6DC-6D92-4E03-8FD5-6CE51024F6AF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251D-E50D-4824-B206-B265412F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7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FF6DC-6D92-4E03-8FD5-6CE51024F6AF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9251D-E50D-4824-B206-B265412F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4" descr="bottom_strip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8926"/>
            <a:ext cx="12192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top_strip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0790" name="Rectangle 6"/>
          <p:cNvSpPr>
            <a:spLocks noChangeArrowheads="1"/>
          </p:cNvSpPr>
          <p:nvPr userDrawn="1"/>
        </p:nvSpPr>
        <p:spPr bwMode="auto">
          <a:xfrm>
            <a:off x="5791200" y="6359525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7A50AA-ED8E-4F7E-8EA9-F4B46DE1053F}" type="slidenum">
              <a:rPr lang="en-US" altLang="en-US" sz="900" b="0" smtClean="0">
                <a:solidFill>
                  <a:srgbClr val="33333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900" b="0" smtClean="0">
              <a:solidFill>
                <a:srgbClr val="333333"/>
              </a:solidFill>
            </a:endParaRPr>
          </a:p>
        </p:txBody>
      </p:sp>
      <p:pic>
        <p:nvPicPr>
          <p:cNvPr id="1031" name="Picture 7" descr="small logo design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700" y="84139"/>
            <a:ext cx="245533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70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4" descr="bottom_strip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8926"/>
            <a:ext cx="12192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top_strip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0790" name="Rectangle 6"/>
          <p:cNvSpPr>
            <a:spLocks noChangeArrowheads="1"/>
          </p:cNvSpPr>
          <p:nvPr userDrawn="1"/>
        </p:nvSpPr>
        <p:spPr bwMode="auto">
          <a:xfrm>
            <a:off x="5791200" y="6359525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7A50AA-ED8E-4F7E-8EA9-F4B46DE1053F}" type="slidenum">
              <a:rPr lang="en-US" altLang="en-US" sz="900" b="0" smtClean="0">
                <a:solidFill>
                  <a:srgbClr val="33333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900" b="0" smtClean="0">
              <a:solidFill>
                <a:srgbClr val="333333"/>
              </a:solidFill>
            </a:endParaRPr>
          </a:p>
        </p:txBody>
      </p:sp>
      <p:pic>
        <p:nvPicPr>
          <p:cNvPr id="1031" name="Picture 7" descr="small logo design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700" y="84139"/>
            <a:ext cx="245533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52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CC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42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>
          <a:xfrm>
            <a:off x="498763" y="1078201"/>
            <a:ext cx="10972800" cy="362671"/>
          </a:xfrm>
        </p:spPr>
        <p:txBody>
          <a:bodyPr/>
          <a:lstStyle/>
          <a:p>
            <a:pPr algn="ctr"/>
            <a:r>
              <a:rPr lang="en-US" altLang="en-US" sz="2000" i="0" dirty="0">
                <a:solidFill>
                  <a:schemeClr val="accent2"/>
                </a:solidFill>
                <a:latin typeface="+mn-lt"/>
              </a:rPr>
              <a:t>VLM Software Flow Chart - MICRO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22073" y="1478144"/>
            <a:ext cx="5679453" cy="2955311"/>
            <a:chOff x="1841501" y="1478144"/>
            <a:chExt cx="7260026" cy="3600269"/>
          </a:xfrm>
        </p:grpSpPr>
        <p:pic>
          <p:nvPicPr>
            <p:cNvPr id="40963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1" y="4621213"/>
              <a:ext cx="21637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4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450" y="4075114"/>
              <a:ext cx="158115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 bwMode="auto">
            <a:xfrm>
              <a:off x="6455265" y="3523371"/>
              <a:ext cx="1026191" cy="103478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b="1" dirty="0">
                <a:solidFill>
                  <a:srgbClr val="FFFFFF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/>
                <a:t>VEXTEC MICRO</a:t>
              </a:r>
            </a:p>
          </p:txBody>
        </p:sp>
        <p:pic>
          <p:nvPicPr>
            <p:cNvPr id="40968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5351" y="3641725"/>
              <a:ext cx="1450975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 bwMode="auto">
            <a:xfrm>
              <a:off x="7744276" y="1478144"/>
              <a:ext cx="1357251" cy="627755"/>
            </a:xfrm>
            <a:prstGeom prst="rect">
              <a:avLst/>
            </a:prstGeom>
            <a:solidFill>
              <a:srgbClr val="FF6E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/>
                <a:t>MATERIAL MODEL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436453" y="1741381"/>
              <a:ext cx="1340894" cy="669318"/>
            </a:xfrm>
            <a:prstGeom prst="rect">
              <a:avLst/>
            </a:prstGeom>
            <a:solidFill>
              <a:srgbClr val="FF6E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/>
                <a:t>EXTERNAL to MICRO</a:t>
              </a:r>
            </a:p>
          </p:txBody>
        </p:sp>
        <p:sp>
          <p:nvSpPr>
            <p:cNvPr id="40975" name="Right Arrow 15"/>
            <p:cNvSpPr>
              <a:spLocks noChangeArrowheads="1"/>
            </p:cNvSpPr>
            <p:nvPr/>
          </p:nvSpPr>
          <p:spPr bwMode="auto">
            <a:xfrm rot="10232440">
              <a:off x="4156075" y="4457700"/>
              <a:ext cx="2152650" cy="381000"/>
            </a:xfrm>
            <a:prstGeom prst="rightArrow">
              <a:avLst>
                <a:gd name="adj1" fmla="val 50000"/>
                <a:gd name="adj2" fmla="val 49908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200" b="1">
                <a:solidFill>
                  <a:srgbClr val="FFFFFF"/>
                </a:solidFill>
              </a:endParaRPr>
            </a:p>
          </p:txBody>
        </p:sp>
        <p:sp>
          <p:nvSpPr>
            <p:cNvPr id="40976" name="Right Arrow 15"/>
            <p:cNvSpPr>
              <a:spLocks noChangeArrowheads="1"/>
            </p:cNvSpPr>
            <p:nvPr/>
          </p:nvSpPr>
          <p:spPr bwMode="auto">
            <a:xfrm rot="-2024420">
              <a:off x="2735264" y="2797175"/>
              <a:ext cx="1716087" cy="439738"/>
            </a:xfrm>
            <a:prstGeom prst="rightArrow">
              <a:avLst>
                <a:gd name="adj1" fmla="val 50000"/>
                <a:gd name="adj2" fmla="val 4992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200" b="1">
                <a:solidFill>
                  <a:srgbClr val="FFFFFF"/>
                </a:solidFill>
              </a:endParaRPr>
            </a:p>
          </p:txBody>
        </p:sp>
        <p:sp>
          <p:nvSpPr>
            <p:cNvPr id="40977" name="Right Arrow 16"/>
            <p:cNvSpPr>
              <a:spLocks noChangeArrowheads="1"/>
            </p:cNvSpPr>
            <p:nvPr/>
          </p:nvSpPr>
          <p:spPr bwMode="auto">
            <a:xfrm rot="2959642">
              <a:off x="5546726" y="2733676"/>
              <a:ext cx="1298575" cy="441325"/>
            </a:xfrm>
            <a:prstGeom prst="rightArrow">
              <a:avLst>
                <a:gd name="adj1" fmla="val 47167"/>
                <a:gd name="adj2" fmla="val 49776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200" b="1">
                <a:solidFill>
                  <a:srgbClr val="FFFFFF"/>
                </a:solidFill>
              </a:endParaRPr>
            </a:p>
          </p:txBody>
        </p:sp>
        <p:sp>
          <p:nvSpPr>
            <p:cNvPr id="40978" name="Right Arrow 17"/>
            <p:cNvSpPr>
              <a:spLocks noChangeArrowheads="1"/>
            </p:cNvSpPr>
            <p:nvPr/>
          </p:nvSpPr>
          <p:spPr bwMode="auto">
            <a:xfrm rot="7504095">
              <a:off x="6974682" y="2628107"/>
              <a:ext cx="1490662" cy="441325"/>
            </a:xfrm>
            <a:prstGeom prst="rightArrow">
              <a:avLst>
                <a:gd name="adj1" fmla="val 47167"/>
                <a:gd name="adj2" fmla="val 49774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14108" y="4405745"/>
            <a:ext cx="1731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Figure 4</a:t>
            </a:r>
            <a:endParaRPr 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27" y="1371600"/>
            <a:ext cx="6416099" cy="344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399" y="4807526"/>
            <a:ext cx="1731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Figure 5</a:t>
            </a:r>
            <a:endParaRPr 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01" y="1331335"/>
            <a:ext cx="4272694" cy="2669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587" y="1328737"/>
            <a:ext cx="4392118" cy="2671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450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483" y="1347352"/>
            <a:ext cx="4345457" cy="2656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73" y="1349518"/>
            <a:ext cx="4329545" cy="26558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259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66" y="1488930"/>
            <a:ext cx="3436707" cy="3166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607579" y="1474065"/>
            <a:ext cx="3672493" cy="3167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073235" y="4655127"/>
            <a:ext cx="1731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Figure 1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61562" y="4641271"/>
            <a:ext cx="1731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Figure 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8850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864418" y="1957589"/>
            <a:ext cx="3115310" cy="2360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03" y="1977159"/>
            <a:ext cx="3034665" cy="2349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641272" y="4350326"/>
            <a:ext cx="1731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Figure 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9653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46" y="1305358"/>
            <a:ext cx="6073575" cy="24769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5345" y="3768434"/>
            <a:ext cx="1731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Table 1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9676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3333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3333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3333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3333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25</Words>
  <Application>Microsoft Office PowerPoint</Application>
  <PresentationFormat>Widescreen</PresentationFormat>
  <Paragraphs>11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1_Default Design</vt:lpstr>
      <vt:lpstr>2_Default Design</vt:lpstr>
      <vt:lpstr>PowerPoint Presentation</vt:lpstr>
      <vt:lpstr>VLM Software Flow Chart - MICRO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Kulkarni</dc:creator>
  <cp:lastModifiedBy>Sanjeev Kulkarni</cp:lastModifiedBy>
  <cp:revision>7</cp:revision>
  <dcterms:created xsi:type="dcterms:W3CDTF">2016-04-01T15:01:12Z</dcterms:created>
  <dcterms:modified xsi:type="dcterms:W3CDTF">2016-04-01T18:21:08Z</dcterms:modified>
</cp:coreProperties>
</file>