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5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2160" y="533520"/>
            <a:ext cx="7772040" cy="1523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368360" y="2743200"/>
            <a:ext cx="6479640" cy="79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1368360" y="3617280"/>
            <a:ext cx="6479640" cy="79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22160" y="533520"/>
            <a:ext cx="7772040" cy="1523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368360" y="2743200"/>
            <a:ext cx="3161880" cy="79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88640" y="2743200"/>
            <a:ext cx="3161880" cy="79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88640" y="3617280"/>
            <a:ext cx="3161880" cy="79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1368360" y="3617280"/>
            <a:ext cx="3161880" cy="79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2160" y="533520"/>
            <a:ext cx="7772040" cy="1523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368360" y="2743200"/>
            <a:ext cx="6479640" cy="1672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1368360" y="2743200"/>
            <a:ext cx="6479640" cy="1672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559680" y="2742840"/>
            <a:ext cx="2096640" cy="167292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559680" y="2742840"/>
            <a:ext cx="2096640" cy="1672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2160" y="533520"/>
            <a:ext cx="7772040" cy="1523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1368360" y="2743200"/>
            <a:ext cx="6479640" cy="167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22160" y="533520"/>
            <a:ext cx="7772040" cy="1523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368360" y="2743200"/>
            <a:ext cx="6479640" cy="1672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2160" y="533520"/>
            <a:ext cx="7772040" cy="1523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368360" y="2743200"/>
            <a:ext cx="3161880" cy="1672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88640" y="2743200"/>
            <a:ext cx="3161880" cy="1672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22160" y="533520"/>
            <a:ext cx="7772040" cy="1523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ubTitle"/>
          </p:nvPr>
        </p:nvSpPr>
        <p:spPr>
          <a:xfrm>
            <a:off x="722160" y="533520"/>
            <a:ext cx="7772040" cy="7063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722160" y="533520"/>
            <a:ext cx="7772040" cy="1523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368360" y="2743200"/>
            <a:ext cx="3161880" cy="79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1368360" y="3617280"/>
            <a:ext cx="3161880" cy="79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688640" y="2743200"/>
            <a:ext cx="3161880" cy="1672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2160" y="533520"/>
            <a:ext cx="7772040" cy="1523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1368360" y="2743200"/>
            <a:ext cx="6479640" cy="167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722160" y="533520"/>
            <a:ext cx="7772040" cy="1523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368360" y="2743200"/>
            <a:ext cx="3161880" cy="1672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88640" y="2743200"/>
            <a:ext cx="3161880" cy="79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88640" y="3617280"/>
            <a:ext cx="3161880" cy="79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22160" y="533520"/>
            <a:ext cx="7772040" cy="1523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368360" y="2743200"/>
            <a:ext cx="3161880" cy="79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88640" y="2743200"/>
            <a:ext cx="3161880" cy="79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1368360" y="3617280"/>
            <a:ext cx="6479640" cy="79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22160" y="533520"/>
            <a:ext cx="7772040" cy="1523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1368360" y="2743200"/>
            <a:ext cx="6479640" cy="79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368360" y="3617280"/>
            <a:ext cx="6479640" cy="79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22160" y="533520"/>
            <a:ext cx="7772040" cy="1523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368360" y="2743200"/>
            <a:ext cx="3161880" cy="79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88640" y="2743200"/>
            <a:ext cx="3161880" cy="79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88640" y="3617280"/>
            <a:ext cx="3161880" cy="79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1368360" y="3617280"/>
            <a:ext cx="3161880" cy="79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2160" y="533520"/>
            <a:ext cx="7772040" cy="1523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368360" y="2743200"/>
            <a:ext cx="6479640" cy="1672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1368360" y="2743200"/>
            <a:ext cx="6479640" cy="1672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559680" y="2742840"/>
            <a:ext cx="2096640" cy="1672920"/>
          </a:xfrm>
          <a:prstGeom prst="rect">
            <a:avLst/>
          </a:prstGeom>
          <a:ln>
            <a:noFill/>
          </a:ln>
        </p:spPr>
      </p:pic>
      <p:pic>
        <p:nvPicPr>
          <p:cNvPr id="10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559680" y="2742840"/>
            <a:ext cx="2096640" cy="1672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722160" y="533520"/>
            <a:ext cx="7772040" cy="1523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1368360" y="2743200"/>
            <a:ext cx="6479640" cy="1673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22160" y="533520"/>
            <a:ext cx="7772040" cy="1523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1368360" y="2743200"/>
            <a:ext cx="6479640" cy="1672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22160" y="533520"/>
            <a:ext cx="7772040" cy="1523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1368360" y="2743200"/>
            <a:ext cx="3161880" cy="1672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88640" y="2743200"/>
            <a:ext cx="3161880" cy="1672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22160" y="533520"/>
            <a:ext cx="7772040" cy="1523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22160" y="533520"/>
            <a:ext cx="7772040" cy="1523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368360" y="2743200"/>
            <a:ext cx="6479640" cy="1672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722160" y="533520"/>
            <a:ext cx="7772040" cy="7063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22160" y="533520"/>
            <a:ext cx="7772040" cy="1523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1368360" y="2743200"/>
            <a:ext cx="3161880" cy="79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1368360" y="3617280"/>
            <a:ext cx="3161880" cy="79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688640" y="2743200"/>
            <a:ext cx="3161880" cy="1672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722160" y="533520"/>
            <a:ext cx="7772040" cy="1523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1368360" y="2743200"/>
            <a:ext cx="3161880" cy="1672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688640" y="2743200"/>
            <a:ext cx="3161880" cy="79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688640" y="3617280"/>
            <a:ext cx="3161880" cy="79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722160" y="533520"/>
            <a:ext cx="7772040" cy="1523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1368360" y="2743200"/>
            <a:ext cx="3161880" cy="79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88640" y="2743200"/>
            <a:ext cx="3161880" cy="79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1368360" y="3617280"/>
            <a:ext cx="6479640" cy="79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722160" y="533520"/>
            <a:ext cx="7772040" cy="1523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1368360" y="2743200"/>
            <a:ext cx="6479640" cy="79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1368360" y="3617280"/>
            <a:ext cx="6479640" cy="79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722160" y="533520"/>
            <a:ext cx="7772040" cy="1523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1368360" y="2743200"/>
            <a:ext cx="3161880" cy="79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88640" y="2743200"/>
            <a:ext cx="3161880" cy="79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688640" y="3617280"/>
            <a:ext cx="3161880" cy="79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1368360" y="3617280"/>
            <a:ext cx="3161880" cy="79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722160" y="533520"/>
            <a:ext cx="7772040" cy="1523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1368360" y="2743200"/>
            <a:ext cx="6479640" cy="1672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1368360" y="2743200"/>
            <a:ext cx="6479640" cy="1672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6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559680" y="2742840"/>
            <a:ext cx="2096640" cy="167292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559680" y="2742840"/>
            <a:ext cx="2096640" cy="1672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2160" y="533520"/>
            <a:ext cx="7772040" cy="1523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368360" y="2743200"/>
            <a:ext cx="3161880" cy="1672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88640" y="2743200"/>
            <a:ext cx="3161880" cy="1672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2160" y="533520"/>
            <a:ext cx="7772040" cy="1523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ubTitle"/>
          </p:nvPr>
        </p:nvSpPr>
        <p:spPr>
          <a:xfrm>
            <a:off x="722160" y="533520"/>
            <a:ext cx="7772040" cy="7063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2160" y="533520"/>
            <a:ext cx="7772040" cy="1523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368360" y="2743200"/>
            <a:ext cx="3161880" cy="79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368360" y="3617280"/>
            <a:ext cx="3161880" cy="79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88640" y="2743200"/>
            <a:ext cx="3161880" cy="1672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2160" y="533520"/>
            <a:ext cx="7772040" cy="1523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368360" y="2743200"/>
            <a:ext cx="3161880" cy="1672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88640" y="2743200"/>
            <a:ext cx="3161880" cy="79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88640" y="3617280"/>
            <a:ext cx="3161880" cy="79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22160" y="533520"/>
            <a:ext cx="7772040" cy="1523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368360" y="2743200"/>
            <a:ext cx="3161880" cy="79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88640" y="2743200"/>
            <a:ext cx="3161880" cy="79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1368360" y="3617280"/>
            <a:ext cx="6479640" cy="797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rgbClr val="8cadae"/>
          </a:solidFill>
          <a:ln w="9360">
            <a:noFill/>
          </a:ln>
        </p:spPr>
      </p:sp>
      <p:sp>
        <p:nvSpPr>
          <p:cNvPr id="5" name="CustomShape 6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rgbClr val="7b9899"/>
            </a:solidFill>
            <a:miter/>
          </a:ln>
        </p:spPr>
      </p:sp>
      <p:sp>
        <p:nvSpPr>
          <p:cNvPr id="6" name="Line 7"/>
          <p:cNvSpPr/>
          <p:nvPr/>
        </p:nvSpPr>
        <p:spPr>
          <a:xfrm>
            <a:off x="152280" y="1276560"/>
            <a:ext cx="8832960" cy="0"/>
          </a:xfrm>
          <a:prstGeom prst="line">
            <a:avLst/>
          </a:prstGeom>
          <a:ln w="9360">
            <a:solidFill>
              <a:srgbClr val="7b9899"/>
            </a:solidFill>
            <a:custDash>
              <a:ds d="105000" sp="35000"/>
            </a:custDash>
            <a:round/>
          </a:ln>
        </p:spPr>
      </p:sp>
      <p:sp>
        <p:nvSpPr>
          <p:cNvPr id="7" name="CustomShape 8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rgbClr val="7b9899"/>
            </a:solidFill>
            <a:round/>
          </a:ln>
        </p:spPr>
      </p:sp>
      <p:sp>
        <p:nvSpPr>
          <p:cNvPr id="9" name="CustomShape 10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0" name="CustomShape 11"/>
          <p:cNvSpPr/>
          <p:nvPr/>
        </p:nvSpPr>
        <p:spPr>
          <a:xfrm>
            <a:off x="8991720" y="288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1" name="CustomShape 12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2" name="CustomShape 13"/>
          <p:cNvSpPr/>
          <p:nvPr/>
        </p:nvSpPr>
        <p:spPr>
          <a:xfrm>
            <a:off x="0" y="0"/>
            <a:ext cx="9143640" cy="25142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3" name="CustomShape 14"/>
          <p:cNvSpPr/>
          <p:nvPr/>
        </p:nvSpPr>
        <p:spPr>
          <a:xfrm>
            <a:off x="146160" y="6391800"/>
            <a:ext cx="8832600" cy="309240"/>
          </a:xfrm>
          <a:prstGeom prst="rect">
            <a:avLst/>
          </a:prstGeom>
          <a:solidFill>
            <a:srgbClr val="8cadae"/>
          </a:solidFill>
          <a:ln w="9360">
            <a:noFill/>
          </a:ln>
        </p:spPr>
      </p:sp>
      <p:sp>
        <p:nvSpPr>
          <p:cNvPr id="14" name="PlaceHolder 15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Georgia"/>
              </a:rPr>
              <a:t>4/28/15</a:t>
            </a:r>
            <a:endParaRPr/>
          </a:p>
        </p:txBody>
      </p:sp>
      <p:sp>
        <p:nvSpPr>
          <p:cNvPr id="15" name="PlaceHolder 16"/>
          <p:cNvSpPr>
            <a:spLocks noGrp="1"/>
          </p:cNvSpPr>
          <p:nvPr>
            <p:ph type="ftr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16" name="Line 17"/>
          <p:cNvSpPr/>
          <p:nvPr/>
        </p:nvSpPr>
        <p:spPr>
          <a:xfrm>
            <a:off x="155160" y="2419920"/>
            <a:ext cx="8833320" cy="0"/>
          </a:xfrm>
          <a:prstGeom prst="line">
            <a:avLst/>
          </a:prstGeom>
          <a:ln w="11520">
            <a:solidFill>
              <a:srgbClr val="7b9899"/>
            </a:solidFill>
            <a:custDash>
              <a:ds d="105000" sp="35000"/>
            </a:custDash>
            <a:round/>
          </a:ln>
        </p:spPr>
      </p:sp>
      <p:sp>
        <p:nvSpPr>
          <p:cNvPr id="17" name="CustomShape 18"/>
          <p:cNvSpPr/>
          <p:nvPr/>
        </p:nvSpPr>
        <p:spPr>
          <a:xfrm>
            <a:off x="152280" y="152280"/>
            <a:ext cx="8832600" cy="6546600"/>
          </a:xfrm>
          <a:prstGeom prst="rect">
            <a:avLst/>
          </a:prstGeom>
          <a:noFill/>
          <a:ln w="9360">
            <a:solidFill>
              <a:srgbClr val="7b9899"/>
            </a:solidFill>
            <a:miter/>
          </a:ln>
        </p:spPr>
      </p:sp>
      <p:sp>
        <p:nvSpPr>
          <p:cNvPr id="18" name="CustomShape 19"/>
          <p:cNvSpPr/>
          <p:nvPr/>
        </p:nvSpPr>
        <p:spPr>
          <a:xfrm>
            <a:off x="4267080" y="21153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19" name="CustomShape 20"/>
          <p:cNvSpPr/>
          <p:nvPr/>
        </p:nvSpPr>
        <p:spPr>
          <a:xfrm>
            <a:off x="4361760" y="22096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rgbClr val="7b9899"/>
            </a:solidFill>
            <a:round/>
          </a:ln>
        </p:spPr>
      </p:sp>
      <p:sp>
        <p:nvSpPr>
          <p:cNvPr id="20" name="PlaceHolder 21"/>
          <p:cNvSpPr>
            <a:spLocks noGrp="1"/>
          </p:cNvSpPr>
          <p:nvPr>
            <p:ph type="sldNum"/>
          </p:nvPr>
        </p:nvSpPr>
        <p:spPr>
          <a:xfrm>
            <a:off x="4343400" y="2199600"/>
            <a:ext cx="456840" cy="441000"/>
          </a:xfrm>
          <a:prstGeom prst="rect">
            <a:avLst/>
          </a:prstGeom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fld id="{BB10D08D-DE6E-4B4D-9DD7-0C52E32E6422}" type="slidenum">
              <a:rPr lang="en-US" sz="1600">
                <a:solidFill>
                  <a:srgbClr val="6d8687"/>
                </a:solidFill>
                <a:latin typeface="Georgia"/>
              </a:rPr>
              <a:t>&lt;number&gt;</a:t>
            </a:fld>
            <a:endParaRPr/>
          </a:p>
        </p:txBody>
      </p:sp>
      <p:sp>
        <p:nvSpPr>
          <p:cNvPr id="21" name="PlaceHolder 22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2040" cy="17521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200">
                <a:solidFill>
                  <a:srgbClr val="d16349"/>
                </a:solidFill>
                <a:latin typeface="Georgia"/>
              </a:rPr>
              <a:t>Click to edit the title text formatClick to edit Master title style</a:t>
            </a:r>
            <a:endParaRPr/>
          </a:p>
        </p:txBody>
      </p:sp>
      <p:sp>
        <p:nvSpPr>
          <p:cNvPr id="22" name="PlaceHolder 2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700">
                <a:latin typeface="Georgi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Georgi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Georgi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Georgi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Georgi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Georgia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Georgia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5d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8" name="CustomShape 2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9" name="CustomShape 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0" name="CustomShape 4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61" name="CustomShape 5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rgbClr val="8cadae"/>
          </a:solidFill>
          <a:ln w="9360">
            <a:noFill/>
          </a:ln>
        </p:spPr>
      </p:sp>
      <p:sp>
        <p:nvSpPr>
          <p:cNvPr id="62" name="CustomShape 6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rgbClr val="7b9899"/>
            </a:solidFill>
            <a:miter/>
          </a:ln>
        </p:spPr>
      </p:sp>
      <p:sp>
        <p:nvSpPr>
          <p:cNvPr id="63" name="Line 7"/>
          <p:cNvSpPr/>
          <p:nvPr/>
        </p:nvSpPr>
        <p:spPr>
          <a:xfrm>
            <a:off x="152280" y="1276560"/>
            <a:ext cx="8832960" cy="0"/>
          </a:xfrm>
          <a:prstGeom prst="line">
            <a:avLst/>
          </a:prstGeom>
          <a:ln w="9360">
            <a:solidFill>
              <a:srgbClr val="7b9899"/>
            </a:solidFill>
            <a:custDash>
              <a:ds d="105000" sp="35000"/>
            </a:custDash>
            <a:round/>
          </a:ln>
        </p:spPr>
      </p:sp>
      <p:sp>
        <p:nvSpPr>
          <p:cNvPr id="64" name="CustomShape 8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65" name="CustomShape 9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rgbClr val="7b9899"/>
            </a:solidFill>
            <a:round/>
          </a:ln>
        </p:spPr>
      </p:sp>
      <p:sp>
        <p:nvSpPr>
          <p:cNvPr id="66" name="PlaceHolder 10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Click to edit the title text formatClick to edit Master title style</a:t>
            </a:r>
            <a:endParaRPr/>
          </a:p>
        </p:txBody>
      </p:sp>
      <p:sp>
        <p:nvSpPr>
          <p:cNvPr id="67" name="PlaceHolder 11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Georgia"/>
              </a:rPr>
              <a:t>4/28/15</a:t>
            </a:r>
            <a:endParaRPr/>
          </a:p>
        </p:txBody>
      </p:sp>
      <p:sp>
        <p:nvSpPr>
          <p:cNvPr id="68" name="PlaceHolder 12"/>
          <p:cNvSpPr>
            <a:spLocks noGrp="1"/>
          </p:cNvSpPr>
          <p:nvPr>
            <p:ph type="ftr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69" name="PlaceHolder 13"/>
          <p:cNvSpPr>
            <a:spLocks noGrp="1"/>
          </p:cNvSpPr>
          <p:nvPr>
            <p:ph type="sldNum"/>
          </p:nvPr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8F63A134-B6E0-4DFB-AB3B-F41A13B1239B}" type="slidenum">
              <a:rPr lang="en-US" sz="1600">
                <a:solidFill>
                  <a:srgbClr val="7b9899"/>
                </a:solidFill>
                <a:latin typeface="Georgia"/>
              </a:rPr>
              <a:t>&lt;number&gt;</a:t>
            </a:fld>
            <a:endParaRPr/>
          </a:p>
        </p:txBody>
      </p:sp>
      <p:sp>
        <p:nvSpPr>
          <p:cNvPr id="70" name="PlaceHolder 14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5000"/>
              <a:buFont typeface="Wingdings 2" charset="2"/>
              <a:buChar char=""/>
            </a:pPr>
            <a:r>
              <a:rPr lang="en-US" sz="2700">
                <a:solidFill>
                  <a:srgbClr val="000000"/>
                </a:solidFill>
                <a:latin typeface="Georgia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70000"/>
              <a:buFont typeface="Wingdings" charset="2"/>
              <a:buChar char=""/>
            </a:pPr>
            <a:r>
              <a:rPr lang="en-US" sz="2200">
                <a:solidFill>
                  <a:srgbClr val="646b86"/>
                </a:solidFill>
                <a:latin typeface="Georgia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75000"/>
              <a:buFont typeface="Wingdings 2" charset="2"/>
              <a:buChar char=""/>
            </a:pPr>
            <a:r>
              <a:rPr lang="en-US" sz="2000">
                <a:solidFill>
                  <a:srgbClr val="000000"/>
                </a:solidFill>
                <a:latin typeface="Georgia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70000"/>
              <a:buFont typeface="Wingdings" charset="2"/>
              <a:buChar char=""/>
            </a:pPr>
            <a:r>
              <a:rPr lang="en-US" sz="2000">
                <a:solidFill>
                  <a:srgbClr val="646b86"/>
                </a:solidFill>
                <a:latin typeface="Georgia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"/>
            </a:pPr>
            <a:r>
              <a:rPr lang="en-US">
                <a:solidFill>
                  <a:srgbClr val="000000"/>
                </a:solidFill>
                <a:latin typeface="Georgia"/>
              </a:rPr>
              <a:t>Fifth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06" name="CustomShape 2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07" name="CustomShape 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08" name="CustomShape 4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09" name="CustomShape 5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rgbClr val="8cadae"/>
          </a:solidFill>
          <a:ln w="9360">
            <a:noFill/>
          </a:ln>
        </p:spPr>
      </p:sp>
      <p:sp>
        <p:nvSpPr>
          <p:cNvPr id="110" name="CustomShape 6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rgbClr val="7b9899"/>
            </a:solidFill>
            <a:miter/>
          </a:ln>
        </p:spPr>
      </p:sp>
      <p:sp>
        <p:nvSpPr>
          <p:cNvPr id="111" name="Line 7"/>
          <p:cNvSpPr/>
          <p:nvPr/>
        </p:nvSpPr>
        <p:spPr>
          <a:xfrm>
            <a:off x="152280" y="1276560"/>
            <a:ext cx="8832960" cy="0"/>
          </a:xfrm>
          <a:prstGeom prst="line">
            <a:avLst/>
          </a:prstGeom>
          <a:ln w="9360">
            <a:solidFill>
              <a:srgbClr val="7b9899"/>
            </a:solidFill>
            <a:custDash>
              <a:ds d="105000" sp="35000"/>
            </a:custDash>
            <a:round/>
          </a:ln>
        </p:spPr>
      </p:sp>
      <p:sp>
        <p:nvSpPr>
          <p:cNvPr id="112" name="CustomShape 8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113" name="CustomShape 9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rgbClr val="7b9899"/>
            </a:solidFill>
            <a:round/>
          </a:ln>
        </p:spPr>
      </p:sp>
      <p:sp>
        <p:nvSpPr>
          <p:cNvPr id="114" name="CustomShape 10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15" name="CustomShape 1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16" name="CustomShape 12"/>
          <p:cNvSpPr/>
          <p:nvPr/>
        </p:nvSpPr>
        <p:spPr>
          <a:xfrm>
            <a:off x="0" y="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17" name="CustomShape 13"/>
          <p:cNvSpPr/>
          <p:nvPr/>
        </p:nvSpPr>
        <p:spPr>
          <a:xfrm>
            <a:off x="8991720" y="1908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18" name="CustomShape 14"/>
          <p:cNvSpPr/>
          <p:nvPr/>
        </p:nvSpPr>
        <p:spPr>
          <a:xfrm>
            <a:off x="152280" y="2286000"/>
            <a:ext cx="8832600" cy="3045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19" name="CustomShape 15"/>
          <p:cNvSpPr/>
          <p:nvPr/>
        </p:nvSpPr>
        <p:spPr>
          <a:xfrm>
            <a:off x="155520" y="142200"/>
            <a:ext cx="8832600" cy="2139480"/>
          </a:xfrm>
          <a:prstGeom prst="rect">
            <a:avLst/>
          </a:prstGeom>
          <a:solidFill>
            <a:srgbClr val="d16349"/>
          </a:solidFill>
          <a:ln w="9360">
            <a:noFill/>
          </a:ln>
        </p:spPr>
      </p:sp>
      <p:sp>
        <p:nvSpPr>
          <p:cNvPr id="120" name="PlaceHolder 16"/>
          <p:cNvSpPr>
            <a:spLocks noGrp="1"/>
          </p:cNvSpPr>
          <p:nvPr>
            <p:ph type="body"/>
          </p:nvPr>
        </p:nvSpPr>
        <p:spPr>
          <a:xfrm>
            <a:off x="1368360" y="2743200"/>
            <a:ext cx="6479640" cy="167292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b="1" lang="en-US" sz="1600">
                <a:solidFill>
                  <a:srgbClr val="646b86"/>
                </a:solidFill>
                <a:latin typeface="Georgia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en-US" sz="1600">
                <a:solidFill>
                  <a:srgbClr val="646b86"/>
                </a:solidFill>
                <a:latin typeface="Georgia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en-US" sz="1600">
                <a:solidFill>
                  <a:srgbClr val="646b86"/>
                </a:solidFill>
                <a:latin typeface="Georgia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en-US" sz="1600">
                <a:solidFill>
                  <a:srgbClr val="646b86"/>
                </a:solidFill>
                <a:latin typeface="Georgia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en-US" sz="1600">
                <a:solidFill>
                  <a:srgbClr val="646b86"/>
                </a:solidFill>
                <a:latin typeface="Georgia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en-US" sz="1600">
                <a:solidFill>
                  <a:srgbClr val="646b86"/>
                </a:solidFill>
                <a:latin typeface="Georgia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646b86"/>
                </a:solidFill>
                <a:latin typeface="Georgia"/>
              </a:rPr>
              <a:t>Seventh Outline LevelClick to edit Master text styles</a:t>
            </a:r>
            <a:endParaRPr/>
          </a:p>
        </p:txBody>
      </p:sp>
      <p:sp>
        <p:nvSpPr>
          <p:cNvPr id="121" name="CustomShape 17"/>
          <p:cNvSpPr/>
          <p:nvPr/>
        </p:nvSpPr>
        <p:spPr>
          <a:xfrm>
            <a:off x="146160" y="6391800"/>
            <a:ext cx="8832600" cy="309240"/>
          </a:xfrm>
          <a:prstGeom prst="rect">
            <a:avLst/>
          </a:prstGeom>
          <a:solidFill>
            <a:srgbClr val="8cadae"/>
          </a:solidFill>
          <a:ln w="9360">
            <a:noFill/>
          </a:ln>
        </p:spPr>
      </p:sp>
      <p:sp>
        <p:nvSpPr>
          <p:cNvPr id="122" name="CustomShape 18"/>
          <p:cNvSpPr/>
          <p:nvPr/>
        </p:nvSpPr>
        <p:spPr>
          <a:xfrm>
            <a:off x="152280" y="152280"/>
            <a:ext cx="8832600" cy="6546600"/>
          </a:xfrm>
          <a:prstGeom prst="rect">
            <a:avLst/>
          </a:prstGeom>
          <a:noFill/>
          <a:ln w="9360">
            <a:solidFill>
              <a:srgbClr val="7b9899"/>
            </a:solidFill>
            <a:miter/>
          </a:ln>
        </p:spPr>
      </p:sp>
      <p:sp>
        <p:nvSpPr>
          <p:cNvPr id="123" name="PlaceHolder 19"/>
          <p:cNvSpPr>
            <a:spLocks noGrp="1"/>
          </p:cNvSpPr>
          <p:nvPr>
            <p:ph type="ftr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124" name="PlaceHolder 20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Georgia"/>
              </a:rPr>
              <a:t>4/28/15</a:t>
            </a:r>
            <a:endParaRPr/>
          </a:p>
        </p:txBody>
      </p:sp>
      <p:sp>
        <p:nvSpPr>
          <p:cNvPr id="125" name="Line 21"/>
          <p:cNvSpPr/>
          <p:nvPr/>
        </p:nvSpPr>
        <p:spPr>
          <a:xfrm>
            <a:off x="152280" y="2438280"/>
            <a:ext cx="8832960" cy="0"/>
          </a:xfrm>
          <a:prstGeom prst="line">
            <a:avLst/>
          </a:prstGeom>
          <a:ln w="11520">
            <a:solidFill>
              <a:srgbClr val="7b9899"/>
            </a:solidFill>
            <a:custDash>
              <a:ds d="105000" sp="35000"/>
            </a:custDash>
            <a:round/>
          </a:ln>
        </p:spPr>
      </p:sp>
      <p:sp>
        <p:nvSpPr>
          <p:cNvPr id="126" name="CustomShape 22"/>
          <p:cNvSpPr/>
          <p:nvPr/>
        </p:nvSpPr>
        <p:spPr>
          <a:xfrm>
            <a:off x="4267080" y="21153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127" name="CustomShape 23"/>
          <p:cNvSpPr/>
          <p:nvPr/>
        </p:nvSpPr>
        <p:spPr>
          <a:xfrm>
            <a:off x="4361760" y="22096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rgbClr val="7b9899"/>
            </a:solidFill>
            <a:round/>
          </a:ln>
        </p:spPr>
      </p:sp>
      <p:sp>
        <p:nvSpPr>
          <p:cNvPr id="128" name="PlaceHolder 24"/>
          <p:cNvSpPr>
            <a:spLocks noGrp="1"/>
          </p:cNvSpPr>
          <p:nvPr>
            <p:ph type="sldNum"/>
          </p:nvPr>
        </p:nvSpPr>
        <p:spPr>
          <a:xfrm>
            <a:off x="4343400" y="2199600"/>
            <a:ext cx="456840" cy="441000"/>
          </a:xfrm>
          <a:prstGeom prst="rect">
            <a:avLst/>
          </a:prstGeom>
        </p:spPr>
        <p:txBody>
          <a:bodyPr lIns="45720" rIns="45720" tIns="45000" bIns="45000" anchor="ctr"/>
          <a:p>
            <a:pPr>
              <a:lnSpc>
                <a:spcPct val="100000"/>
              </a:lnSpc>
            </a:pPr>
            <a:fld id="{C71F33D6-4E6C-45DF-A139-255C37F25C22}" type="slidenum">
              <a:rPr lang="en-US" sz="1600">
                <a:solidFill>
                  <a:srgbClr val="6d8687"/>
                </a:solidFill>
                <a:latin typeface="Georgia"/>
              </a:rPr>
              <a:t>&lt;number&gt;</a:t>
            </a:fld>
            <a:endParaRPr/>
          </a:p>
        </p:txBody>
      </p:sp>
      <p:sp>
        <p:nvSpPr>
          <p:cNvPr id="129" name="PlaceHolder 25"/>
          <p:cNvSpPr>
            <a:spLocks noGrp="1"/>
          </p:cNvSpPr>
          <p:nvPr>
            <p:ph type="title"/>
          </p:nvPr>
        </p:nvSpPr>
        <p:spPr>
          <a:xfrm>
            <a:off x="722160" y="533520"/>
            <a:ext cx="7772040" cy="15235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4200">
                <a:solidFill>
                  <a:srgbClr val="ffffff"/>
                </a:solidFill>
                <a:latin typeface="Georgia"/>
              </a:rPr>
              <a:t>Click to edit the title text formatClick to edit Master title style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1371600" y="2819520"/>
            <a:ext cx="6400440" cy="175212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646b86"/>
                </a:solidFill>
                <a:latin typeface="Georgia"/>
              </a:rPr>
              <a:t>Mayur Santani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646b86"/>
                </a:solidFill>
                <a:latin typeface="Georgia"/>
              </a:rPr>
              <a:t>Animesh Gandhi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685800" y="380880"/>
            <a:ext cx="7772040" cy="17521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4200">
                <a:solidFill>
                  <a:srgbClr val="d16349"/>
                </a:solidFill>
                <a:latin typeface="Georgia"/>
              </a:rPr>
              <a:t>Final Project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All the Notification Lists</a:t>
            </a:r>
            <a:endParaRPr/>
          </a:p>
        </p:txBody>
      </p:sp>
      <p:pic>
        <p:nvPicPr>
          <p:cNvPr id="183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1680" y="2220120"/>
            <a:ext cx="8503920" cy="318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Creating a New List</a:t>
            </a:r>
            <a:endParaRPr/>
          </a:p>
        </p:txBody>
      </p:sp>
      <p:pic>
        <p:nvPicPr>
          <p:cNvPr id="185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71920" y="1447920"/>
            <a:ext cx="7662240" cy="492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List of Lists</a:t>
            </a:r>
            <a:endParaRPr/>
          </a:p>
        </p:txBody>
      </p:sp>
      <p:pic>
        <p:nvPicPr>
          <p:cNvPr id="187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2280" y="2209680"/>
            <a:ext cx="8791920" cy="365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Adding a list to a List</a:t>
            </a:r>
            <a:endParaRPr/>
          </a:p>
        </p:txBody>
      </p:sp>
      <p:pic>
        <p:nvPicPr>
          <p:cNvPr id="189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63440" y="1527120"/>
            <a:ext cx="7470720" cy="489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Document Upload</a:t>
            </a:r>
            <a:endParaRPr/>
          </a:p>
        </p:txBody>
      </p:sp>
      <p:pic>
        <p:nvPicPr>
          <p:cNvPr id="191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1680" y="1905120"/>
            <a:ext cx="8503920" cy="327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Document Uploader</a:t>
            </a:r>
            <a:endParaRPr/>
          </a:p>
        </p:txBody>
      </p:sp>
      <p:pic>
        <p:nvPicPr>
          <p:cNvPr id="193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87800" y="1527120"/>
            <a:ext cx="8131680" cy="457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1005840" y="2743200"/>
            <a:ext cx="7406640" cy="167292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2700">
                <a:latin typeface="Georgia"/>
              </a:rPr>
              <a:t>https://apex.oracle.com/pls/apex/f?p=95965:1:3860349066582:::::</a:t>
            </a:r>
            <a:endParaRPr/>
          </a:p>
        </p:txBody>
      </p:sp>
      <p:sp>
        <p:nvSpPr>
          <p:cNvPr id="195" name="TextShape 2"/>
          <p:cNvSpPr txBox="1"/>
          <p:nvPr/>
        </p:nvSpPr>
        <p:spPr>
          <a:xfrm>
            <a:off x="722160" y="533520"/>
            <a:ext cx="7772040" cy="15235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4200">
                <a:solidFill>
                  <a:srgbClr val="ffffff"/>
                </a:solidFill>
                <a:latin typeface="Georgia"/>
              </a:rPr>
              <a:t>And now its time for a demo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Conceptual Model</a:t>
            </a:r>
            <a:endParaRPr/>
          </a:p>
        </p:txBody>
      </p:sp>
      <p:pic>
        <p:nvPicPr>
          <p:cNvPr id="167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1680" y="1541880"/>
            <a:ext cx="8503920" cy="454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Logical Model</a:t>
            </a:r>
            <a:endParaRPr/>
          </a:p>
        </p:txBody>
      </p:sp>
      <p:pic>
        <p:nvPicPr>
          <p:cNvPr id="169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38520" y="1550520"/>
            <a:ext cx="7230240" cy="452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368360" y="2743200"/>
            <a:ext cx="6479640" cy="1672920"/>
          </a:xfrm>
          <a:prstGeom prst="rect">
            <a:avLst/>
          </a:prstGeom>
        </p:spPr>
        <p:txBody>
          <a:bodyPr lIns="90000" rIns="90000" tIns="45000" bIns="45000"/>
          <a:p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722160" y="533520"/>
            <a:ext cx="7772040" cy="15235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4200">
                <a:solidFill>
                  <a:srgbClr val="ffffff"/>
                </a:solidFill>
                <a:latin typeface="Georgia"/>
              </a:rPr>
              <a:t>Salient Features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Overview of Employees</a:t>
            </a:r>
            <a:endParaRPr/>
          </a:p>
        </p:txBody>
      </p:sp>
      <p:pic>
        <p:nvPicPr>
          <p:cNvPr id="173" name="Content Placeholder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31680" y="1676520"/>
            <a:ext cx="9272880" cy="419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The Download button</a:t>
            </a:r>
            <a:endParaRPr/>
          </a:p>
        </p:txBody>
      </p:sp>
      <p:pic>
        <p:nvPicPr>
          <p:cNvPr id="175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1680" y="1565280"/>
            <a:ext cx="8503920" cy="449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Region Display Selector</a:t>
            </a:r>
            <a:endParaRPr/>
          </a:p>
        </p:txBody>
      </p:sp>
      <p:pic>
        <p:nvPicPr>
          <p:cNvPr id="177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75560" y="1527120"/>
            <a:ext cx="8156160" cy="457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Employee to List mapping</a:t>
            </a:r>
            <a:endParaRPr/>
          </a:p>
        </p:txBody>
      </p:sp>
      <p:pic>
        <p:nvPicPr>
          <p:cNvPr id="179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1920" y="2514600"/>
            <a:ext cx="8839440" cy="304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3300">
                <a:solidFill>
                  <a:srgbClr val="7b9899"/>
                </a:solidFill>
                <a:latin typeface="Georgia"/>
              </a:rPr>
              <a:t>Adding Employees to a List</a:t>
            </a:r>
            <a:endParaRPr/>
          </a:p>
        </p:txBody>
      </p:sp>
      <p:pic>
        <p:nvPicPr>
          <p:cNvPr id="181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82640" y="1527120"/>
            <a:ext cx="7541640" cy="457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