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Mayur</a:t>
            </a:r>
            <a:r>
              <a:rPr lang="en-US" dirty="0" smtClean="0"/>
              <a:t> </a:t>
            </a:r>
            <a:r>
              <a:rPr lang="en-US" dirty="0" err="1" smtClean="0"/>
              <a:t>Santani</a:t>
            </a:r>
            <a:endParaRPr lang="en-US" dirty="0" smtClean="0"/>
          </a:p>
          <a:p>
            <a:r>
              <a:rPr lang="en-US" dirty="0" err="1" smtClean="0"/>
              <a:t>Animesh</a:t>
            </a:r>
            <a:r>
              <a:rPr lang="en-US" dirty="0" smtClean="0"/>
              <a:t> Gandhi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Notification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220208"/>
            <a:ext cx="8504238" cy="3185934"/>
          </a:xfrm>
        </p:spPr>
      </p:pic>
    </p:spTree>
    <p:extLst>
      <p:ext uri="{BB962C8B-B14F-4D97-AF65-F5344CB8AC3E}">
        <p14:creationId xmlns:p14="http://schemas.microsoft.com/office/powerpoint/2010/main" val="21926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4" y="1447800"/>
            <a:ext cx="7662566" cy="4922675"/>
          </a:xfrm>
        </p:spPr>
      </p:pic>
    </p:spTree>
    <p:extLst>
      <p:ext uri="{BB962C8B-B14F-4D97-AF65-F5344CB8AC3E}">
        <p14:creationId xmlns:p14="http://schemas.microsoft.com/office/powerpoint/2010/main" val="36571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Lists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9800"/>
            <a:ext cx="8792240" cy="3657600"/>
          </a:xfrm>
        </p:spPr>
      </p:pic>
    </p:spTree>
    <p:extLst>
      <p:ext uri="{BB962C8B-B14F-4D97-AF65-F5344CB8AC3E}">
        <p14:creationId xmlns:p14="http://schemas.microsoft.com/office/powerpoint/2010/main" val="9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list to 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4" y="1527175"/>
            <a:ext cx="7470926" cy="4893186"/>
          </a:xfrm>
        </p:spPr>
      </p:pic>
    </p:spTree>
    <p:extLst>
      <p:ext uri="{BB962C8B-B14F-4D97-AF65-F5344CB8AC3E}">
        <p14:creationId xmlns:p14="http://schemas.microsoft.com/office/powerpoint/2010/main" val="9913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05000"/>
            <a:ext cx="8504238" cy="3276600"/>
          </a:xfrm>
        </p:spPr>
      </p:pic>
    </p:spTree>
    <p:extLst>
      <p:ext uri="{BB962C8B-B14F-4D97-AF65-F5344CB8AC3E}">
        <p14:creationId xmlns:p14="http://schemas.microsoft.com/office/powerpoint/2010/main" val="2005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Uploader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</p:spTree>
    <p:extLst>
      <p:ext uri="{BB962C8B-B14F-4D97-AF65-F5344CB8AC3E}">
        <p14:creationId xmlns:p14="http://schemas.microsoft.com/office/powerpoint/2010/main" val="202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its time for a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41886"/>
            <a:ext cx="8504238" cy="4542577"/>
          </a:xfrm>
        </p:spPr>
      </p:pic>
    </p:spTree>
    <p:extLst>
      <p:ext uri="{BB962C8B-B14F-4D97-AF65-F5344CB8AC3E}">
        <p14:creationId xmlns:p14="http://schemas.microsoft.com/office/powerpoint/2010/main" val="3928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2" y="1550672"/>
            <a:ext cx="7230484" cy="4525006"/>
          </a:xfrm>
        </p:spPr>
      </p:pic>
    </p:spTree>
    <p:extLst>
      <p:ext uri="{BB962C8B-B14F-4D97-AF65-F5344CB8AC3E}">
        <p14:creationId xmlns:p14="http://schemas.microsoft.com/office/powerpoint/2010/main" val="1254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Employees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06" y="1676400"/>
            <a:ext cx="9273413" cy="4191000"/>
          </a:xfrm>
        </p:spPr>
      </p:pic>
    </p:spTree>
    <p:extLst>
      <p:ext uri="{BB962C8B-B14F-4D97-AF65-F5344CB8AC3E}">
        <p14:creationId xmlns:p14="http://schemas.microsoft.com/office/powerpoint/2010/main" val="16702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Download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65401"/>
            <a:ext cx="8504238" cy="4495548"/>
          </a:xfrm>
        </p:spPr>
      </p:pic>
    </p:spTree>
    <p:extLst>
      <p:ext uri="{BB962C8B-B14F-4D97-AF65-F5344CB8AC3E}">
        <p14:creationId xmlns:p14="http://schemas.microsoft.com/office/powerpoint/2010/main" val="4653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4" y="1527175"/>
            <a:ext cx="8156580" cy="4572000"/>
          </a:xfrm>
        </p:spPr>
      </p:pic>
    </p:spTree>
    <p:extLst>
      <p:ext uri="{BB962C8B-B14F-4D97-AF65-F5344CB8AC3E}">
        <p14:creationId xmlns:p14="http://schemas.microsoft.com/office/powerpoint/2010/main" val="4403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to List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" y="2514599"/>
            <a:ext cx="8839691" cy="3048001"/>
          </a:xfrm>
        </p:spPr>
      </p:pic>
    </p:spTree>
    <p:extLst>
      <p:ext uri="{BB962C8B-B14F-4D97-AF65-F5344CB8AC3E}">
        <p14:creationId xmlns:p14="http://schemas.microsoft.com/office/powerpoint/2010/main" val="35400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Employees to 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0" y="1527175"/>
            <a:ext cx="7542068" cy="4572000"/>
          </a:xfrm>
        </p:spPr>
      </p:pic>
    </p:spTree>
    <p:extLst>
      <p:ext uri="{BB962C8B-B14F-4D97-AF65-F5344CB8AC3E}">
        <p14:creationId xmlns:p14="http://schemas.microsoft.com/office/powerpoint/2010/main" val="34868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562</TotalTime>
  <Words>58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Final Project</vt:lpstr>
      <vt:lpstr>Conceptual Model</vt:lpstr>
      <vt:lpstr>Logical Model</vt:lpstr>
      <vt:lpstr>Salient Features</vt:lpstr>
      <vt:lpstr>Overview of Employees</vt:lpstr>
      <vt:lpstr>The Download button</vt:lpstr>
      <vt:lpstr>Region Display Selector</vt:lpstr>
      <vt:lpstr>Employee to List mapping</vt:lpstr>
      <vt:lpstr>Adding Employees to a List</vt:lpstr>
      <vt:lpstr>All the Notification Lists</vt:lpstr>
      <vt:lpstr>Creating a New List</vt:lpstr>
      <vt:lpstr>List of Lists</vt:lpstr>
      <vt:lpstr>Adding a list to a List</vt:lpstr>
      <vt:lpstr>Document Upload</vt:lpstr>
      <vt:lpstr>Document Uploader</vt:lpstr>
      <vt:lpstr>And now its time for a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Mayur Santani</dc:creator>
  <cp:lastModifiedBy>Mayur Santani</cp:lastModifiedBy>
  <cp:revision>8</cp:revision>
  <dcterms:created xsi:type="dcterms:W3CDTF">2006-08-16T00:00:00Z</dcterms:created>
  <dcterms:modified xsi:type="dcterms:W3CDTF">2015-04-28T14:25:06Z</dcterms:modified>
</cp:coreProperties>
</file>