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4" autoAdjust="0"/>
    <p:restoredTop sz="93692"/>
  </p:normalViewPr>
  <p:slideViewPr>
    <p:cSldViewPr snapToGrid="0" snapToObjects="1">
      <p:cViewPr varScale="1">
        <p:scale>
          <a:sx n="107" d="100"/>
          <a:sy n="107" d="100"/>
        </p:scale>
        <p:origin x="4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94974" y="1464111"/>
            <a:ext cx="10002052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BUSINESS TEMPLATE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94974" y="2479774"/>
            <a:ext cx="10002052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产品推广商务模板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094974" y="4029519"/>
            <a:ext cx="4251776" cy="78935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1246037" y="4239531"/>
            <a:ext cx="39496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24083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792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 userDrawn="1"/>
        </p:nvSpPr>
        <p:spPr>
          <a:xfrm>
            <a:off x="4253353" y="2705052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95" name="矩形 94"/>
          <p:cNvSpPr/>
          <p:nvPr/>
        </p:nvSpPr>
        <p:spPr>
          <a:xfrm>
            <a:off x="-11256" y="2214186"/>
            <a:ext cx="2157689" cy="5389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-344086" y="2893009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-344086" y="3571833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-344086" y="4250656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5" name="文本占位符 12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8431" y="323334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CLICK HERE</a:t>
            </a:r>
          </a:p>
        </p:txBody>
      </p:sp>
      <p:sp>
        <p:nvSpPr>
          <p:cNvPr id="126" name="文本占位符 12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48431" y="577937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TO ADD YOUR TITLE</a:t>
            </a:r>
          </a:p>
        </p:txBody>
      </p:sp>
      <p:sp>
        <p:nvSpPr>
          <p:cNvPr id="143" name="文本占位符 12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698731" y="2182325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1</a:t>
            </a:r>
          </a:p>
        </p:txBody>
      </p:sp>
      <p:sp>
        <p:nvSpPr>
          <p:cNvPr id="144" name="矩形 143"/>
          <p:cNvSpPr/>
          <p:nvPr userDrawn="1"/>
        </p:nvSpPr>
        <p:spPr>
          <a:xfrm>
            <a:off x="4253353" y="4425176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6" name="矩形 145"/>
          <p:cNvSpPr/>
          <p:nvPr userDrawn="1"/>
        </p:nvSpPr>
        <p:spPr>
          <a:xfrm flipH="1">
            <a:off x="4253353" y="3558033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8" name="文本占位符 12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98731" y="3903502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3</a:t>
            </a:r>
          </a:p>
        </p:txBody>
      </p:sp>
      <p:sp>
        <p:nvSpPr>
          <p:cNvPr id="149" name="文本占位符 1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55665" y="3004359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2</a:t>
            </a:r>
          </a:p>
        </p:txBody>
      </p:sp>
      <p:sp>
        <p:nvSpPr>
          <p:cNvPr id="152" name="文本占位符 15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-206748" y="2302101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53" name="文本占位符 15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-562226" y="2980640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1" name="文本占位符 15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-562226" y="3656641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2" name="文本占位符 15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-562226" y="4332642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5" name="文本占位符 16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73156" y="2804205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2" name="文本占位符 164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573156" y="4521720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3" name="文本占位符 164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573155" y="3637258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+mn-lt"/>
                <a:cs typeface="Arial"/>
              </a:rPr>
              <a:t>PART 2</a:t>
            </a: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 提出需求</a:t>
            </a:r>
          </a:p>
        </p:txBody>
      </p:sp>
    </p:spTree>
    <p:extLst>
      <p:ext uri="{BB962C8B-B14F-4D97-AF65-F5344CB8AC3E}">
        <p14:creationId xmlns:p14="http://schemas.microsoft.com/office/powerpoint/2010/main" val="422678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 userDrawn="1"/>
        </p:nvSpPr>
        <p:spPr>
          <a:xfrm>
            <a:off x="4253353" y="2127659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95" name="矩形 94"/>
          <p:cNvSpPr/>
          <p:nvPr/>
        </p:nvSpPr>
        <p:spPr>
          <a:xfrm>
            <a:off x="-11256" y="2214186"/>
            <a:ext cx="2157689" cy="5389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-344086" y="2893009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-344086" y="3571833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-344086" y="4250656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-344086" y="4929481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3" name="文本占位符 12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686031" y="1604932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 algn="ctr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1</a:t>
            </a:r>
          </a:p>
        </p:txBody>
      </p:sp>
      <p:sp>
        <p:nvSpPr>
          <p:cNvPr id="144" name="矩形 143"/>
          <p:cNvSpPr/>
          <p:nvPr userDrawn="1"/>
        </p:nvSpPr>
        <p:spPr>
          <a:xfrm>
            <a:off x="4253353" y="3847783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6" name="矩形 145"/>
          <p:cNvSpPr/>
          <p:nvPr userDrawn="1"/>
        </p:nvSpPr>
        <p:spPr>
          <a:xfrm flipH="1">
            <a:off x="4253353" y="2980640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7" name="矩形 146"/>
          <p:cNvSpPr/>
          <p:nvPr userDrawn="1"/>
        </p:nvSpPr>
        <p:spPr>
          <a:xfrm flipH="1">
            <a:off x="4253353" y="4700764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8" name="文本占位符 12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86031" y="3326109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 algn="ctr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3</a:t>
            </a:r>
          </a:p>
        </p:txBody>
      </p:sp>
      <p:sp>
        <p:nvSpPr>
          <p:cNvPr id="149" name="文本占位符 1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42965" y="2426966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 algn="ctr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2</a:t>
            </a:r>
          </a:p>
        </p:txBody>
      </p:sp>
      <p:sp>
        <p:nvSpPr>
          <p:cNvPr id="150" name="文本占位符 124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42965" y="4148143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 algn="ctr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4</a:t>
            </a:r>
          </a:p>
        </p:txBody>
      </p:sp>
      <p:sp>
        <p:nvSpPr>
          <p:cNvPr id="152" name="文本占位符 15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-206748" y="2302101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53" name="文本占位符 15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-562226" y="2980640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1" name="文本占位符 15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-562226" y="3656641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2" name="文本占位符 15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-562226" y="4332642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3" name="文本占位符 15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562226" y="5014289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5" name="文本占位符 16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73156" y="2226812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2" name="文本占位符 164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573156" y="3944327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3" name="文本占位符 164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573155" y="3059865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+mn-lt"/>
                <a:cs typeface="Arial"/>
              </a:rPr>
              <a:t>PART 2</a:t>
            </a: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 提出需求</a:t>
            </a:r>
          </a:p>
        </p:txBody>
      </p:sp>
      <p:sp>
        <p:nvSpPr>
          <p:cNvPr id="175" name="文本占位符 164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573155" y="4799917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+mn-lt"/>
                <a:cs typeface="Arial"/>
              </a:rPr>
              <a:t>PART 2</a:t>
            </a: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 提出需求</a:t>
            </a:r>
          </a:p>
        </p:txBody>
      </p:sp>
      <p:sp>
        <p:nvSpPr>
          <p:cNvPr id="176" name="文本占位符 124"/>
          <p:cNvSpPr>
            <a:spLocks noGrp="1"/>
          </p:cNvSpPr>
          <p:nvPr>
            <p:ph type="body" sz="quarter" idx="10" hasCustomPrompt="1"/>
          </p:nvPr>
        </p:nvSpPr>
        <p:spPr>
          <a:xfrm>
            <a:off x="548431" y="323334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CLICK HERE</a:t>
            </a:r>
          </a:p>
        </p:txBody>
      </p:sp>
      <p:sp>
        <p:nvSpPr>
          <p:cNvPr id="177" name="文本占位符 124"/>
          <p:cNvSpPr>
            <a:spLocks noGrp="1"/>
          </p:cNvSpPr>
          <p:nvPr>
            <p:ph type="body" sz="quarter" idx="11" hasCustomPrompt="1"/>
          </p:nvPr>
        </p:nvSpPr>
        <p:spPr>
          <a:xfrm>
            <a:off x="548431" y="577937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TO ADD YOUR TITLE</a:t>
            </a:r>
          </a:p>
        </p:txBody>
      </p:sp>
    </p:spTree>
    <p:extLst>
      <p:ext uri="{BB962C8B-B14F-4D97-AF65-F5344CB8AC3E}">
        <p14:creationId xmlns:p14="http://schemas.microsoft.com/office/powerpoint/2010/main" val="167692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 userDrawn="1"/>
        </p:nvSpPr>
        <p:spPr>
          <a:xfrm>
            <a:off x="4253353" y="1884200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95" name="矩形 94"/>
          <p:cNvSpPr/>
          <p:nvPr/>
        </p:nvSpPr>
        <p:spPr>
          <a:xfrm>
            <a:off x="-11256" y="1906069"/>
            <a:ext cx="2157689" cy="5389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-344086" y="2584892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-344086" y="3263716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-344086" y="3942539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-344086" y="4621364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3" name="文本占位符 12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686031" y="1361473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1</a:t>
            </a:r>
          </a:p>
        </p:txBody>
      </p:sp>
      <p:sp>
        <p:nvSpPr>
          <p:cNvPr id="144" name="矩形 143"/>
          <p:cNvSpPr/>
          <p:nvPr userDrawn="1"/>
        </p:nvSpPr>
        <p:spPr>
          <a:xfrm>
            <a:off x="4253353" y="3604324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6" name="矩形 145"/>
          <p:cNvSpPr/>
          <p:nvPr userDrawn="1"/>
        </p:nvSpPr>
        <p:spPr>
          <a:xfrm flipH="1">
            <a:off x="4253353" y="2737181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7" name="矩形 146"/>
          <p:cNvSpPr/>
          <p:nvPr userDrawn="1"/>
        </p:nvSpPr>
        <p:spPr>
          <a:xfrm flipH="1">
            <a:off x="4253353" y="4457305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8" name="文本占位符 12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86031" y="3082650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3</a:t>
            </a:r>
          </a:p>
        </p:txBody>
      </p:sp>
      <p:sp>
        <p:nvSpPr>
          <p:cNvPr id="149" name="文本占位符 1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42965" y="2183507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2</a:t>
            </a:r>
          </a:p>
        </p:txBody>
      </p:sp>
      <p:sp>
        <p:nvSpPr>
          <p:cNvPr id="150" name="文本占位符 124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42965" y="3904684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4</a:t>
            </a:r>
          </a:p>
        </p:txBody>
      </p:sp>
      <p:sp>
        <p:nvSpPr>
          <p:cNvPr id="152" name="文本占位符 15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-206748" y="1993984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53" name="文本占位符 15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-562226" y="2672523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1" name="文本占位符 15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-562226" y="3348524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2" name="文本占位符 15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-562226" y="4024525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3" name="文本占位符 15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562226" y="4706172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5" name="文本占位符 16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73156" y="1983353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2" name="文本占位符 164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573156" y="3700868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3" name="文本占位符 164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573155" y="2816406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+mn-lt"/>
                <a:cs typeface="Arial"/>
              </a:rPr>
              <a:t>PART 2</a:t>
            </a: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 提出需求</a:t>
            </a:r>
          </a:p>
        </p:txBody>
      </p:sp>
      <p:sp>
        <p:nvSpPr>
          <p:cNvPr id="175" name="文本占位符 164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573155" y="4556458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+mn-lt"/>
                <a:cs typeface="Arial"/>
              </a:rPr>
              <a:t>PART 2</a:t>
            </a: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 提出需求</a:t>
            </a:r>
          </a:p>
        </p:txBody>
      </p:sp>
      <p:sp>
        <p:nvSpPr>
          <p:cNvPr id="27" name="矩形 26"/>
          <p:cNvSpPr/>
          <p:nvPr userDrawn="1"/>
        </p:nvSpPr>
        <p:spPr>
          <a:xfrm>
            <a:off x="4253353" y="5310286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28" name="文本占位符 124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686031" y="4788612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5</a:t>
            </a:r>
          </a:p>
        </p:txBody>
      </p:sp>
      <p:sp>
        <p:nvSpPr>
          <p:cNvPr id="29" name="文本占位符 164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73156" y="5406830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-344086" y="5300189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占位符 151"/>
          <p:cNvSpPr>
            <a:spLocks noGrp="1"/>
          </p:cNvSpPr>
          <p:nvPr>
            <p:ph type="body" sz="quarter" idx="28" hasCustomPrompt="1"/>
          </p:nvPr>
        </p:nvSpPr>
        <p:spPr>
          <a:xfrm>
            <a:off x="-562226" y="5384997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32" name="文本占位符 124"/>
          <p:cNvSpPr>
            <a:spLocks noGrp="1"/>
          </p:cNvSpPr>
          <p:nvPr>
            <p:ph type="body" sz="quarter" idx="10" hasCustomPrompt="1"/>
          </p:nvPr>
        </p:nvSpPr>
        <p:spPr>
          <a:xfrm>
            <a:off x="548431" y="323334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CLICK HERE</a:t>
            </a:r>
          </a:p>
        </p:txBody>
      </p:sp>
      <p:sp>
        <p:nvSpPr>
          <p:cNvPr id="33" name="文本占位符 124"/>
          <p:cNvSpPr>
            <a:spLocks noGrp="1"/>
          </p:cNvSpPr>
          <p:nvPr>
            <p:ph type="body" sz="quarter" idx="11" hasCustomPrompt="1"/>
          </p:nvPr>
        </p:nvSpPr>
        <p:spPr>
          <a:xfrm>
            <a:off x="548431" y="577937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TO ADD YOUR TITLE</a:t>
            </a:r>
          </a:p>
        </p:txBody>
      </p:sp>
    </p:spTree>
    <p:extLst>
      <p:ext uri="{BB962C8B-B14F-4D97-AF65-F5344CB8AC3E}">
        <p14:creationId xmlns:p14="http://schemas.microsoft.com/office/powerpoint/2010/main" val="165575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 userDrawn="1"/>
        </p:nvSpPr>
        <p:spPr>
          <a:xfrm>
            <a:off x="4253353" y="1603110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95" name="矩形 94"/>
          <p:cNvSpPr/>
          <p:nvPr/>
        </p:nvSpPr>
        <p:spPr>
          <a:xfrm>
            <a:off x="-11256" y="1539747"/>
            <a:ext cx="2157689" cy="5389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-344086" y="2218570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-344086" y="2897394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-344086" y="3576217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-344086" y="4255042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3" name="文本占位符 12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698731" y="1080383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1</a:t>
            </a:r>
          </a:p>
        </p:txBody>
      </p:sp>
      <p:sp>
        <p:nvSpPr>
          <p:cNvPr id="144" name="矩形 143"/>
          <p:cNvSpPr/>
          <p:nvPr userDrawn="1"/>
        </p:nvSpPr>
        <p:spPr>
          <a:xfrm>
            <a:off x="4253353" y="3323234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6" name="矩形 145"/>
          <p:cNvSpPr/>
          <p:nvPr userDrawn="1"/>
        </p:nvSpPr>
        <p:spPr>
          <a:xfrm flipH="1">
            <a:off x="4253353" y="2456091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7" name="矩形 146"/>
          <p:cNvSpPr/>
          <p:nvPr userDrawn="1"/>
        </p:nvSpPr>
        <p:spPr>
          <a:xfrm flipH="1">
            <a:off x="4253353" y="4176215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148" name="文本占位符 12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98731" y="2801560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3</a:t>
            </a:r>
          </a:p>
        </p:txBody>
      </p:sp>
      <p:sp>
        <p:nvSpPr>
          <p:cNvPr id="149" name="文本占位符 1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55665" y="1902417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2</a:t>
            </a:r>
          </a:p>
        </p:txBody>
      </p:sp>
      <p:sp>
        <p:nvSpPr>
          <p:cNvPr id="150" name="文本占位符 124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55665" y="3623594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4</a:t>
            </a:r>
          </a:p>
        </p:txBody>
      </p:sp>
      <p:sp>
        <p:nvSpPr>
          <p:cNvPr id="152" name="文本占位符 15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-206748" y="1627662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53" name="文本占位符 15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-562226" y="2306201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1" name="文本占位符 15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-562226" y="2982202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2" name="文本占位符 15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-562226" y="3658203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3" name="文本占位符 15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562226" y="4339850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65" name="文本占位符 16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573156" y="1702263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2" name="文本占位符 164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573156" y="3419778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3" name="文本占位符 164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573155" y="2535316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+mn-lt"/>
                <a:cs typeface="Arial"/>
              </a:rPr>
              <a:t>PART 2</a:t>
            </a: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 提出需求</a:t>
            </a:r>
          </a:p>
        </p:txBody>
      </p:sp>
      <p:sp>
        <p:nvSpPr>
          <p:cNvPr id="175" name="文本占位符 164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573155" y="4275368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+mn-lt"/>
                <a:cs typeface="Arial"/>
              </a:rPr>
              <a:t>PART 2</a:t>
            </a: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 提出需求</a:t>
            </a:r>
          </a:p>
        </p:txBody>
      </p:sp>
      <p:sp>
        <p:nvSpPr>
          <p:cNvPr id="27" name="矩形 26"/>
          <p:cNvSpPr/>
          <p:nvPr userDrawn="1"/>
        </p:nvSpPr>
        <p:spPr>
          <a:xfrm>
            <a:off x="-344086" y="4878799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矩形 27"/>
          <p:cNvSpPr/>
          <p:nvPr userDrawn="1"/>
        </p:nvSpPr>
        <p:spPr>
          <a:xfrm>
            <a:off x="-344086" y="5557624"/>
            <a:ext cx="2157689" cy="53894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占位符 151"/>
          <p:cNvSpPr>
            <a:spLocks noGrp="1"/>
          </p:cNvSpPr>
          <p:nvPr>
            <p:ph type="body" sz="quarter" idx="26" hasCustomPrompt="1"/>
          </p:nvPr>
        </p:nvSpPr>
        <p:spPr>
          <a:xfrm>
            <a:off x="-562226" y="4960785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30" name="文本占位符 151"/>
          <p:cNvSpPr>
            <a:spLocks noGrp="1"/>
          </p:cNvSpPr>
          <p:nvPr>
            <p:ph type="body" sz="quarter" idx="27" hasCustomPrompt="1"/>
          </p:nvPr>
        </p:nvSpPr>
        <p:spPr>
          <a:xfrm>
            <a:off x="-562226" y="5642432"/>
            <a:ext cx="222131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18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4253353" y="5049029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2" name="矩形 31"/>
          <p:cNvSpPr/>
          <p:nvPr userDrawn="1"/>
        </p:nvSpPr>
        <p:spPr>
          <a:xfrm flipH="1">
            <a:off x="4253353" y="5902010"/>
            <a:ext cx="6815700" cy="659972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3" name="文本占位符 124"/>
          <p:cNvSpPr>
            <a:spLocks noGrp="1"/>
          </p:cNvSpPr>
          <p:nvPr>
            <p:ph type="body" sz="quarter" idx="28" hasCustomPrompt="1"/>
          </p:nvPr>
        </p:nvSpPr>
        <p:spPr>
          <a:xfrm>
            <a:off x="3698731" y="4527355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5</a:t>
            </a:r>
          </a:p>
        </p:txBody>
      </p:sp>
      <p:sp>
        <p:nvSpPr>
          <p:cNvPr id="34" name="文本占位符 124"/>
          <p:cNvSpPr>
            <a:spLocks noGrp="1"/>
          </p:cNvSpPr>
          <p:nvPr>
            <p:ph type="body" sz="quarter" idx="29" hasCustomPrompt="1"/>
          </p:nvPr>
        </p:nvSpPr>
        <p:spPr>
          <a:xfrm>
            <a:off x="10455665" y="5349389"/>
            <a:ext cx="119269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1"/>
                </a:solidFill>
              </a:defRPr>
            </a:lvl1pPr>
          </a:lstStyle>
          <a:p>
            <a:pPr marL="0" lvl="0" algn="ctr" defTabSz="914377"/>
            <a:r>
              <a:rPr lang="en-US" altLang="zh-CN" dirty="0"/>
              <a:t>6</a:t>
            </a:r>
          </a:p>
        </p:txBody>
      </p:sp>
      <p:sp>
        <p:nvSpPr>
          <p:cNvPr id="35" name="文本占位符 164"/>
          <p:cNvSpPr>
            <a:spLocks noGrp="1"/>
          </p:cNvSpPr>
          <p:nvPr>
            <p:ph type="body" sz="quarter" idx="30" hasCustomPrompt="1"/>
          </p:nvPr>
        </p:nvSpPr>
        <p:spPr>
          <a:xfrm>
            <a:off x="4573156" y="5145573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PART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+mn-lt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+mn-lt"/>
                <a:cs typeface="Arial"/>
              </a:rPr>
              <a:t>  用户困扰</a:t>
            </a:r>
            <a:endParaRPr kumimoji="1" lang="zh-CN" altLang="en-US" sz="24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6" name="文本占位符 164"/>
          <p:cNvSpPr>
            <a:spLocks noGrp="1"/>
          </p:cNvSpPr>
          <p:nvPr>
            <p:ph type="body" sz="quarter" idx="31" hasCustomPrompt="1"/>
          </p:nvPr>
        </p:nvSpPr>
        <p:spPr>
          <a:xfrm>
            <a:off x="4573155" y="6001163"/>
            <a:ext cx="5972175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+mn-lt"/>
                <a:cs typeface="Arial"/>
              </a:rPr>
              <a:t>PART 2</a:t>
            </a:r>
            <a:r>
              <a:rPr kumimoji="1" lang="zh-CN" altLang="en-US" sz="2400" b="1" dirty="0">
                <a:solidFill>
                  <a:schemeClr val="bg1"/>
                </a:solidFill>
                <a:latin typeface="+mn-lt"/>
                <a:cs typeface="Arial"/>
              </a:rPr>
              <a:t>  提出需求</a:t>
            </a:r>
          </a:p>
        </p:txBody>
      </p:sp>
      <p:sp>
        <p:nvSpPr>
          <p:cNvPr id="37" name="文本占位符 124"/>
          <p:cNvSpPr>
            <a:spLocks noGrp="1"/>
          </p:cNvSpPr>
          <p:nvPr>
            <p:ph type="body" sz="quarter" idx="10" hasCustomPrompt="1"/>
          </p:nvPr>
        </p:nvSpPr>
        <p:spPr>
          <a:xfrm>
            <a:off x="548431" y="323334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CLICK HERE</a:t>
            </a:r>
          </a:p>
        </p:txBody>
      </p:sp>
      <p:sp>
        <p:nvSpPr>
          <p:cNvPr id="38" name="文本占位符 124"/>
          <p:cNvSpPr>
            <a:spLocks noGrp="1"/>
          </p:cNvSpPr>
          <p:nvPr>
            <p:ph type="body" sz="quarter" idx="11" hasCustomPrompt="1"/>
          </p:nvPr>
        </p:nvSpPr>
        <p:spPr>
          <a:xfrm>
            <a:off x="548431" y="577937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TO ADD YOUR TITLE</a:t>
            </a:r>
          </a:p>
        </p:txBody>
      </p:sp>
    </p:spTree>
    <p:extLst>
      <p:ext uri="{BB962C8B-B14F-4D97-AF65-F5344CB8AC3E}">
        <p14:creationId xmlns:p14="http://schemas.microsoft.com/office/powerpoint/2010/main" val="197489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490126" y="3445580"/>
            <a:ext cx="7412573" cy="76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26926" y="2473146"/>
            <a:ext cx="36195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4400" b="1" dirty="0">
                <a:solidFill>
                  <a:srgbClr val="FFFFFF"/>
                </a:solidFill>
                <a:latin typeface="+mn-lt"/>
                <a:cs typeface="Arial"/>
              </a:rPr>
              <a:t>用户困扰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87500" y="3589126"/>
            <a:ext cx="70993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10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1490126" y="2473145"/>
            <a:ext cx="2230974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55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24"/>
          <p:cNvSpPr>
            <a:spLocks noGrp="1"/>
          </p:cNvSpPr>
          <p:nvPr>
            <p:ph type="body" sz="quarter" idx="10" hasCustomPrompt="1"/>
          </p:nvPr>
        </p:nvSpPr>
        <p:spPr>
          <a:xfrm>
            <a:off x="548431" y="323334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CLICK HERE</a:t>
            </a:r>
          </a:p>
        </p:txBody>
      </p:sp>
      <p:sp>
        <p:nvSpPr>
          <p:cNvPr id="5" name="文本占位符 124"/>
          <p:cNvSpPr>
            <a:spLocks noGrp="1"/>
          </p:cNvSpPr>
          <p:nvPr>
            <p:ph type="body" sz="quarter" idx="11" hasCustomPrompt="1"/>
          </p:nvPr>
        </p:nvSpPr>
        <p:spPr>
          <a:xfrm>
            <a:off x="548431" y="577937"/>
            <a:ext cx="422869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TO ADD YOUR TITLE</a:t>
            </a:r>
          </a:p>
        </p:txBody>
      </p:sp>
    </p:spTree>
    <p:extLst>
      <p:ext uri="{BB962C8B-B14F-4D97-AF65-F5344CB8AC3E}">
        <p14:creationId xmlns:p14="http://schemas.microsoft.com/office/powerpoint/2010/main" val="354061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6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091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4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9" r:id="rId2"/>
    <p:sldLayoutId id="2147483694" r:id="rId3"/>
    <p:sldLayoutId id="2147483700" r:id="rId4"/>
    <p:sldLayoutId id="2147483701" r:id="rId5"/>
    <p:sldLayoutId id="2147483695" r:id="rId6"/>
    <p:sldLayoutId id="2147483696" r:id="rId7"/>
    <p:sldLayoutId id="2147483689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569485" y="6383572"/>
            <a:ext cx="253425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kumimoji="1" lang="en-US" altLang="zh-CN" sz="1333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    </a:t>
            </a:r>
            <a:r>
              <a:rPr kumimoji="1" lang="en-US" altLang="zh-CN" sz="1333" b="1" kern="0" dirty="0">
                <a:solidFill>
                  <a:srgbClr val="FCC12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</a:t>
            </a:r>
            <a:r>
              <a:rPr kumimoji="1" lang="en-US" altLang="zh-CN" sz="1333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YOURCOMPANY</a:t>
            </a:r>
            <a:endParaRPr kumimoji="1" lang="zh-CN" altLang="en-US" sz="133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094974" y="1464111"/>
            <a:ext cx="10002052" cy="1015663"/>
          </a:xfrm>
        </p:spPr>
        <p:txBody>
          <a:bodyPr/>
          <a:lstStyle/>
          <a:p>
            <a:r>
              <a:rPr lang="en-US" altLang="zh-CN" dirty="0"/>
              <a:t>BUSINESS TEMPLATE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094974" y="2479774"/>
            <a:ext cx="10002052" cy="1323439"/>
          </a:xfrm>
        </p:spPr>
        <p:txBody>
          <a:bodyPr/>
          <a:lstStyle/>
          <a:p>
            <a:r>
              <a:rPr lang="zh-CN" altLang="en-US" dirty="0"/>
              <a:t>产品推广商务模板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1246037" y="4239531"/>
            <a:ext cx="3949650" cy="369332"/>
          </a:xfrm>
        </p:spPr>
        <p:txBody>
          <a:bodyPr/>
          <a:lstStyle/>
          <a:p>
            <a:r>
              <a:rPr kumimoji="1" lang="en-US" altLang="zh-CN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PRESENTED BY </a:t>
            </a:r>
            <a:r>
              <a:rPr kumimoji="1" lang="en-US" altLang="zh-CN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OfficePLUS</a:t>
            </a:r>
            <a:endParaRPr kumimoji="1" lang="zh-CN" altLang="en-US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hlinkClick r:id="rId4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  <p:pic>
        <p:nvPicPr>
          <p:cNvPr id="7" name="图片 6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90126" y="2473145"/>
            <a:ext cx="2230974" cy="76944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PART 3</a:t>
            </a:r>
          </a:p>
        </p:txBody>
      </p:sp>
      <p:pic>
        <p:nvPicPr>
          <p:cNvPr id="5" name="图片 4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2539989" y="3938556"/>
            <a:ext cx="7970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539988" y="4303511"/>
            <a:ext cx="1907832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2703255" y="1414895"/>
            <a:ext cx="1581299" cy="2294216"/>
            <a:chOff x="3450020" y="897466"/>
            <a:chExt cx="1185974" cy="1720662"/>
          </a:xfrm>
          <a:solidFill>
            <a:schemeClr val="accent2"/>
          </a:solidFill>
        </p:grpSpPr>
        <p:sp>
          <p:nvSpPr>
            <p:cNvPr id="43" name="矩形 42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grp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4" name="图片 43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449942"/>
              <a:ext cx="868872" cy="633422"/>
            </a:xfrm>
            <a:prstGeom prst="rect">
              <a:avLst/>
            </a:prstGeom>
            <a:grpFill/>
          </p:spPr>
        </p:pic>
      </p:grpSp>
      <p:sp>
        <p:nvSpPr>
          <p:cNvPr id="54" name="文本框 53"/>
          <p:cNvSpPr txBox="1"/>
          <p:nvPr/>
        </p:nvSpPr>
        <p:spPr>
          <a:xfrm>
            <a:off x="4842875" y="3938556"/>
            <a:ext cx="7970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42875" y="4303511"/>
            <a:ext cx="1907832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grpSp>
        <p:nvGrpSpPr>
          <p:cNvPr id="51" name="组 50"/>
          <p:cNvGrpSpPr/>
          <p:nvPr/>
        </p:nvGrpSpPr>
        <p:grpSpPr>
          <a:xfrm>
            <a:off x="5006141" y="1414895"/>
            <a:ext cx="1581299" cy="2294216"/>
            <a:chOff x="3450020" y="897466"/>
            <a:chExt cx="1185974" cy="1720662"/>
          </a:xfrm>
          <a:solidFill>
            <a:schemeClr val="accent2"/>
          </a:solidFill>
        </p:grpSpPr>
        <p:sp>
          <p:nvSpPr>
            <p:cNvPr id="52" name="矩形 51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grp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3" name="图片 52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449942"/>
              <a:ext cx="868872" cy="633422"/>
            </a:xfrm>
            <a:prstGeom prst="rect">
              <a:avLst/>
            </a:prstGeom>
            <a:grpFill/>
          </p:spPr>
        </p:pic>
      </p:grpSp>
      <p:sp>
        <p:nvSpPr>
          <p:cNvPr id="70" name="文本框 69"/>
          <p:cNvSpPr txBox="1"/>
          <p:nvPr/>
        </p:nvSpPr>
        <p:spPr>
          <a:xfrm>
            <a:off x="7145762" y="3938556"/>
            <a:ext cx="7970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145761" y="4303511"/>
            <a:ext cx="1907832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grpSp>
        <p:nvGrpSpPr>
          <p:cNvPr id="61" name="组 60"/>
          <p:cNvGrpSpPr/>
          <p:nvPr/>
        </p:nvGrpSpPr>
        <p:grpSpPr>
          <a:xfrm>
            <a:off x="7309028" y="1414895"/>
            <a:ext cx="1581299" cy="2294216"/>
            <a:chOff x="3450020" y="897466"/>
            <a:chExt cx="1185974" cy="1720662"/>
          </a:xfrm>
          <a:solidFill>
            <a:schemeClr val="accent2"/>
          </a:solidFill>
        </p:grpSpPr>
        <p:sp>
          <p:nvSpPr>
            <p:cNvPr id="65" name="矩形 64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grp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6" name="图片 65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449942"/>
              <a:ext cx="868872" cy="633422"/>
            </a:xfrm>
            <a:prstGeom prst="rect">
              <a:avLst/>
            </a:prstGeom>
            <a:grpFill/>
          </p:spPr>
        </p:pic>
      </p:grpSp>
      <p:sp>
        <p:nvSpPr>
          <p:cNvPr id="77" name="文本框 76"/>
          <p:cNvSpPr txBox="1"/>
          <p:nvPr/>
        </p:nvSpPr>
        <p:spPr>
          <a:xfrm>
            <a:off x="9448647" y="3938556"/>
            <a:ext cx="7970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448647" y="4303511"/>
            <a:ext cx="1907832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grpSp>
        <p:nvGrpSpPr>
          <p:cNvPr id="74" name="组 73"/>
          <p:cNvGrpSpPr/>
          <p:nvPr/>
        </p:nvGrpSpPr>
        <p:grpSpPr>
          <a:xfrm>
            <a:off x="9611913" y="1414895"/>
            <a:ext cx="1581299" cy="2294216"/>
            <a:chOff x="3450020" y="897466"/>
            <a:chExt cx="1185974" cy="1720662"/>
          </a:xfrm>
          <a:solidFill>
            <a:schemeClr val="accent2"/>
          </a:solidFill>
        </p:grpSpPr>
        <p:sp>
          <p:nvSpPr>
            <p:cNvPr id="75" name="矩形 74"/>
            <p:cNvSpPr/>
            <p:nvPr/>
          </p:nvSpPr>
          <p:spPr>
            <a:xfrm>
              <a:off x="3450020" y="897466"/>
              <a:ext cx="1185974" cy="1720662"/>
            </a:xfrm>
            <a:prstGeom prst="rect">
              <a:avLst/>
            </a:prstGeom>
            <a:grp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6" name="图片 75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449942"/>
              <a:ext cx="868872" cy="633422"/>
            </a:xfrm>
            <a:prstGeom prst="rect">
              <a:avLst/>
            </a:prstGeom>
            <a:grpFill/>
          </p:spPr>
        </p:pic>
      </p:grpSp>
      <p:grpSp>
        <p:nvGrpSpPr>
          <p:cNvPr id="41" name="组 40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45" name="矩形 4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-407662" y="2560120"/>
            <a:ext cx="1902863" cy="475299"/>
            <a:chOff x="0" y="1377583"/>
            <a:chExt cx="1151467" cy="356474"/>
          </a:xfrm>
        </p:grpSpPr>
        <p:sp>
          <p:nvSpPr>
            <p:cNvPr id="48" name="矩形 4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0" y="143271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-407662" y="3158773"/>
            <a:ext cx="1902863" cy="475299"/>
            <a:chOff x="0" y="1825991"/>
            <a:chExt cx="1151467" cy="356474"/>
          </a:xfrm>
        </p:grpSpPr>
        <p:sp>
          <p:nvSpPr>
            <p:cNvPr id="56" name="矩形 55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-114140" y="3757427"/>
            <a:ext cx="1902863" cy="475299"/>
            <a:chOff x="0" y="2279893"/>
            <a:chExt cx="1151467" cy="356474"/>
          </a:xfrm>
        </p:grpSpPr>
        <p:sp>
          <p:nvSpPr>
            <p:cNvPr id="59" name="矩形 58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-407662" y="4356081"/>
            <a:ext cx="1902863" cy="475299"/>
            <a:chOff x="0" y="2733640"/>
            <a:chExt cx="1151467" cy="356474"/>
          </a:xfrm>
        </p:grpSpPr>
        <p:sp>
          <p:nvSpPr>
            <p:cNvPr id="63" name="矩形 62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6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72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39" name="图片 38">
            <a:hlinkClick r:id="rId4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7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4989655" y="1310786"/>
            <a:ext cx="0" cy="12852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283166" y="1334199"/>
            <a:ext cx="381565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129828" y="3117843"/>
            <a:ext cx="381565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056758" y="4901488"/>
            <a:ext cx="381565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cxnSp>
        <p:nvCxnSpPr>
          <p:cNvPr id="63" name="直线连接符 62"/>
          <p:cNvCxnSpPr/>
          <p:nvPr/>
        </p:nvCxnSpPr>
        <p:spPr>
          <a:xfrm>
            <a:off x="6763247" y="4878076"/>
            <a:ext cx="0" cy="12852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flipH="1">
            <a:off x="4728789" y="5045120"/>
            <a:ext cx="1773592" cy="11182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 defTabSz="1219170">
              <a:lnSpc>
                <a:spcPts val="8000"/>
              </a:lnSpc>
            </a:pPr>
            <a:r>
              <a:rPr kumimoji="1" lang="en-US" altLang="zh-CN" sz="80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kumimoji="1" lang="zh-CN" altLang="en-US" sz="80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8" name="直线连接符 57"/>
          <p:cNvCxnSpPr/>
          <p:nvPr/>
        </p:nvCxnSpPr>
        <p:spPr>
          <a:xfrm>
            <a:off x="5836316" y="3094430"/>
            <a:ext cx="0" cy="128529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 flipH="1">
            <a:off x="3801858" y="3261475"/>
            <a:ext cx="1773592" cy="11182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 defTabSz="1219170">
              <a:lnSpc>
                <a:spcPts val="8000"/>
              </a:lnSpc>
            </a:pPr>
            <a:r>
              <a:rPr kumimoji="1" lang="en-US" altLang="zh-CN" sz="80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kumimoji="1" lang="zh-CN" altLang="en-US" sz="80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2955197" y="1477831"/>
            <a:ext cx="1773592" cy="11182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 defTabSz="1219170">
              <a:lnSpc>
                <a:spcPts val="8000"/>
              </a:lnSpc>
            </a:pPr>
            <a:r>
              <a:rPr kumimoji="1" lang="en-US" altLang="zh-CN" sz="80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kumimoji="1" lang="zh-CN" altLang="en-US" sz="80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组 40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48" name="矩形 47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 46"/>
          <p:cNvGrpSpPr/>
          <p:nvPr/>
        </p:nvGrpSpPr>
        <p:grpSpPr>
          <a:xfrm>
            <a:off x="-407662" y="2560120"/>
            <a:ext cx="1902863" cy="475299"/>
            <a:chOff x="0" y="1377583"/>
            <a:chExt cx="1151467" cy="356474"/>
          </a:xfrm>
        </p:grpSpPr>
        <p:sp>
          <p:nvSpPr>
            <p:cNvPr id="69" name="矩形 6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0" y="143271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</p:txBody>
        </p:sp>
      </p:grpSp>
      <p:grpSp>
        <p:nvGrpSpPr>
          <p:cNvPr id="71" name="组 49"/>
          <p:cNvGrpSpPr/>
          <p:nvPr/>
        </p:nvGrpSpPr>
        <p:grpSpPr>
          <a:xfrm>
            <a:off x="-407662" y="3158773"/>
            <a:ext cx="1902863" cy="475299"/>
            <a:chOff x="0" y="1825991"/>
            <a:chExt cx="1151467" cy="356474"/>
          </a:xfrm>
        </p:grpSpPr>
        <p:sp>
          <p:nvSpPr>
            <p:cNvPr id="72" name="矩形 7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74" name="组 57"/>
          <p:cNvGrpSpPr/>
          <p:nvPr/>
        </p:nvGrpSpPr>
        <p:grpSpPr>
          <a:xfrm>
            <a:off x="-114140" y="3757427"/>
            <a:ext cx="1902863" cy="475299"/>
            <a:chOff x="0" y="2279893"/>
            <a:chExt cx="1151467" cy="356474"/>
          </a:xfrm>
        </p:grpSpPr>
        <p:sp>
          <p:nvSpPr>
            <p:cNvPr id="75" name="矩形 7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77" name="组 61"/>
          <p:cNvGrpSpPr/>
          <p:nvPr/>
        </p:nvGrpSpPr>
        <p:grpSpPr>
          <a:xfrm>
            <a:off x="-407662" y="4356081"/>
            <a:ext cx="1902863" cy="475299"/>
            <a:chOff x="0" y="2733640"/>
            <a:chExt cx="1151467" cy="356474"/>
          </a:xfrm>
        </p:grpSpPr>
        <p:sp>
          <p:nvSpPr>
            <p:cNvPr id="78" name="矩形 7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44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8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28" name="图片 27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/>
        </p:nvCxnSpPr>
        <p:spPr>
          <a:xfrm>
            <a:off x="6693196" y="500010"/>
            <a:ext cx="0" cy="615912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579374" y="785814"/>
            <a:ext cx="227649" cy="2299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579374" y="2979655"/>
            <a:ext cx="227649" cy="2299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 flipH="1">
            <a:off x="6579373" y="1942133"/>
            <a:ext cx="227649" cy="2299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椭圆 72"/>
          <p:cNvSpPr/>
          <p:nvPr/>
        </p:nvSpPr>
        <p:spPr>
          <a:xfrm flipH="1">
            <a:off x="6579373" y="4348365"/>
            <a:ext cx="227649" cy="2299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73448" y="4273802"/>
            <a:ext cx="115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kumimoji="1" lang="en-US" altLang="zh-CN" sz="1600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APRIAL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6968713" y="713882"/>
            <a:ext cx="138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kumimoji="1" lang="en-US" altLang="zh-CN" sz="1600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JANUARY</a:t>
            </a:r>
            <a:endParaRPr kumimoji="1" lang="zh-CN" altLang="en-US" sz="1600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968713" y="2921926"/>
            <a:ext cx="115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kumimoji="1" lang="en-US" altLang="zh-CN" sz="1600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MARCH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4875665" y="1865894"/>
            <a:ext cx="154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kumimoji="1" lang="en-US" altLang="zh-CN" sz="1600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FEBRUARY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6968714" y="1212499"/>
            <a:ext cx="3157420" cy="1023587"/>
            <a:chOff x="5226535" y="909374"/>
            <a:chExt cx="2368065" cy="767690"/>
          </a:xfrm>
        </p:grpSpPr>
        <p:grpSp>
          <p:nvGrpSpPr>
            <p:cNvPr id="18" name="组 17"/>
            <p:cNvGrpSpPr/>
            <p:nvPr/>
          </p:nvGrpSpPr>
          <p:grpSpPr>
            <a:xfrm>
              <a:off x="5226535" y="909374"/>
              <a:ext cx="2368064" cy="767690"/>
              <a:chOff x="5226535" y="585500"/>
              <a:chExt cx="2368064" cy="7676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5312128" y="585500"/>
                <a:ext cx="2282471" cy="76769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kumimoji="1"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6200000">
                <a:off x="5221674" y="809446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kumimoji="1"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5312130" y="913726"/>
              <a:ext cx="2282470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30000"/>
                </a:lnSpc>
              </a:pP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点击此处添加文本信息</a:t>
              </a:r>
              <a:r>
                <a:rPr lang="zh-CN" altLang="en-US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建议正文</a:t>
              </a:r>
              <a:r>
                <a:rPr lang="en-US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号字，</a:t>
              </a:r>
              <a:r>
                <a:rPr lang="en-US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1.3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倍字间距。</a:t>
              </a:r>
              <a:endParaRPr kumimoji="1"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3260259" y="2368817"/>
            <a:ext cx="3157423" cy="922440"/>
            <a:chOff x="2445194" y="1776613"/>
            <a:chExt cx="2368067" cy="691830"/>
          </a:xfrm>
        </p:grpSpPr>
        <p:grpSp>
          <p:nvGrpSpPr>
            <p:cNvPr id="42" name="组 41"/>
            <p:cNvGrpSpPr/>
            <p:nvPr/>
          </p:nvGrpSpPr>
          <p:grpSpPr>
            <a:xfrm>
              <a:off x="2445195" y="1776613"/>
              <a:ext cx="2368066" cy="691830"/>
              <a:chOff x="2445195" y="1452739"/>
              <a:chExt cx="2368066" cy="691830"/>
            </a:xfrm>
          </p:grpSpPr>
          <p:sp>
            <p:nvSpPr>
              <p:cNvPr id="70" name="圆角矩形 69"/>
              <p:cNvSpPr/>
              <p:nvPr/>
            </p:nvSpPr>
            <p:spPr>
              <a:xfrm flipH="1">
                <a:off x="2445195" y="1452739"/>
                <a:ext cx="2282471" cy="69183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kumimoji="1"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1" name="等腰三角形 70"/>
              <p:cNvSpPr/>
              <p:nvPr/>
            </p:nvSpPr>
            <p:spPr>
              <a:xfrm rot="5400000" flipH="1">
                <a:off x="4722806" y="1676685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kumimoji="1"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2445194" y="1785914"/>
              <a:ext cx="2282470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30000"/>
                </a:lnSpc>
              </a:pP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点击此处添加文本信息</a:t>
              </a:r>
              <a:r>
                <a:rPr lang="zh-CN" altLang="en-US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建议正文</a:t>
              </a:r>
              <a:r>
                <a:rPr lang="en-US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号字，</a:t>
              </a:r>
              <a:r>
                <a:rPr lang="en-US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1.3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倍字间距。</a:t>
              </a:r>
              <a:endParaRPr kumimoji="1"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7082837" y="5195286"/>
            <a:ext cx="115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endParaRPr kumimoji="1" lang="zh-CN" altLang="en-US" sz="1600" b="1" kern="0" dirty="0">
              <a:solidFill>
                <a:srgbClr val="FCC12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968713" y="3406339"/>
            <a:ext cx="3176504" cy="1023244"/>
            <a:chOff x="5226535" y="2554755"/>
            <a:chExt cx="2382378" cy="767433"/>
          </a:xfrm>
        </p:grpSpPr>
        <p:grpSp>
          <p:nvGrpSpPr>
            <p:cNvPr id="19" name="组 18"/>
            <p:cNvGrpSpPr/>
            <p:nvPr/>
          </p:nvGrpSpPr>
          <p:grpSpPr>
            <a:xfrm>
              <a:off x="5226535" y="2554755"/>
              <a:ext cx="2368064" cy="767433"/>
              <a:chOff x="5226535" y="2230881"/>
              <a:chExt cx="2368064" cy="767433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5312128" y="2230881"/>
                <a:ext cx="2282471" cy="767433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kumimoji="1" lang="zh-CN" altLang="en-US" sz="24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16200000">
                <a:off x="5221674" y="2454827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kumimoji="1"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326443" y="2557219"/>
              <a:ext cx="2282470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30000"/>
                </a:lnSpc>
              </a:pP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点击此处添加文本信息</a:t>
              </a:r>
              <a:r>
                <a:rPr lang="zh-CN" altLang="en-US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建议正文</a:t>
              </a:r>
              <a:r>
                <a:rPr lang="en-US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号字，</a:t>
              </a:r>
              <a:r>
                <a:rPr lang="en-US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1.3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倍字间距。</a:t>
              </a:r>
              <a:endParaRPr kumimoji="1"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3260257" y="4775046"/>
            <a:ext cx="3157424" cy="929534"/>
            <a:chOff x="2445193" y="3581286"/>
            <a:chExt cx="2368068" cy="697151"/>
          </a:xfrm>
        </p:grpSpPr>
        <p:grpSp>
          <p:nvGrpSpPr>
            <p:cNvPr id="46" name="组 45"/>
            <p:cNvGrpSpPr/>
            <p:nvPr/>
          </p:nvGrpSpPr>
          <p:grpSpPr>
            <a:xfrm>
              <a:off x="2445193" y="3581286"/>
              <a:ext cx="2368068" cy="697151"/>
              <a:chOff x="2445193" y="3257412"/>
              <a:chExt cx="2368068" cy="697151"/>
            </a:xfrm>
          </p:grpSpPr>
          <p:sp>
            <p:nvSpPr>
              <p:cNvPr id="74" name="圆角矩形 73"/>
              <p:cNvSpPr/>
              <p:nvPr/>
            </p:nvSpPr>
            <p:spPr>
              <a:xfrm flipH="1">
                <a:off x="2445193" y="3257412"/>
                <a:ext cx="2282471" cy="697151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kumimoji="1"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 rot="5400000" flipH="1">
                <a:off x="4722806" y="3481359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kumimoji="1"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2445197" y="3581286"/>
              <a:ext cx="2282470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30000"/>
                </a:lnSpc>
              </a:pP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点击此处添加文本信息</a:t>
              </a:r>
              <a:r>
                <a:rPr lang="zh-CN" altLang="en-US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建议正文</a:t>
              </a:r>
              <a:r>
                <a:rPr lang="en-US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号字，</a:t>
              </a:r>
              <a:r>
                <a:rPr lang="en-US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1.3</a:t>
              </a:r>
              <a:r>
                <a:rPr lang="zh-CN" altLang="zh-CN" sz="1333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倍字间距。</a:t>
              </a:r>
              <a:endParaRPr kumimoji="1"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 40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55" name="矩形 5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 46"/>
          <p:cNvGrpSpPr/>
          <p:nvPr/>
        </p:nvGrpSpPr>
        <p:grpSpPr>
          <a:xfrm>
            <a:off x="-407662" y="2560120"/>
            <a:ext cx="1902863" cy="475299"/>
            <a:chOff x="0" y="1377583"/>
            <a:chExt cx="1151467" cy="356474"/>
          </a:xfrm>
        </p:grpSpPr>
        <p:sp>
          <p:nvSpPr>
            <p:cNvPr id="58" name="矩形 5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0" y="143271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</p:txBody>
        </p:sp>
      </p:grpSp>
      <p:grpSp>
        <p:nvGrpSpPr>
          <p:cNvPr id="60" name="组 49"/>
          <p:cNvGrpSpPr/>
          <p:nvPr/>
        </p:nvGrpSpPr>
        <p:grpSpPr>
          <a:xfrm>
            <a:off x="-407662" y="3158773"/>
            <a:ext cx="1902863" cy="475299"/>
            <a:chOff x="0" y="1825991"/>
            <a:chExt cx="1151467" cy="356474"/>
          </a:xfrm>
        </p:grpSpPr>
        <p:sp>
          <p:nvSpPr>
            <p:cNvPr id="61" name="矩形 60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63" name="组 57"/>
          <p:cNvGrpSpPr/>
          <p:nvPr/>
        </p:nvGrpSpPr>
        <p:grpSpPr>
          <a:xfrm>
            <a:off x="-114140" y="3757427"/>
            <a:ext cx="1902863" cy="475299"/>
            <a:chOff x="0" y="2279893"/>
            <a:chExt cx="1151467" cy="356474"/>
          </a:xfrm>
        </p:grpSpPr>
        <p:sp>
          <p:nvSpPr>
            <p:cNvPr id="64" name="矩形 6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90" name="组 61"/>
          <p:cNvGrpSpPr/>
          <p:nvPr/>
        </p:nvGrpSpPr>
        <p:grpSpPr>
          <a:xfrm>
            <a:off x="-407662" y="4356081"/>
            <a:ext cx="1902863" cy="475299"/>
            <a:chOff x="0" y="2733640"/>
            <a:chExt cx="1151467" cy="356474"/>
          </a:xfrm>
        </p:grpSpPr>
        <p:sp>
          <p:nvSpPr>
            <p:cNvPr id="91" name="矩形 90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51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72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49" name="图片 48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10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490126" y="2473145"/>
            <a:ext cx="2230974" cy="769441"/>
          </a:xfrm>
        </p:spPr>
        <p:txBody>
          <a:bodyPr/>
          <a:lstStyle/>
          <a:p>
            <a:r>
              <a:rPr lang="en-US" altLang="zh-CN" dirty="0"/>
              <a:t>PART 4</a:t>
            </a: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 82"/>
          <p:cNvGrpSpPr/>
          <p:nvPr/>
        </p:nvGrpSpPr>
        <p:grpSpPr>
          <a:xfrm rot="21288071">
            <a:off x="6977293" y="5706196"/>
            <a:ext cx="2874724" cy="630329"/>
            <a:chOff x="5409700" y="3960498"/>
            <a:chExt cx="3042853" cy="434977"/>
          </a:xfrm>
        </p:grpSpPr>
        <p:sp>
          <p:nvSpPr>
            <p:cNvPr id="84" name="矩形 83"/>
            <p:cNvSpPr/>
            <p:nvPr/>
          </p:nvSpPr>
          <p:spPr>
            <a:xfrm>
              <a:off x="5409700" y="3960498"/>
              <a:ext cx="3042845" cy="434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1067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410201" y="4039521"/>
              <a:ext cx="3042352" cy="24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30000"/>
                </a:lnSpc>
              </a:pPr>
              <a:r>
                <a:rPr lang="zh-CN" altLang="zh-CN" sz="1333" kern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建议正文</a:t>
              </a:r>
              <a:r>
                <a:rPr lang="en-US" altLang="zh-CN" sz="1333" kern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</a:t>
              </a:r>
              <a:r>
                <a:rPr lang="zh-CN" altLang="zh-CN" sz="1333" kern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号字，</a:t>
              </a:r>
              <a:r>
                <a:rPr lang="en-US" altLang="zh-CN" sz="1333" kern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1.3</a:t>
              </a:r>
              <a:r>
                <a:rPr lang="zh-CN" altLang="zh-CN" sz="1333" kern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倍字间距。</a:t>
              </a:r>
            </a:p>
          </p:txBody>
        </p:sp>
      </p:grpSp>
      <p:sp>
        <p:nvSpPr>
          <p:cNvPr id="86" name="任意形状 85"/>
          <p:cNvSpPr/>
          <p:nvPr/>
        </p:nvSpPr>
        <p:spPr>
          <a:xfrm>
            <a:off x="5047885" y="5876491"/>
            <a:ext cx="1748651" cy="346447"/>
          </a:xfrm>
          <a:custGeom>
            <a:avLst/>
            <a:gdLst>
              <a:gd name="connsiteX0" fmla="*/ 0 w 1481629"/>
              <a:gd name="connsiteY0" fmla="*/ 27609 h 404928"/>
              <a:gd name="connsiteX1" fmla="*/ 9203 w 1481629"/>
              <a:gd name="connsiteY1" fmla="*/ 101232 h 404928"/>
              <a:gd name="connsiteX2" fmla="*/ 46013 w 1481629"/>
              <a:gd name="connsiteY2" fmla="*/ 174855 h 404928"/>
              <a:gd name="connsiteX3" fmla="*/ 73621 w 1481629"/>
              <a:gd name="connsiteY3" fmla="*/ 202464 h 404928"/>
              <a:gd name="connsiteX4" fmla="*/ 119635 w 1481629"/>
              <a:gd name="connsiteY4" fmla="*/ 239276 h 404928"/>
              <a:gd name="connsiteX5" fmla="*/ 202459 w 1481629"/>
              <a:gd name="connsiteY5" fmla="*/ 257682 h 404928"/>
              <a:gd name="connsiteX6" fmla="*/ 561363 w 1481629"/>
              <a:gd name="connsiteY6" fmla="*/ 211667 h 404928"/>
              <a:gd name="connsiteX7" fmla="*/ 598173 w 1481629"/>
              <a:gd name="connsiteY7" fmla="*/ 147247 h 404928"/>
              <a:gd name="connsiteX8" fmla="*/ 588971 w 1481629"/>
              <a:gd name="connsiteY8" fmla="*/ 27609 h 404928"/>
              <a:gd name="connsiteX9" fmla="*/ 552160 w 1481629"/>
              <a:gd name="connsiteY9" fmla="*/ 0 h 404928"/>
              <a:gd name="connsiteX10" fmla="*/ 450931 w 1481629"/>
              <a:gd name="connsiteY10" fmla="*/ 36812 h 404928"/>
              <a:gd name="connsiteX11" fmla="*/ 432525 w 1481629"/>
              <a:gd name="connsiteY11" fmla="*/ 64421 h 404928"/>
              <a:gd name="connsiteX12" fmla="*/ 404917 w 1481629"/>
              <a:gd name="connsiteY12" fmla="*/ 110435 h 404928"/>
              <a:gd name="connsiteX13" fmla="*/ 386512 w 1481629"/>
              <a:gd name="connsiteY13" fmla="*/ 211667 h 404928"/>
              <a:gd name="connsiteX14" fmla="*/ 404917 w 1481629"/>
              <a:gd name="connsiteY14" fmla="*/ 285290 h 404928"/>
              <a:gd name="connsiteX15" fmla="*/ 423323 w 1481629"/>
              <a:gd name="connsiteY15" fmla="*/ 303696 h 404928"/>
              <a:gd name="connsiteX16" fmla="*/ 662592 w 1481629"/>
              <a:gd name="connsiteY16" fmla="*/ 386522 h 404928"/>
              <a:gd name="connsiteX17" fmla="*/ 828240 w 1481629"/>
              <a:gd name="connsiteY17" fmla="*/ 404928 h 404928"/>
              <a:gd name="connsiteX18" fmla="*/ 1085915 w 1481629"/>
              <a:gd name="connsiteY18" fmla="*/ 395725 h 404928"/>
              <a:gd name="connsiteX19" fmla="*/ 1223955 w 1481629"/>
              <a:gd name="connsiteY19" fmla="*/ 358913 h 404928"/>
              <a:gd name="connsiteX20" fmla="*/ 1325184 w 1481629"/>
              <a:gd name="connsiteY20" fmla="*/ 349711 h 404928"/>
              <a:gd name="connsiteX21" fmla="*/ 1463224 w 1481629"/>
              <a:gd name="connsiteY21" fmla="*/ 285290 h 404928"/>
              <a:gd name="connsiteX22" fmla="*/ 1472427 w 1481629"/>
              <a:gd name="connsiteY22" fmla="*/ 257682 h 404928"/>
              <a:gd name="connsiteX23" fmla="*/ 1481629 w 1481629"/>
              <a:gd name="connsiteY23" fmla="*/ 239276 h 40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81629" h="404928">
                <a:moveTo>
                  <a:pt x="0" y="27609"/>
                </a:moveTo>
                <a:cubicBezTo>
                  <a:pt x="3068" y="52150"/>
                  <a:pt x="3642" y="77133"/>
                  <a:pt x="9203" y="101232"/>
                </a:cubicBezTo>
                <a:cubicBezTo>
                  <a:pt x="14601" y="124626"/>
                  <a:pt x="29903" y="155522"/>
                  <a:pt x="46013" y="174855"/>
                </a:cubicBezTo>
                <a:cubicBezTo>
                  <a:pt x="54345" y="184853"/>
                  <a:pt x="63827" y="193894"/>
                  <a:pt x="73621" y="202464"/>
                </a:cubicBezTo>
                <a:cubicBezTo>
                  <a:pt x="88403" y="215399"/>
                  <a:pt x="102465" y="229737"/>
                  <a:pt x="119635" y="239276"/>
                </a:cubicBezTo>
                <a:cubicBezTo>
                  <a:pt x="126946" y="243338"/>
                  <a:pt x="199292" y="257049"/>
                  <a:pt x="202459" y="257682"/>
                </a:cubicBezTo>
                <a:cubicBezTo>
                  <a:pt x="350312" y="252912"/>
                  <a:pt x="450183" y="289496"/>
                  <a:pt x="561363" y="211667"/>
                </a:cubicBezTo>
                <a:cubicBezTo>
                  <a:pt x="571368" y="204663"/>
                  <a:pt x="594679" y="154235"/>
                  <a:pt x="598173" y="147247"/>
                </a:cubicBezTo>
                <a:cubicBezTo>
                  <a:pt x="606346" y="98211"/>
                  <a:pt x="618129" y="76207"/>
                  <a:pt x="588971" y="27609"/>
                </a:cubicBezTo>
                <a:cubicBezTo>
                  <a:pt x="581080" y="14457"/>
                  <a:pt x="564430" y="9203"/>
                  <a:pt x="552160" y="0"/>
                </a:cubicBezTo>
                <a:cubicBezTo>
                  <a:pt x="518417" y="12271"/>
                  <a:pt x="482544" y="19789"/>
                  <a:pt x="450931" y="36812"/>
                </a:cubicBezTo>
                <a:cubicBezTo>
                  <a:pt x="441193" y="42056"/>
                  <a:pt x="438387" y="55042"/>
                  <a:pt x="432525" y="64421"/>
                </a:cubicBezTo>
                <a:cubicBezTo>
                  <a:pt x="423045" y="79589"/>
                  <a:pt x="414120" y="95097"/>
                  <a:pt x="404917" y="110435"/>
                </a:cubicBezTo>
                <a:cubicBezTo>
                  <a:pt x="402446" y="122794"/>
                  <a:pt x="385893" y="202997"/>
                  <a:pt x="386512" y="211667"/>
                </a:cubicBezTo>
                <a:cubicBezTo>
                  <a:pt x="388314" y="236899"/>
                  <a:pt x="395522" y="261803"/>
                  <a:pt x="404917" y="285290"/>
                </a:cubicBezTo>
                <a:cubicBezTo>
                  <a:pt x="408139" y="293346"/>
                  <a:pt x="415482" y="299982"/>
                  <a:pt x="423323" y="303696"/>
                </a:cubicBezTo>
                <a:cubicBezTo>
                  <a:pt x="508625" y="344103"/>
                  <a:pt x="573506" y="373324"/>
                  <a:pt x="662592" y="386522"/>
                </a:cubicBezTo>
                <a:cubicBezTo>
                  <a:pt x="717548" y="394664"/>
                  <a:pt x="773024" y="398793"/>
                  <a:pt x="828240" y="404928"/>
                </a:cubicBezTo>
                <a:cubicBezTo>
                  <a:pt x="914132" y="401860"/>
                  <a:pt x="1000544" y="405652"/>
                  <a:pt x="1085915" y="395725"/>
                </a:cubicBezTo>
                <a:cubicBezTo>
                  <a:pt x="1133218" y="390224"/>
                  <a:pt x="1177191" y="367906"/>
                  <a:pt x="1223955" y="358913"/>
                </a:cubicBezTo>
                <a:cubicBezTo>
                  <a:pt x="1257227" y="352514"/>
                  <a:pt x="1291441" y="352778"/>
                  <a:pt x="1325184" y="349711"/>
                </a:cubicBezTo>
                <a:cubicBezTo>
                  <a:pt x="1342275" y="342875"/>
                  <a:pt x="1438442" y="310073"/>
                  <a:pt x="1463224" y="285290"/>
                </a:cubicBezTo>
                <a:cubicBezTo>
                  <a:pt x="1470083" y="278431"/>
                  <a:pt x="1468824" y="266689"/>
                  <a:pt x="1472427" y="257682"/>
                </a:cubicBezTo>
                <a:cubicBezTo>
                  <a:pt x="1474974" y="251313"/>
                  <a:pt x="1478562" y="245411"/>
                  <a:pt x="1481629" y="239276"/>
                </a:cubicBez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任意形状 86"/>
          <p:cNvSpPr/>
          <p:nvPr/>
        </p:nvSpPr>
        <p:spPr>
          <a:xfrm>
            <a:off x="6243239" y="4501984"/>
            <a:ext cx="1422816" cy="929105"/>
          </a:xfrm>
          <a:custGeom>
            <a:avLst/>
            <a:gdLst>
              <a:gd name="connsiteX0" fmla="*/ 0 w 1205550"/>
              <a:gd name="connsiteY0" fmla="*/ 0 h 1085942"/>
              <a:gd name="connsiteX1" fmla="*/ 165648 w 1205550"/>
              <a:gd name="connsiteY1" fmla="*/ 27609 h 1085942"/>
              <a:gd name="connsiteX2" fmla="*/ 211661 w 1205550"/>
              <a:gd name="connsiteY2" fmla="*/ 55218 h 1085942"/>
              <a:gd name="connsiteX3" fmla="*/ 294485 w 1205550"/>
              <a:gd name="connsiteY3" fmla="*/ 119638 h 1085942"/>
              <a:gd name="connsiteX4" fmla="*/ 368107 w 1205550"/>
              <a:gd name="connsiteY4" fmla="*/ 230073 h 1085942"/>
              <a:gd name="connsiteX5" fmla="*/ 395715 w 1205550"/>
              <a:gd name="connsiteY5" fmla="*/ 349710 h 1085942"/>
              <a:gd name="connsiteX6" fmla="*/ 368107 w 1205550"/>
              <a:gd name="connsiteY6" fmla="*/ 487754 h 1085942"/>
              <a:gd name="connsiteX7" fmla="*/ 349701 w 1205550"/>
              <a:gd name="connsiteY7" fmla="*/ 506160 h 1085942"/>
              <a:gd name="connsiteX8" fmla="*/ 322093 w 1205550"/>
              <a:gd name="connsiteY8" fmla="*/ 515363 h 1085942"/>
              <a:gd name="connsiteX9" fmla="*/ 294485 w 1205550"/>
              <a:gd name="connsiteY9" fmla="*/ 506160 h 1085942"/>
              <a:gd name="connsiteX10" fmla="*/ 257675 w 1205550"/>
              <a:gd name="connsiteY10" fmla="*/ 404928 h 1085942"/>
              <a:gd name="connsiteX11" fmla="*/ 266877 w 1205550"/>
              <a:gd name="connsiteY11" fmla="*/ 358913 h 1085942"/>
              <a:gd name="connsiteX12" fmla="*/ 377309 w 1205550"/>
              <a:gd name="connsiteY12" fmla="*/ 312899 h 1085942"/>
              <a:gd name="connsiteX13" fmla="*/ 450931 w 1205550"/>
              <a:gd name="connsiteY13" fmla="*/ 322102 h 1085942"/>
              <a:gd name="connsiteX14" fmla="*/ 736214 w 1205550"/>
              <a:gd name="connsiteY14" fmla="*/ 441739 h 1085942"/>
              <a:gd name="connsiteX15" fmla="*/ 1058307 w 1205550"/>
              <a:gd name="connsiteY15" fmla="*/ 662609 h 1085942"/>
              <a:gd name="connsiteX16" fmla="*/ 1122726 w 1205550"/>
              <a:gd name="connsiteY16" fmla="*/ 745435 h 1085942"/>
              <a:gd name="connsiteX17" fmla="*/ 1141131 w 1205550"/>
              <a:gd name="connsiteY17" fmla="*/ 791450 h 1085942"/>
              <a:gd name="connsiteX18" fmla="*/ 1187144 w 1205550"/>
              <a:gd name="connsiteY18" fmla="*/ 938696 h 1085942"/>
              <a:gd name="connsiteX19" fmla="*/ 1196347 w 1205550"/>
              <a:gd name="connsiteY19" fmla="*/ 984710 h 1085942"/>
              <a:gd name="connsiteX20" fmla="*/ 1205550 w 1205550"/>
              <a:gd name="connsiteY20" fmla="*/ 1021522 h 1085942"/>
              <a:gd name="connsiteX21" fmla="*/ 1196347 w 1205550"/>
              <a:gd name="connsiteY21" fmla="*/ 1085942 h 108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05550" h="1085942">
                <a:moveTo>
                  <a:pt x="0" y="0"/>
                </a:moveTo>
                <a:cubicBezTo>
                  <a:pt x="55216" y="9203"/>
                  <a:pt x="111483" y="13479"/>
                  <a:pt x="165648" y="27609"/>
                </a:cubicBezTo>
                <a:cubicBezTo>
                  <a:pt x="182956" y="32124"/>
                  <a:pt x="197106" y="44821"/>
                  <a:pt x="211661" y="55218"/>
                </a:cubicBezTo>
                <a:cubicBezTo>
                  <a:pt x="240122" y="75548"/>
                  <a:pt x="269754" y="94906"/>
                  <a:pt x="294485" y="119638"/>
                </a:cubicBezTo>
                <a:cubicBezTo>
                  <a:pt x="315061" y="140214"/>
                  <a:pt x="355156" y="194456"/>
                  <a:pt x="368107" y="230073"/>
                </a:cubicBezTo>
                <a:cubicBezTo>
                  <a:pt x="386207" y="279848"/>
                  <a:pt x="387378" y="299691"/>
                  <a:pt x="395715" y="349710"/>
                </a:cubicBezTo>
                <a:cubicBezTo>
                  <a:pt x="388615" y="434910"/>
                  <a:pt x="406097" y="440266"/>
                  <a:pt x="368107" y="487754"/>
                </a:cubicBezTo>
                <a:cubicBezTo>
                  <a:pt x="362687" y="494529"/>
                  <a:pt x="357141" y="501696"/>
                  <a:pt x="349701" y="506160"/>
                </a:cubicBezTo>
                <a:cubicBezTo>
                  <a:pt x="341383" y="511151"/>
                  <a:pt x="331296" y="512295"/>
                  <a:pt x="322093" y="515363"/>
                </a:cubicBezTo>
                <a:cubicBezTo>
                  <a:pt x="312890" y="512295"/>
                  <a:pt x="300305" y="513920"/>
                  <a:pt x="294485" y="506160"/>
                </a:cubicBezTo>
                <a:cubicBezTo>
                  <a:pt x="274115" y="478999"/>
                  <a:pt x="265927" y="437938"/>
                  <a:pt x="257675" y="404928"/>
                </a:cubicBezTo>
                <a:cubicBezTo>
                  <a:pt x="260742" y="389590"/>
                  <a:pt x="256485" y="370604"/>
                  <a:pt x="266877" y="358913"/>
                </a:cubicBezTo>
                <a:cubicBezTo>
                  <a:pt x="298196" y="323678"/>
                  <a:pt x="336568" y="321048"/>
                  <a:pt x="377309" y="312899"/>
                </a:cubicBezTo>
                <a:cubicBezTo>
                  <a:pt x="401850" y="315967"/>
                  <a:pt x="426788" y="316737"/>
                  <a:pt x="450931" y="322102"/>
                </a:cubicBezTo>
                <a:cubicBezTo>
                  <a:pt x="551343" y="344416"/>
                  <a:pt x="647615" y="393411"/>
                  <a:pt x="736214" y="441739"/>
                </a:cubicBezTo>
                <a:cubicBezTo>
                  <a:pt x="843760" y="500402"/>
                  <a:pt x="968568" y="572868"/>
                  <a:pt x="1058307" y="662609"/>
                </a:cubicBezTo>
                <a:cubicBezTo>
                  <a:pt x="1083039" y="687341"/>
                  <a:pt x="1103813" y="716014"/>
                  <a:pt x="1122726" y="745435"/>
                </a:cubicBezTo>
                <a:cubicBezTo>
                  <a:pt x="1131659" y="759331"/>
                  <a:pt x="1135575" y="775893"/>
                  <a:pt x="1141131" y="791450"/>
                </a:cubicBezTo>
                <a:cubicBezTo>
                  <a:pt x="1155691" y="832219"/>
                  <a:pt x="1176177" y="894826"/>
                  <a:pt x="1187144" y="938696"/>
                </a:cubicBezTo>
                <a:cubicBezTo>
                  <a:pt x="1190938" y="953871"/>
                  <a:pt x="1192954" y="969441"/>
                  <a:pt x="1196347" y="984710"/>
                </a:cubicBezTo>
                <a:cubicBezTo>
                  <a:pt x="1199091" y="997057"/>
                  <a:pt x="1202482" y="1009251"/>
                  <a:pt x="1205550" y="1021522"/>
                </a:cubicBezTo>
                <a:lnTo>
                  <a:pt x="1196347" y="1085942"/>
                </a:ln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任意形状 87"/>
          <p:cNvSpPr/>
          <p:nvPr/>
        </p:nvSpPr>
        <p:spPr>
          <a:xfrm>
            <a:off x="9987707" y="4137561"/>
            <a:ext cx="847172" cy="1275552"/>
          </a:xfrm>
          <a:custGeom>
            <a:avLst/>
            <a:gdLst>
              <a:gd name="connsiteX0" fmla="*/ 607376 w 717808"/>
              <a:gd name="connsiteY0" fmla="*/ 0 h 1490869"/>
              <a:gd name="connsiteX1" fmla="*/ 634984 w 717808"/>
              <a:gd name="connsiteY1" fmla="*/ 64420 h 1490869"/>
              <a:gd name="connsiteX2" fmla="*/ 680997 w 717808"/>
              <a:gd name="connsiteY2" fmla="*/ 174855 h 1490869"/>
              <a:gd name="connsiteX3" fmla="*/ 717808 w 717808"/>
              <a:gd name="connsiteY3" fmla="*/ 395725 h 1490869"/>
              <a:gd name="connsiteX4" fmla="*/ 671794 w 717808"/>
              <a:gd name="connsiteY4" fmla="*/ 552174 h 1490869"/>
              <a:gd name="connsiteX5" fmla="*/ 616578 w 717808"/>
              <a:gd name="connsiteY5" fmla="*/ 588985 h 1490869"/>
              <a:gd name="connsiteX6" fmla="*/ 450930 w 717808"/>
              <a:gd name="connsiteY6" fmla="*/ 662609 h 1490869"/>
              <a:gd name="connsiteX7" fmla="*/ 276080 w 717808"/>
              <a:gd name="connsiteY7" fmla="*/ 690217 h 1490869"/>
              <a:gd name="connsiteX8" fmla="*/ 230066 w 717808"/>
              <a:gd name="connsiteY8" fmla="*/ 681014 h 1490869"/>
              <a:gd name="connsiteX9" fmla="*/ 239269 w 717808"/>
              <a:gd name="connsiteY9" fmla="*/ 533768 h 1490869"/>
              <a:gd name="connsiteX10" fmla="*/ 312890 w 717808"/>
              <a:gd name="connsiteY10" fmla="*/ 441739 h 1490869"/>
              <a:gd name="connsiteX11" fmla="*/ 368106 w 717808"/>
              <a:gd name="connsiteY11" fmla="*/ 395725 h 1490869"/>
              <a:gd name="connsiteX12" fmla="*/ 404917 w 717808"/>
              <a:gd name="connsiteY12" fmla="*/ 386522 h 1490869"/>
              <a:gd name="connsiteX13" fmla="*/ 515349 w 717808"/>
              <a:gd name="connsiteY13" fmla="*/ 478551 h 1490869"/>
              <a:gd name="connsiteX14" fmla="*/ 607376 w 717808"/>
              <a:gd name="connsiteY14" fmla="*/ 644203 h 1490869"/>
              <a:gd name="connsiteX15" fmla="*/ 644186 w 717808"/>
              <a:gd name="connsiteY15" fmla="*/ 782246 h 1490869"/>
              <a:gd name="connsiteX16" fmla="*/ 616578 w 717808"/>
              <a:gd name="connsiteY16" fmla="*/ 947898 h 1490869"/>
              <a:gd name="connsiteX17" fmla="*/ 450930 w 717808"/>
              <a:gd name="connsiteY17" fmla="*/ 1168768 h 1490869"/>
              <a:gd name="connsiteX18" fmla="*/ 285282 w 717808"/>
              <a:gd name="connsiteY18" fmla="*/ 1334420 h 1490869"/>
              <a:gd name="connsiteX19" fmla="*/ 27608 w 717808"/>
              <a:gd name="connsiteY19" fmla="*/ 1490869 h 1490869"/>
              <a:gd name="connsiteX20" fmla="*/ 0 w 717808"/>
              <a:gd name="connsiteY20" fmla="*/ 1490869 h 14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7808" h="1490869">
                <a:moveTo>
                  <a:pt x="607376" y="0"/>
                </a:moveTo>
                <a:cubicBezTo>
                  <a:pt x="616579" y="21473"/>
                  <a:pt x="625317" y="43152"/>
                  <a:pt x="634984" y="64420"/>
                </a:cubicBezTo>
                <a:cubicBezTo>
                  <a:pt x="655884" y="110403"/>
                  <a:pt x="666197" y="115654"/>
                  <a:pt x="680997" y="174855"/>
                </a:cubicBezTo>
                <a:cubicBezTo>
                  <a:pt x="702440" y="260630"/>
                  <a:pt x="707722" y="315033"/>
                  <a:pt x="717808" y="395725"/>
                </a:cubicBezTo>
                <a:cubicBezTo>
                  <a:pt x="702470" y="447875"/>
                  <a:pt x="697016" y="504021"/>
                  <a:pt x="671794" y="552174"/>
                </a:cubicBezTo>
                <a:cubicBezTo>
                  <a:pt x="661530" y="571769"/>
                  <a:pt x="635417" y="577391"/>
                  <a:pt x="616578" y="588985"/>
                </a:cubicBezTo>
                <a:cubicBezTo>
                  <a:pt x="555993" y="626269"/>
                  <a:pt x="524580" y="642522"/>
                  <a:pt x="450930" y="662609"/>
                </a:cubicBezTo>
                <a:cubicBezTo>
                  <a:pt x="402644" y="675778"/>
                  <a:pt x="328009" y="683726"/>
                  <a:pt x="276080" y="690217"/>
                </a:cubicBezTo>
                <a:cubicBezTo>
                  <a:pt x="260742" y="687149"/>
                  <a:pt x="243647" y="688775"/>
                  <a:pt x="230066" y="681014"/>
                </a:cubicBezTo>
                <a:cubicBezTo>
                  <a:pt x="181307" y="653152"/>
                  <a:pt x="237488" y="539110"/>
                  <a:pt x="239269" y="533768"/>
                </a:cubicBezTo>
                <a:cubicBezTo>
                  <a:pt x="251211" y="497940"/>
                  <a:pt x="286760" y="465494"/>
                  <a:pt x="312890" y="441739"/>
                </a:cubicBezTo>
                <a:cubicBezTo>
                  <a:pt x="330618" y="425623"/>
                  <a:pt x="347562" y="408052"/>
                  <a:pt x="368106" y="395725"/>
                </a:cubicBezTo>
                <a:cubicBezTo>
                  <a:pt x="378952" y="389218"/>
                  <a:pt x="392647" y="389590"/>
                  <a:pt x="404917" y="386522"/>
                </a:cubicBezTo>
                <a:cubicBezTo>
                  <a:pt x="479688" y="411445"/>
                  <a:pt x="463588" y="394438"/>
                  <a:pt x="515349" y="478551"/>
                </a:cubicBezTo>
                <a:cubicBezTo>
                  <a:pt x="548454" y="532347"/>
                  <a:pt x="607376" y="644203"/>
                  <a:pt x="607376" y="644203"/>
                </a:cubicBezTo>
                <a:cubicBezTo>
                  <a:pt x="619646" y="690217"/>
                  <a:pt x="642744" y="734646"/>
                  <a:pt x="644186" y="782246"/>
                </a:cubicBezTo>
                <a:cubicBezTo>
                  <a:pt x="645881" y="838199"/>
                  <a:pt x="635849" y="895341"/>
                  <a:pt x="616578" y="947898"/>
                </a:cubicBezTo>
                <a:cubicBezTo>
                  <a:pt x="599271" y="995100"/>
                  <a:pt x="481499" y="1136015"/>
                  <a:pt x="450930" y="1168768"/>
                </a:cubicBezTo>
                <a:cubicBezTo>
                  <a:pt x="397650" y="1225855"/>
                  <a:pt x="343835" y="1282754"/>
                  <a:pt x="285282" y="1334420"/>
                </a:cubicBezTo>
                <a:cubicBezTo>
                  <a:pt x="254379" y="1361688"/>
                  <a:pt x="98316" y="1490869"/>
                  <a:pt x="27608" y="1490869"/>
                </a:cubicBezTo>
                <a:lnTo>
                  <a:pt x="0" y="1490869"/>
                </a:ln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任意形状 88"/>
          <p:cNvSpPr/>
          <p:nvPr/>
        </p:nvSpPr>
        <p:spPr>
          <a:xfrm>
            <a:off x="8386708" y="4053177"/>
            <a:ext cx="380165" cy="1377912"/>
          </a:xfrm>
          <a:custGeom>
            <a:avLst/>
            <a:gdLst>
              <a:gd name="connsiteX0" fmla="*/ 46013 w 322113"/>
              <a:gd name="connsiteY0" fmla="*/ 0 h 1610508"/>
              <a:gd name="connsiteX1" fmla="*/ 18405 w 322113"/>
              <a:gd name="connsiteY1" fmla="*/ 174856 h 1610508"/>
              <a:gd name="connsiteX2" fmla="*/ 0 w 322113"/>
              <a:gd name="connsiteY2" fmla="*/ 349711 h 1610508"/>
              <a:gd name="connsiteX3" fmla="*/ 18405 w 322113"/>
              <a:gd name="connsiteY3" fmla="*/ 754638 h 1610508"/>
              <a:gd name="connsiteX4" fmla="*/ 36810 w 322113"/>
              <a:gd name="connsiteY4" fmla="*/ 782247 h 1610508"/>
              <a:gd name="connsiteX5" fmla="*/ 82824 w 322113"/>
              <a:gd name="connsiteY5" fmla="*/ 809856 h 1610508"/>
              <a:gd name="connsiteX6" fmla="*/ 147242 w 322113"/>
              <a:gd name="connsiteY6" fmla="*/ 800653 h 1610508"/>
              <a:gd name="connsiteX7" fmla="*/ 174850 w 322113"/>
              <a:gd name="connsiteY7" fmla="*/ 727029 h 1610508"/>
              <a:gd name="connsiteX8" fmla="*/ 165648 w 322113"/>
              <a:gd name="connsiteY8" fmla="*/ 598189 h 1610508"/>
              <a:gd name="connsiteX9" fmla="*/ 128837 w 322113"/>
              <a:gd name="connsiteY9" fmla="*/ 625798 h 1610508"/>
              <a:gd name="connsiteX10" fmla="*/ 110432 w 322113"/>
              <a:gd name="connsiteY10" fmla="*/ 662609 h 1610508"/>
              <a:gd name="connsiteX11" fmla="*/ 73621 w 322113"/>
              <a:gd name="connsiteY11" fmla="*/ 745435 h 1610508"/>
              <a:gd name="connsiteX12" fmla="*/ 55216 w 322113"/>
              <a:gd name="connsiteY12" fmla="*/ 947899 h 1610508"/>
              <a:gd name="connsiteX13" fmla="*/ 73621 w 322113"/>
              <a:gd name="connsiteY13" fmla="*/ 1049131 h 1610508"/>
              <a:gd name="connsiteX14" fmla="*/ 119634 w 322113"/>
              <a:gd name="connsiteY14" fmla="*/ 1196377 h 1610508"/>
              <a:gd name="connsiteX15" fmla="*/ 138040 w 322113"/>
              <a:gd name="connsiteY15" fmla="*/ 1233189 h 1610508"/>
              <a:gd name="connsiteX16" fmla="*/ 174850 w 322113"/>
              <a:gd name="connsiteY16" fmla="*/ 1334421 h 1610508"/>
              <a:gd name="connsiteX17" fmla="*/ 211661 w 322113"/>
              <a:gd name="connsiteY17" fmla="*/ 1408044 h 1610508"/>
              <a:gd name="connsiteX18" fmla="*/ 220864 w 322113"/>
              <a:gd name="connsiteY18" fmla="*/ 1435653 h 1610508"/>
              <a:gd name="connsiteX19" fmla="*/ 248472 w 322113"/>
              <a:gd name="connsiteY19" fmla="*/ 1472464 h 1610508"/>
              <a:gd name="connsiteX20" fmla="*/ 294485 w 322113"/>
              <a:gd name="connsiteY20" fmla="*/ 1536885 h 1610508"/>
              <a:gd name="connsiteX21" fmla="*/ 303688 w 322113"/>
              <a:gd name="connsiteY21" fmla="*/ 1564493 h 1610508"/>
              <a:gd name="connsiteX22" fmla="*/ 322093 w 322113"/>
              <a:gd name="connsiteY22" fmla="*/ 1610508 h 161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2113" h="1610508">
                <a:moveTo>
                  <a:pt x="46013" y="0"/>
                </a:moveTo>
                <a:cubicBezTo>
                  <a:pt x="23376" y="249005"/>
                  <a:pt x="53347" y="-23155"/>
                  <a:pt x="18405" y="174856"/>
                </a:cubicBezTo>
                <a:cubicBezTo>
                  <a:pt x="15493" y="191358"/>
                  <a:pt x="1206" y="337655"/>
                  <a:pt x="0" y="349711"/>
                </a:cubicBezTo>
                <a:cubicBezTo>
                  <a:pt x="6135" y="484687"/>
                  <a:pt x="6948" y="620010"/>
                  <a:pt x="18405" y="754638"/>
                </a:cubicBezTo>
                <a:cubicBezTo>
                  <a:pt x="19343" y="765659"/>
                  <a:pt x="28412" y="775049"/>
                  <a:pt x="36810" y="782247"/>
                </a:cubicBezTo>
                <a:cubicBezTo>
                  <a:pt x="50391" y="793888"/>
                  <a:pt x="67486" y="800653"/>
                  <a:pt x="82824" y="809856"/>
                </a:cubicBezTo>
                <a:cubicBezTo>
                  <a:pt x="104297" y="806788"/>
                  <a:pt x="129194" y="812685"/>
                  <a:pt x="147242" y="800653"/>
                </a:cubicBezTo>
                <a:cubicBezTo>
                  <a:pt x="151961" y="797507"/>
                  <a:pt x="170577" y="739848"/>
                  <a:pt x="174850" y="727029"/>
                </a:cubicBezTo>
                <a:cubicBezTo>
                  <a:pt x="171783" y="684082"/>
                  <a:pt x="183464" y="637386"/>
                  <a:pt x="165648" y="598189"/>
                </a:cubicBezTo>
                <a:cubicBezTo>
                  <a:pt x="159301" y="584226"/>
                  <a:pt x="138819" y="614152"/>
                  <a:pt x="128837" y="625798"/>
                </a:cubicBezTo>
                <a:cubicBezTo>
                  <a:pt x="119909" y="636214"/>
                  <a:pt x="116181" y="650153"/>
                  <a:pt x="110432" y="662609"/>
                </a:cubicBezTo>
                <a:cubicBezTo>
                  <a:pt x="97771" y="690041"/>
                  <a:pt x="85891" y="717826"/>
                  <a:pt x="73621" y="745435"/>
                </a:cubicBezTo>
                <a:cubicBezTo>
                  <a:pt x="64117" y="811962"/>
                  <a:pt x="52635" y="880793"/>
                  <a:pt x="55216" y="947899"/>
                </a:cubicBezTo>
                <a:cubicBezTo>
                  <a:pt x="56534" y="982171"/>
                  <a:pt x="66895" y="1015500"/>
                  <a:pt x="73621" y="1049131"/>
                </a:cubicBezTo>
                <a:cubicBezTo>
                  <a:pt x="81595" y="1089001"/>
                  <a:pt x="111468" y="1180045"/>
                  <a:pt x="119634" y="1196377"/>
                </a:cubicBezTo>
                <a:cubicBezTo>
                  <a:pt x="125769" y="1208648"/>
                  <a:pt x="132945" y="1220451"/>
                  <a:pt x="138040" y="1233189"/>
                </a:cubicBezTo>
                <a:cubicBezTo>
                  <a:pt x="167033" y="1305673"/>
                  <a:pt x="144672" y="1269034"/>
                  <a:pt x="174850" y="1334421"/>
                </a:cubicBezTo>
                <a:cubicBezTo>
                  <a:pt x="186348" y="1359333"/>
                  <a:pt x="202984" y="1382014"/>
                  <a:pt x="211661" y="1408044"/>
                </a:cubicBezTo>
                <a:cubicBezTo>
                  <a:pt x="214729" y="1417247"/>
                  <a:pt x="216051" y="1427230"/>
                  <a:pt x="220864" y="1435653"/>
                </a:cubicBezTo>
                <a:cubicBezTo>
                  <a:pt x="228474" y="1448970"/>
                  <a:pt x="240343" y="1459457"/>
                  <a:pt x="248472" y="1472464"/>
                </a:cubicBezTo>
                <a:cubicBezTo>
                  <a:pt x="288849" y="1537070"/>
                  <a:pt x="241853" y="1484251"/>
                  <a:pt x="294485" y="1536885"/>
                </a:cubicBezTo>
                <a:cubicBezTo>
                  <a:pt x="297553" y="1546088"/>
                  <a:pt x="299867" y="1555577"/>
                  <a:pt x="303688" y="1564493"/>
                </a:cubicBezTo>
                <a:cubicBezTo>
                  <a:pt x="323465" y="1610640"/>
                  <a:pt x="322093" y="1586112"/>
                  <a:pt x="322093" y="1610508"/>
                </a:cubicBez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 rot="20738916">
            <a:off x="2551804" y="1164305"/>
            <a:ext cx="3143947" cy="1473271"/>
            <a:chOff x="2864027" y="897466"/>
            <a:chExt cx="2357960" cy="1104953"/>
          </a:xfrm>
          <a:solidFill>
            <a:schemeClr val="accent2"/>
          </a:solidFill>
        </p:grpSpPr>
        <p:sp>
          <p:nvSpPr>
            <p:cNvPr id="2" name="矩形 1"/>
            <p:cNvSpPr/>
            <p:nvPr/>
          </p:nvSpPr>
          <p:spPr>
            <a:xfrm>
              <a:off x="2864027" y="897466"/>
              <a:ext cx="2357960" cy="1104953"/>
            </a:xfrm>
            <a:prstGeom prst="rect">
              <a:avLst/>
            </a:prstGeom>
            <a:grp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3" name="图片 2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  <a:grpFill/>
          </p:spPr>
        </p:pic>
      </p:grpSp>
      <p:grpSp>
        <p:nvGrpSpPr>
          <p:cNvPr id="33" name="组 32"/>
          <p:cNvGrpSpPr/>
          <p:nvPr/>
        </p:nvGrpSpPr>
        <p:grpSpPr>
          <a:xfrm rot="21331181">
            <a:off x="3945644" y="2507397"/>
            <a:ext cx="2664528" cy="1473271"/>
            <a:chOff x="3043809" y="897466"/>
            <a:chExt cx="1998396" cy="1104953"/>
          </a:xfrm>
          <a:solidFill>
            <a:schemeClr val="accent2"/>
          </a:solidFill>
        </p:grpSpPr>
        <p:sp>
          <p:nvSpPr>
            <p:cNvPr id="34" name="矩形 33"/>
            <p:cNvSpPr/>
            <p:nvPr/>
          </p:nvSpPr>
          <p:spPr>
            <a:xfrm>
              <a:off x="3043809" y="897466"/>
              <a:ext cx="1998396" cy="1104953"/>
            </a:xfrm>
            <a:prstGeom prst="rect">
              <a:avLst/>
            </a:prstGeom>
            <a:grp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35" name="图片 34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  <a:grpFill/>
          </p:spPr>
        </p:pic>
      </p:grpSp>
      <p:grpSp>
        <p:nvGrpSpPr>
          <p:cNvPr id="37" name="组 36"/>
          <p:cNvGrpSpPr/>
          <p:nvPr/>
        </p:nvGrpSpPr>
        <p:grpSpPr>
          <a:xfrm rot="915053">
            <a:off x="7154563" y="1285396"/>
            <a:ext cx="2664528" cy="1876733"/>
            <a:chOff x="3043809" y="746168"/>
            <a:chExt cx="1998396" cy="1407550"/>
          </a:xfrm>
          <a:solidFill>
            <a:schemeClr val="accent2"/>
          </a:solidFill>
        </p:grpSpPr>
        <p:sp>
          <p:nvSpPr>
            <p:cNvPr id="38" name="矩形 37"/>
            <p:cNvSpPr/>
            <p:nvPr/>
          </p:nvSpPr>
          <p:spPr>
            <a:xfrm>
              <a:off x="3043809" y="746168"/>
              <a:ext cx="1998396" cy="1407550"/>
            </a:xfrm>
            <a:prstGeom prst="rect">
              <a:avLst/>
            </a:prstGeom>
            <a:grp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39" name="图片 38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  <a:grpFill/>
          </p:spPr>
        </p:pic>
      </p:grpSp>
      <p:grpSp>
        <p:nvGrpSpPr>
          <p:cNvPr id="40" name="组 39"/>
          <p:cNvGrpSpPr/>
          <p:nvPr/>
        </p:nvGrpSpPr>
        <p:grpSpPr>
          <a:xfrm rot="21331181">
            <a:off x="9029724" y="2341097"/>
            <a:ext cx="2664528" cy="1473271"/>
            <a:chOff x="3043809" y="897466"/>
            <a:chExt cx="1998396" cy="1104953"/>
          </a:xfrm>
          <a:solidFill>
            <a:schemeClr val="accent2"/>
          </a:solidFill>
        </p:grpSpPr>
        <p:sp>
          <p:nvSpPr>
            <p:cNvPr id="41" name="矩形 40"/>
            <p:cNvSpPr/>
            <p:nvPr/>
          </p:nvSpPr>
          <p:spPr>
            <a:xfrm>
              <a:off x="3043809" y="897466"/>
              <a:ext cx="1998396" cy="1104953"/>
            </a:xfrm>
            <a:prstGeom prst="rect">
              <a:avLst/>
            </a:prstGeom>
            <a:grp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2" name="图片 41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  <a:grpFill/>
          </p:spPr>
        </p:pic>
      </p:grpSp>
      <p:grpSp>
        <p:nvGrpSpPr>
          <p:cNvPr id="43" name="组 42"/>
          <p:cNvGrpSpPr/>
          <p:nvPr/>
        </p:nvGrpSpPr>
        <p:grpSpPr>
          <a:xfrm rot="20398142">
            <a:off x="2961003" y="4337889"/>
            <a:ext cx="2664528" cy="1473271"/>
            <a:chOff x="3043809" y="897466"/>
            <a:chExt cx="1998396" cy="1104953"/>
          </a:xfrm>
          <a:solidFill>
            <a:schemeClr val="accent2"/>
          </a:solidFill>
        </p:grpSpPr>
        <p:sp>
          <p:nvSpPr>
            <p:cNvPr id="46" name="矩形 45"/>
            <p:cNvSpPr/>
            <p:nvPr/>
          </p:nvSpPr>
          <p:spPr>
            <a:xfrm>
              <a:off x="3043809" y="897466"/>
              <a:ext cx="1998396" cy="1104953"/>
            </a:xfrm>
            <a:prstGeom prst="rect">
              <a:avLst/>
            </a:prstGeom>
            <a:grp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7" name="图片 46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571" y="1133231"/>
              <a:ext cx="868872" cy="633422"/>
            </a:xfrm>
            <a:prstGeom prst="rect">
              <a:avLst/>
            </a:prstGeom>
            <a:grpFill/>
          </p:spPr>
        </p:pic>
      </p:grpSp>
      <p:grpSp>
        <p:nvGrpSpPr>
          <p:cNvPr id="51" name="组 50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</p:grpSpPr>
        <p:sp>
          <p:nvSpPr>
            <p:cNvPr id="52" name="矩形 51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-407662" y="2560120"/>
            <a:ext cx="1902863" cy="475299"/>
            <a:chOff x="0" y="1377583"/>
            <a:chExt cx="1151467" cy="356474"/>
          </a:xfrm>
        </p:grpSpPr>
        <p:sp>
          <p:nvSpPr>
            <p:cNvPr id="55" name="矩形 54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0" y="143271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-407662" y="3158773"/>
            <a:ext cx="1902863" cy="475299"/>
            <a:chOff x="0" y="1825991"/>
            <a:chExt cx="1151467" cy="356474"/>
          </a:xfrm>
        </p:grpSpPr>
        <p:sp>
          <p:nvSpPr>
            <p:cNvPr id="71" name="矩形 70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-407662" y="3757427"/>
            <a:ext cx="1902863" cy="475299"/>
            <a:chOff x="0" y="2279893"/>
            <a:chExt cx="1151467" cy="356474"/>
          </a:xfrm>
        </p:grpSpPr>
        <p:sp>
          <p:nvSpPr>
            <p:cNvPr id="74" name="矩形 7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76" name="组 75"/>
          <p:cNvGrpSpPr/>
          <p:nvPr/>
        </p:nvGrpSpPr>
        <p:grpSpPr>
          <a:xfrm>
            <a:off x="-114140" y="4356081"/>
            <a:ext cx="1902863" cy="475299"/>
            <a:chOff x="0" y="2733640"/>
            <a:chExt cx="1151467" cy="356474"/>
          </a:xfrm>
        </p:grpSpPr>
        <p:sp>
          <p:nvSpPr>
            <p:cNvPr id="77" name="矩形 76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48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49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44" name="图片 43">
            <a:hlinkClick r:id="rId4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3020310" y="1088970"/>
            <a:ext cx="396927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kumimoji="1" lang="en-US" altLang="zh-CN" sz="21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PICTURE</a:t>
            </a:r>
            <a:r>
              <a:rPr kumimoji="1" lang="zh-CN" altLang="en-US" sz="21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sz="21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PRESENTATION</a:t>
            </a:r>
            <a:endParaRPr kumimoji="1" lang="zh-CN" altLang="en-US" sz="2133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7" name="组 86"/>
          <p:cNvGrpSpPr/>
          <p:nvPr/>
        </p:nvGrpSpPr>
        <p:grpSpPr>
          <a:xfrm>
            <a:off x="3145329" y="158541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00" name="矩形 99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01" name="图片 100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88" name="组 87"/>
          <p:cNvGrpSpPr/>
          <p:nvPr/>
        </p:nvGrpSpPr>
        <p:grpSpPr>
          <a:xfrm>
            <a:off x="9438175" y="158541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98" name="矩形 97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99" name="图片 98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89" name="组 88"/>
          <p:cNvGrpSpPr/>
          <p:nvPr/>
        </p:nvGrpSpPr>
        <p:grpSpPr>
          <a:xfrm>
            <a:off x="4718541" y="158541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96" name="矩形 95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97" name="图片 96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90" name="组 89"/>
          <p:cNvGrpSpPr/>
          <p:nvPr/>
        </p:nvGrpSpPr>
        <p:grpSpPr>
          <a:xfrm>
            <a:off x="6291752" y="158541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94" name="矩形 93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95" name="图片 94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91" name="组 90"/>
          <p:cNvGrpSpPr/>
          <p:nvPr/>
        </p:nvGrpSpPr>
        <p:grpSpPr>
          <a:xfrm>
            <a:off x="7864964" y="158541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92" name="矩形 91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93" name="图片 92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03" name="组 102"/>
          <p:cNvGrpSpPr/>
          <p:nvPr/>
        </p:nvGrpSpPr>
        <p:grpSpPr>
          <a:xfrm>
            <a:off x="3145329" y="286559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16" name="矩形 115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17" name="图片 116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04" name="组 103"/>
          <p:cNvGrpSpPr/>
          <p:nvPr/>
        </p:nvGrpSpPr>
        <p:grpSpPr>
          <a:xfrm>
            <a:off x="9438175" y="286559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14" name="矩形 113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15" name="图片 114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05" name="组 104"/>
          <p:cNvGrpSpPr/>
          <p:nvPr/>
        </p:nvGrpSpPr>
        <p:grpSpPr>
          <a:xfrm>
            <a:off x="4718541" y="286559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12" name="矩形 111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13" name="图片 112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06" name="组 105"/>
          <p:cNvGrpSpPr/>
          <p:nvPr/>
        </p:nvGrpSpPr>
        <p:grpSpPr>
          <a:xfrm>
            <a:off x="6291752" y="286559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10" name="矩形 109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11" name="图片 110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07" name="组 106"/>
          <p:cNvGrpSpPr/>
          <p:nvPr/>
        </p:nvGrpSpPr>
        <p:grpSpPr>
          <a:xfrm>
            <a:off x="7864964" y="286559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08" name="矩形 107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09" name="图片 108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19" name="组 118"/>
          <p:cNvGrpSpPr/>
          <p:nvPr/>
        </p:nvGrpSpPr>
        <p:grpSpPr>
          <a:xfrm>
            <a:off x="3145329" y="414577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32" name="矩形 131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33" name="图片 132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20" name="组 119"/>
          <p:cNvGrpSpPr/>
          <p:nvPr/>
        </p:nvGrpSpPr>
        <p:grpSpPr>
          <a:xfrm>
            <a:off x="9438175" y="414577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30" name="矩形 129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31" name="图片 130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21" name="组 120"/>
          <p:cNvGrpSpPr/>
          <p:nvPr/>
        </p:nvGrpSpPr>
        <p:grpSpPr>
          <a:xfrm>
            <a:off x="4718541" y="414577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28" name="矩形 127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29" name="图片 128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22" name="组 121"/>
          <p:cNvGrpSpPr/>
          <p:nvPr/>
        </p:nvGrpSpPr>
        <p:grpSpPr>
          <a:xfrm>
            <a:off x="6291752" y="414577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26" name="矩形 125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27" name="图片 126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23" name="组 122"/>
          <p:cNvGrpSpPr/>
          <p:nvPr/>
        </p:nvGrpSpPr>
        <p:grpSpPr>
          <a:xfrm>
            <a:off x="7864964" y="4145772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24" name="矩形 123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25" name="图片 124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35" name="组 134"/>
          <p:cNvGrpSpPr/>
          <p:nvPr/>
        </p:nvGrpSpPr>
        <p:grpSpPr>
          <a:xfrm>
            <a:off x="3145329" y="5425953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48" name="矩形 147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49" name="图片 148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36" name="组 135"/>
          <p:cNvGrpSpPr/>
          <p:nvPr/>
        </p:nvGrpSpPr>
        <p:grpSpPr>
          <a:xfrm>
            <a:off x="9438175" y="5425953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46" name="矩形 145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47" name="图片 146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37" name="组 136"/>
          <p:cNvGrpSpPr/>
          <p:nvPr/>
        </p:nvGrpSpPr>
        <p:grpSpPr>
          <a:xfrm>
            <a:off x="4718541" y="5425953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44" name="矩形 143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45" name="图片 144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38" name="组 137"/>
          <p:cNvGrpSpPr/>
          <p:nvPr/>
        </p:nvGrpSpPr>
        <p:grpSpPr>
          <a:xfrm>
            <a:off x="6291752" y="5425953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42" name="矩形 141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43" name="图片 142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139" name="组 138"/>
          <p:cNvGrpSpPr/>
          <p:nvPr/>
        </p:nvGrpSpPr>
        <p:grpSpPr>
          <a:xfrm>
            <a:off x="7864964" y="5425953"/>
            <a:ext cx="1449672" cy="1112428"/>
            <a:chOff x="2358996" y="830172"/>
            <a:chExt cx="1116804" cy="856997"/>
          </a:xfrm>
          <a:solidFill>
            <a:schemeClr val="accent2"/>
          </a:solidFill>
        </p:grpSpPr>
        <p:sp>
          <p:nvSpPr>
            <p:cNvPr id="140" name="矩形 139"/>
            <p:cNvSpPr/>
            <p:nvPr/>
          </p:nvSpPr>
          <p:spPr>
            <a:xfrm>
              <a:off x="2358996" y="830172"/>
              <a:ext cx="1116804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41" name="图片 140" descr="PI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85" name="组 50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</p:grpSpPr>
        <p:sp>
          <p:nvSpPr>
            <p:cNvPr id="86" name="矩形 85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8" name="组 53"/>
          <p:cNvGrpSpPr/>
          <p:nvPr/>
        </p:nvGrpSpPr>
        <p:grpSpPr>
          <a:xfrm>
            <a:off x="-407662" y="2560120"/>
            <a:ext cx="1902863" cy="475299"/>
            <a:chOff x="0" y="1377583"/>
            <a:chExt cx="1151467" cy="356474"/>
          </a:xfrm>
        </p:grpSpPr>
        <p:sp>
          <p:nvSpPr>
            <p:cNvPr id="134" name="矩形 13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0" y="143271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</p:txBody>
        </p:sp>
      </p:grpSp>
      <p:grpSp>
        <p:nvGrpSpPr>
          <p:cNvPr id="151" name="组 64"/>
          <p:cNvGrpSpPr/>
          <p:nvPr/>
        </p:nvGrpSpPr>
        <p:grpSpPr>
          <a:xfrm>
            <a:off x="-407662" y="3158773"/>
            <a:ext cx="1902863" cy="475299"/>
            <a:chOff x="0" y="1825991"/>
            <a:chExt cx="1151467" cy="356474"/>
          </a:xfrm>
        </p:grpSpPr>
        <p:sp>
          <p:nvSpPr>
            <p:cNvPr id="152" name="矩形 15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154" name="组 72"/>
          <p:cNvGrpSpPr/>
          <p:nvPr/>
        </p:nvGrpSpPr>
        <p:grpSpPr>
          <a:xfrm>
            <a:off x="-407662" y="3757427"/>
            <a:ext cx="1902863" cy="475299"/>
            <a:chOff x="0" y="2279893"/>
            <a:chExt cx="1151467" cy="356474"/>
          </a:xfrm>
        </p:grpSpPr>
        <p:sp>
          <p:nvSpPr>
            <p:cNvPr id="155" name="矩形 15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172" name="组 75"/>
          <p:cNvGrpSpPr/>
          <p:nvPr/>
        </p:nvGrpSpPr>
        <p:grpSpPr>
          <a:xfrm>
            <a:off x="-114140" y="4356081"/>
            <a:ext cx="1902863" cy="475299"/>
            <a:chOff x="0" y="2733640"/>
            <a:chExt cx="1151467" cy="356474"/>
          </a:xfrm>
        </p:grpSpPr>
        <p:sp>
          <p:nvSpPr>
            <p:cNvPr id="173" name="矩形 172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82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157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80" name="图片 79">
            <a:hlinkClick r:id="rId5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  <p:pic>
        <p:nvPicPr>
          <p:cNvPr id="81" name="图片 80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258097" y="1322041"/>
            <a:ext cx="7315200" cy="4870771"/>
            <a:chOff x="2670019" y="362687"/>
            <a:chExt cx="5486400" cy="3653078"/>
          </a:xfrm>
        </p:grpSpPr>
        <p:sp>
          <p:nvSpPr>
            <p:cNvPr id="2" name="矩形 1"/>
            <p:cNvSpPr/>
            <p:nvPr/>
          </p:nvSpPr>
          <p:spPr>
            <a:xfrm>
              <a:off x="35844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276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844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6700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700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4988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2420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276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132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4988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2420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132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2420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276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2420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844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6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3276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700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84419" y="21919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4988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4132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413219" y="362687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498819" y="1277553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70019" y="3101365"/>
              <a:ext cx="914400" cy="914400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904089" y="2557985"/>
            <a:ext cx="202321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342489" y="2557985"/>
            <a:ext cx="202321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476975" y="4982421"/>
            <a:ext cx="202321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915375" y="5007135"/>
            <a:ext cx="202321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353775" y="5007135"/>
            <a:ext cx="202321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464049" y="2557985"/>
            <a:ext cx="202321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3567497" y="1478235"/>
            <a:ext cx="1819600" cy="904336"/>
            <a:chOff x="2055223" y="830172"/>
            <a:chExt cx="1724349" cy="856997"/>
          </a:xfrm>
          <a:solidFill>
            <a:schemeClr val="accent2"/>
          </a:solidFill>
        </p:grpSpPr>
        <p:sp>
          <p:nvSpPr>
            <p:cNvPr id="80" name="矩形 79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81" name="图片 80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82" name="组 81"/>
          <p:cNvGrpSpPr/>
          <p:nvPr/>
        </p:nvGrpSpPr>
        <p:grpSpPr>
          <a:xfrm>
            <a:off x="6005897" y="1480402"/>
            <a:ext cx="1819600" cy="904336"/>
            <a:chOff x="2055223" y="830172"/>
            <a:chExt cx="1724349" cy="856997"/>
          </a:xfrm>
          <a:solidFill>
            <a:schemeClr val="accent2"/>
          </a:solidFill>
        </p:grpSpPr>
        <p:sp>
          <p:nvSpPr>
            <p:cNvPr id="83" name="矩形 82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84" name="图片 83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85" name="组 84"/>
          <p:cNvGrpSpPr/>
          <p:nvPr/>
        </p:nvGrpSpPr>
        <p:grpSpPr>
          <a:xfrm>
            <a:off x="8444297" y="1480402"/>
            <a:ext cx="1819600" cy="904336"/>
            <a:chOff x="2055223" y="830172"/>
            <a:chExt cx="1724349" cy="856997"/>
          </a:xfrm>
          <a:solidFill>
            <a:schemeClr val="accent2"/>
          </a:solidFill>
        </p:grpSpPr>
        <p:sp>
          <p:nvSpPr>
            <p:cNvPr id="86" name="矩形 85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87" name="图片 86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88" name="组 87"/>
          <p:cNvGrpSpPr/>
          <p:nvPr/>
        </p:nvGrpSpPr>
        <p:grpSpPr>
          <a:xfrm>
            <a:off x="3546740" y="3903911"/>
            <a:ext cx="1819600" cy="904336"/>
            <a:chOff x="2055223" y="830172"/>
            <a:chExt cx="1724349" cy="856997"/>
          </a:xfrm>
          <a:solidFill>
            <a:schemeClr val="accent2"/>
          </a:solidFill>
        </p:grpSpPr>
        <p:sp>
          <p:nvSpPr>
            <p:cNvPr id="89" name="矩形 88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90" name="图片 89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91" name="组 90"/>
          <p:cNvGrpSpPr/>
          <p:nvPr/>
        </p:nvGrpSpPr>
        <p:grpSpPr>
          <a:xfrm>
            <a:off x="5985140" y="3906078"/>
            <a:ext cx="1819600" cy="904336"/>
            <a:chOff x="2055223" y="830172"/>
            <a:chExt cx="1724349" cy="856997"/>
          </a:xfrm>
          <a:solidFill>
            <a:schemeClr val="accent2"/>
          </a:solidFill>
        </p:grpSpPr>
        <p:sp>
          <p:nvSpPr>
            <p:cNvPr id="92" name="矩形 91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93" name="图片 92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94" name="组 93"/>
          <p:cNvGrpSpPr/>
          <p:nvPr/>
        </p:nvGrpSpPr>
        <p:grpSpPr>
          <a:xfrm>
            <a:off x="8423540" y="3906078"/>
            <a:ext cx="1819600" cy="904336"/>
            <a:chOff x="2055223" y="830172"/>
            <a:chExt cx="1724349" cy="856997"/>
          </a:xfrm>
          <a:solidFill>
            <a:schemeClr val="accent2"/>
          </a:solidFill>
        </p:grpSpPr>
        <p:sp>
          <p:nvSpPr>
            <p:cNvPr id="95" name="矩形 94"/>
            <p:cNvSpPr/>
            <p:nvPr/>
          </p:nvSpPr>
          <p:spPr>
            <a:xfrm>
              <a:off x="2055223" y="830172"/>
              <a:ext cx="1724349" cy="85699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96" name="图片 95" descr="PI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946" y="1020681"/>
              <a:ext cx="652905" cy="475979"/>
            </a:xfrm>
            <a:prstGeom prst="rect">
              <a:avLst/>
            </a:prstGeom>
            <a:grpFill/>
          </p:spPr>
        </p:pic>
      </p:grpSp>
      <p:grpSp>
        <p:nvGrpSpPr>
          <p:cNvPr id="74" name="组 50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</p:grpSpPr>
        <p:sp>
          <p:nvSpPr>
            <p:cNvPr id="75" name="矩形 7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 53"/>
          <p:cNvGrpSpPr/>
          <p:nvPr/>
        </p:nvGrpSpPr>
        <p:grpSpPr>
          <a:xfrm>
            <a:off x="-407662" y="2560120"/>
            <a:ext cx="1902863" cy="475299"/>
            <a:chOff x="0" y="1377583"/>
            <a:chExt cx="1151467" cy="356474"/>
          </a:xfrm>
        </p:grpSpPr>
        <p:sp>
          <p:nvSpPr>
            <p:cNvPr id="78" name="矩形 7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0" y="143271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</p:txBody>
        </p:sp>
      </p:grpSp>
      <p:grpSp>
        <p:nvGrpSpPr>
          <p:cNvPr id="114" name="组 64"/>
          <p:cNvGrpSpPr/>
          <p:nvPr/>
        </p:nvGrpSpPr>
        <p:grpSpPr>
          <a:xfrm>
            <a:off x="-407662" y="3158773"/>
            <a:ext cx="1902863" cy="475299"/>
            <a:chOff x="0" y="1825991"/>
            <a:chExt cx="1151467" cy="356474"/>
          </a:xfrm>
        </p:grpSpPr>
        <p:sp>
          <p:nvSpPr>
            <p:cNvPr id="115" name="矩形 114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117" name="组 72"/>
          <p:cNvGrpSpPr/>
          <p:nvPr/>
        </p:nvGrpSpPr>
        <p:grpSpPr>
          <a:xfrm>
            <a:off x="-407662" y="3757427"/>
            <a:ext cx="1902863" cy="475299"/>
            <a:chOff x="0" y="2279893"/>
            <a:chExt cx="1151467" cy="356474"/>
          </a:xfrm>
        </p:grpSpPr>
        <p:sp>
          <p:nvSpPr>
            <p:cNvPr id="118" name="矩形 117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120" name="组 75"/>
          <p:cNvGrpSpPr/>
          <p:nvPr/>
        </p:nvGrpSpPr>
        <p:grpSpPr>
          <a:xfrm>
            <a:off x="-114140" y="4356081"/>
            <a:ext cx="1902863" cy="475299"/>
            <a:chOff x="0" y="2733640"/>
            <a:chExt cx="1151467" cy="356474"/>
          </a:xfrm>
        </p:grpSpPr>
        <p:sp>
          <p:nvSpPr>
            <p:cNvPr id="121" name="矩形 120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70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71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68" name="图片 67">
            <a:hlinkClick r:id="rId4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8597" y="1868118"/>
            <a:ext cx="3034805" cy="9130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defTabSz="1219170"/>
            <a:r>
              <a:rPr kumimoji="1" lang="en-US" altLang="zh-CN" sz="53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THANKS</a:t>
            </a:r>
            <a:endParaRPr kumimoji="1" lang="zh-CN" altLang="en-US" sz="5333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8054" y="2647819"/>
            <a:ext cx="309589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1219170"/>
            <a:r>
              <a:rPr kumimoji="1" lang="en-US" altLang="zh-CN" sz="280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ENJOY</a:t>
            </a:r>
            <a:endParaRPr kumimoji="1" lang="zh-CN" altLang="en-US" sz="2800" b="1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3371" y="3628553"/>
            <a:ext cx="2845259" cy="4834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3372" y="3695897"/>
            <a:ext cx="28452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kumimoji="1" lang="en-US" altLang="zh-CN" sz="1467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PRESENTED BY </a:t>
            </a:r>
            <a:r>
              <a:rPr kumimoji="1" lang="en-US" altLang="zh-CN" sz="1467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OfficePLUS</a:t>
            </a:r>
            <a:endParaRPr kumimoji="1" lang="zh-CN" altLang="en-US" sz="1467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7088" y="4238684"/>
            <a:ext cx="1657825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kumimoji="1" lang="en-US" altLang="zh-CN" sz="84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    </a:t>
            </a:r>
            <a:r>
              <a:rPr kumimoji="1" lang="en-US" altLang="zh-CN" sz="840" b="1" kern="0" dirty="0">
                <a:solidFill>
                  <a:srgbClr val="FCC12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</a:t>
            </a:r>
            <a:r>
              <a:rPr kumimoji="1" lang="en-US" altLang="zh-CN" sz="84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YOUR</a:t>
            </a:r>
            <a:r>
              <a:rPr kumimoji="1" lang="zh-CN" altLang="en-US" sz="84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sz="84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COMPANY</a:t>
            </a:r>
            <a:endParaRPr kumimoji="1" lang="zh-CN" altLang="en-US" sz="84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hlinkClick r:id="rId4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  <p:pic>
        <p:nvPicPr>
          <p:cNvPr id="11" name="图片 10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2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70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  <a:endParaRPr kumimoji="1" lang="zh-CN" altLang="en-US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用户困扰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提出需求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产品展示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r>
              <a:rPr kumimoji="1" lang="zh-CN" altLang="en-US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kumimoji="1" lang="zh-CN" altLang="en-US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用户困扰</a:t>
            </a:r>
            <a:endParaRPr kumimoji="1" lang="zh-CN" altLang="en-US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r>
              <a:rPr kumimoji="1" lang="zh-CN" altLang="en-US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kumimoji="1" lang="zh-CN" altLang="en-US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解决方案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2</a:t>
            </a:r>
            <a:r>
              <a:rPr kumimoji="1" lang="zh-CN" altLang="en-US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提出需求</a:t>
            </a: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r>
              <a:rPr kumimoji="1" lang="zh-CN" altLang="en-US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kumimoji="1" lang="zh-CN" altLang="en-US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产品展示</a:t>
            </a:r>
          </a:p>
        </p:txBody>
      </p:sp>
      <p:sp>
        <p:nvSpPr>
          <p:cNvPr id="27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18" name="图片 17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867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0604" y="182445"/>
            <a:ext cx="89960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kumimoji="1" lang="en-US" altLang="zh-CN" sz="1067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OfficePLUS</a:t>
            </a:r>
            <a:endParaRPr lang="zh-CN" altLang="en-US" sz="1067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6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用户困扰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490126" y="2473145"/>
            <a:ext cx="2230974" cy="769441"/>
          </a:xfrm>
          <a:prstGeom prst="rect">
            <a:avLst/>
          </a:prstGeom>
        </p:spPr>
        <p:txBody>
          <a:bodyPr/>
          <a:lstStyle/>
          <a:p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1</a:t>
            </a: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3467" y="1444975"/>
            <a:ext cx="9008533" cy="415431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1267" y="1444976"/>
            <a:ext cx="2554244" cy="471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39051" y="1495978"/>
            <a:ext cx="2565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kumimoji="1" lang="en-US" altLang="zh-CN" sz="1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YOUR</a:t>
            </a:r>
            <a:r>
              <a:rPr kumimoji="1" lang="zh-CN" altLang="en-US" sz="1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sz="1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TITLE</a:t>
            </a:r>
            <a:endParaRPr kumimoji="1" lang="zh-CN" altLang="en-US" sz="1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25" name="矩形 2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-114140" y="2560120"/>
            <a:ext cx="1902863" cy="576076"/>
            <a:chOff x="0" y="1377583"/>
            <a:chExt cx="1151467" cy="432057"/>
          </a:xfrm>
        </p:grpSpPr>
        <p:sp>
          <p:nvSpPr>
            <p:cNvPr id="28" name="矩形 2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0" y="1432710"/>
              <a:ext cx="1151467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  <a:p>
              <a:pPr algn="r" defTabSz="1219170"/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-407662" y="3158773"/>
            <a:ext cx="1902863" cy="475299"/>
            <a:chOff x="0" y="1825991"/>
            <a:chExt cx="1151467" cy="356474"/>
          </a:xfrm>
        </p:grpSpPr>
        <p:sp>
          <p:nvSpPr>
            <p:cNvPr id="31" name="矩形 30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-407662" y="3757427"/>
            <a:ext cx="1902863" cy="475299"/>
            <a:chOff x="0" y="2279893"/>
            <a:chExt cx="1151467" cy="356474"/>
          </a:xfrm>
        </p:grpSpPr>
        <p:sp>
          <p:nvSpPr>
            <p:cNvPr id="34" name="矩形 3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-407662" y="4356081"/>
            <a:ext cx="1902863" cy="475299"/>
            <a:chOff x="0" y="2733640"/>
            <a:chExt cx="1151467" cy="356474"/>
          </a:xfrm>
        </p:grpSpPr>
        <p:sp>
          <p:nvSpPr>
            <p:cNvPr id="40" name="矩形 3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646312" y="2248223"/>
            <a:ext cx="3991011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点击此处添加文本信息。</a:t>
            </a:r>
          </a:p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lang="en-US" altLang="zh-CN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219170">
              <a:lnSpc>
                <a:spcPct val="130000"/>
              </a:lnSpc>
            </a:pPr>
            <a:endParaRPr lang="en-US" altLang="zh-CN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点击此处添加文本信息。</a:t>
            </a:r>
          </a:p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  <a:p>
            <a:pPr defTabSz="1219170">
              <a:lnSpc>
                <a:spcPct val="130000"/>
              </a:lnSpc>
            </a:pPr>
            <a:endParaRPr lang="zh-CN" altLang="zh-CN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42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929512" y="624776"/>
            <a:ext cx="1738488" cy="1738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 rot="1254325">
            <a:off x="2696766" y="2709369"/>
            <a:ext cx="3440433" cy="344043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554384" y="490988"/>
            <a:ext cx="1810451" cy="181045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402987" y="3727317"/>
            <a:ext cx="2487079" cy="24870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" name="直线连接符 7"/>
          <p:cNvCxnSpPr>
            <a:stCxn id="4" idx="2"/>
            <a:endCxn id="34" idx="6"/>
          </p:cNvCxnSpPr>
          <p:nvPr/>
        </p:nvCxnSpPr>
        <p:spPr>
          <a:xfrm flipH="1" flipV="1">
            <a:off x="6364835" y="1396214"/>
            <a:ext cx="2564677" cy="97807"/>
          </a:xfrm>
          <a:prstGeom prst="line">
            <a:avLst/>
          </a:prstGeom>
          <a:ln w="9525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4" idx="3"/>
            <a:endCxn id="26" idx="7"/>
          </p:cNvCxnSpPr>
          <p:nvPr/>
        </p:nvCxnSpPr>
        <p:spPr>
          <a:xfrm flipH="1">
            <a:off x="5987321" y="2108668"/>
            <a:ext cx="3196787" cy="1618648"/>
          </a:xfrm>
          <a:prstGeom prst="line">
            <a:avLst/>
          </a:prstGeom>
          <a:ln w="9525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4" idx="4"/>
            <a:endCxn id="35" idx="0"/>
          </p:cNvCxnSpPr>
          <p:nvPr/>
        </p:nvCxnSpPr>
        <p:spPr>
          <a:xfrm flipH="1">
            <a:off x="9646527" y="2363265"/>
            <a:ext cx="152229" cy="1364052"/>
          </a:xfrm>
          <a:prstGeom prst="line">
            <a:avLst/>
          </a:prstGeom>
          <a:ln w="9525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flipH="1">
            <a:off x="9184108" y="1264053"/>
            <a:ext cx="12511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1219170"/>
            <a:r>
              <a:rPr kumimoji="1" lang="en-US" altLang="zh-CN" sz="280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TITLE</a:t>
            </a:r>
            <a:endParaRPr kumimoji="1" lang="zh-CN" altLang="en-US" sz="2800" b="1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44028" y="3727316"/>
            <a:ext cx="304329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669634" y="4356082"/>
            <a:ext cx="195378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83993" y="1020614"/>
            <a:ext cx="168084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grpSp>
        <p:nvGrpSpPr>
          <p:cNvPr id="70" name="组 23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71" name="矩形 70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组 26"/>
          <p:cNvGrpSpPr/>
          <p:nvPr/>
        </p:nvGrpSpPr>
        <p:grpSpPr>
          <a:xfrm>
            <a:off x="-114140" y="2560120"/>
            <a:ext cx="1902863" cy="576076"/>
            <a:chOff x="0" y="1377583"/>
            <a:chExt cx="1151467" cy="432057"/>
          </a:xfrm>
        </p:grpSpPr>
        <p:sp>
          <p:nvSpPr>
            <p:cNvPr id="74" name="矩形 7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0" y="1432710"/>
              <a:ext cx="1151467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  <a:p>
              <a:pPr algn="r" defTabSz="1219170"/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6" name="组 29"/>
          <p:cNvGrpSpPr/>
          <p:nvPr/>
        </p:nvGrpSpPr>
        <p:grpSpPr>
          <a:xfrm>
            <a:off x="-407662" y="3158773"/>
            <a:ext cx="1902863" cy="475299"/>
            <a:chOff x="0" y="1825991"/>
            <a:chExt cx="1151467" cy="356474"/>
          </a:xfrm>
        </p:grpSpPr>
        <p:sp>
          <p:nvSpPr>
            <p:cNvPr id="77" name="矩形 76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79" name="组 32"/>
          <p:cNvGrpSpPr/>
          <p:nvPr/>
        </p:nvGrpSpPr>
        <p:grpSpPr>
          <a:xfrm>
            <a:off x="-407662" y="3757427"/>
            <a:ext cx="1902863" cy="475299"/>
            <a:chOff x="0" y="2279893"/>
            <a:chExt cx="1151467" cy="356474"/>
          </a:xfrm>
        </p:grpSpPr>
        <p:sp>
          <p:nvSpPr>
            <p:cNvPr id="80" name="矩形 79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82" name="组 36"/>
          <p:cNvGrpSpPr/>
          <p:nvPr/>
        </p:nvGrpSpPr>
        <p:grpSpPr>
          <a:xfrm>
            <a:off x="-407662" y="4356081"/>
            <a:ext cx="1902863" cy="475299"/>
            <a:chOff x="0" y="2733640"/>
            <a:chExt cx="1151467" cy="356474"/>
          </a:xfrm>
        </p:grpSpPr>
        <p:sp>
          <p:nvSpPr>
            <p:cNvPr id="83" name="矩形 82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36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38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32" name="图片 31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1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8"/>
          <p:cNvSpPr txBox="1"/>
          <p:nvPr/>
        </p:nvSpPr>
        <p:spPr>
          <a:xfrm>
            <a:off x="3971648" y="1048397"/>
            <a:ext cx="6716672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点击此处添加文本信息。</a:t>
            </a:r>
          </a:p>
          <a:p>
            <a:pPr defTabSz="121917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57" name="矩形 56"/>
          <p:cNvSpPr/>
          <p:nvPr/>
        </p:nvSpPr>
        <p:spPr>
          <a:xfrm>
            <a:off x="3868272" y="1154813"/>
            <a:ext cx="87868" cy="744481"/>
          </a:xfrm>
          <a:prstGeom prst="rect">
            <a:avLst/>
          </a:prstGeom>
          <a:solidFill>
            <a:srgbClr val="FCC12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71648" y="2303986"/>
            <a:ext cx="6716672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58" name="矩形 57"/>
          <p:cNvSpPr/>
          <p:nvPr/>
        </p:nvSpPr>
        <p:spPr>
          <a:xfrm>
            <a:off x="3868272" y="2407801"/>
            <a:ext cx="87868" cy="744481"/>
          </a:xfrm>
          <a:prstGeom prst="rect">
            <a:avLst/>
          </a:prstGeom>
          <a:solidFill>
            <a:srgbClr val="FCC12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文本框 8"/>
          <p:cNvSpPr txBox="1"/>
          <p:nvPr/>
        </p:nvSpPr>
        <p:spPr>
          <a:xfrm>
            <a:off x="3971648" y="3559575"/>
            <a:ext cx="6716672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59" name="矩形 58"/>
          <p:cNvSpPr/>
          <p:nvPr/>
        </p:nvSpPr>
        <p:spPr>
          <a:xfrm>
            <a:off x="3868272" y="3663388"/>
            <a:ext cx="87868" cy="744481"/>
          </a:xfrm>
          <a:prstGeom prst="rect">
            <a:avLst/>
          </a:prstGeom>
          <a:solidFill>
            <a:srgbClr val="FCC12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文本框 8"/>
          <p:cNvSpPr txBox="1"/>
          <p:nvPr/>
        </p:nvSpPr>
        <p:spPr>
          <a:xfrm>
            <a:off x="3971648" y="4815163"/>
            <a:ext cx="6716672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en-US" sz="1333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60" name="矩形 59"/>
          <p:cNvSpPr/>
          <p:nvPr/>
        </p:nvSpPr>
        <p:spPr>
          <a:xfrm>
            <a:off x="3868272" y="4918976"/>
            <a:ext cx="87868" cy="744481"/>
          </a:xfrm>
          <a:prstGeom prst="rect">
            <a:avLst/>
          </a:prstGeom>
          <a:solidFill>
            <a:srgbClr val="FCC12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 23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41" name="矩形 40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 26"/>
          <p:cNvGrpSpPr/>
          <p:nvPr/>
        </p:nvGrpSpPr>
        <p:grpSpPr>
          <a:xfrm>
            <a:off x="-114140" y="2560120"/>
            <a:ext cx="1902863" cy="576076"/>
            <a:chOff x="0" y="1377583"/>
            <a:chExt cx="1151467" cy="432057"/>
          </a:xfrm>
        </p:grpSpPr>
        <p:sp>
          <p:nvSpPr>
            <p:cNvPr id="44" name="矩形 43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0" y="1432710"/>
              <a:ext cx="1151467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  <a:p>
              <a:pPr algn="r" defTabSz="1219170"/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 29"/>
          <p:cNvGrpSpPr/>
          <p:nvPr/>
        </p:nvGrpSpPr>
        <p:grpSpPr>
          <a:xfrm>
            <a:off x="-407662" y="3158773"/>
            <a:ext cx="1902863" cy="475299"/>
            <a:chOff x="0" y="1825991"/>
            <a:chExt cx="1151467" cy="356474"/>
          </a:xfrm>
        </p:grpSpPr>
        <p:sp>
          <p:nvSpPr>
            <p:cNvPr id="49" name="矩形 48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51" name="组 32"/>
          <p:cNvGrpSpPr/>
          <p:nvPr/>
        </p:nvGrpSpPr>
        <p:grpSpPr>
          <a:xfrm>
            <a:off x="-407662" y="3757427"/>
            <a:ext cx="1902863" cy="475299"/>
            <a:chOff x="0" y="2279893"/>
            <a:chExt cx="1151467" cy="356474"/>
          </a:xfrm>
        </p:grpSpPr>
        <p:sp>
          <p:nvSpPr>
            <p:cNvPr id="52" name="矩形 51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71" name="组 36"/>
          <p:cNvGrpSpPr/>
          <p:nvPr/>
        </p:nvGrpSpPr>
        <p:grpSpPr>
          <a:xfrm>
            <a:off x="-407662" y="4356081"/>
            <a:ext cx="1902863" cy="475299"/>
            <a:chOff x="0" y="2733640"/>
            <a:chExt cx="1151467" cy="356474"/>
          </a:xfrm>
        </p:grpSpPr>
        <p:sp>
          <p:nvSpPr>
            <p:cNvPr id="72" name="矩形 71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2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3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27" name="图片 26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提出需求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开始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面板中可以对字体、字号、颜色、行距等进行修改。建议正文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90126" y="2473145"/>
            <a:ext cx="2230974" cy="769441"/>
          </a:xfrm>
          <a:prstGeom prst="rect">
            <a:avLst/>
          </a:prstGeom>
        </p:spPr>
        <p:txBody>
          <a:bodyPr/>
          <a:lstStyle/>
          <a:p>
            <a:r>
              <a:rPr lang="en-US" altLang="zh-CN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2</a:t>
            </a:r>
          </a:p>
        </p:txBody>
      </p:sp>
      <p:pic>
        <p:nvPicPr>
          <p:cNvPr id="5" name="图片 4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967757" y="1176112"/>
            <a:ext cx="1804923" cy="18049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066920" y="1281035"/>
            <a:ext cx="1606601" cy="1606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189821" y="1411082"/>
            <a:ext cx="1360799" cy="13607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66917" y="3020269"/>
            <a:ext cx="16066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48632" y="3353007"/>
            <a:ext cx="204317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651116" y="4752136"/>
            <a:ext cx="8645872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kumimoji="1" lang="en-US" altLang="zh-CN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HOW</a:t>
            </a:r>
            <a:r>
              <a:rPr kumimoji="1" lang="zh-CN" altLang="en-US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DO</a:t>
            </a:r>
            <a:r>
              <a:rPr kumimoji="1" lang="zh-CN" altLang="en-US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</a:t>
            </a:r>
            <a:r>
              <a:rPr kumimoji="1" lang="zh-CN" altLang="en-US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GET</a:t>
            </a:r>
            <a:r>
              <a:rPr kumimoji="1" lang="zh-CN" altLang="en-US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THESE</a:t>
            </a:r>
            <a:r>
              <a:rPr kumimoji="1" lang="zh-CN" altLang="en-US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1" lang="en-US" altLang="zh-CN" sz="4533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IDEAS</a:t>
            </a:r>
            <a:endParaRPr kumimoji="1" lang="zh-CN" altLang="en-US" sz="4533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046417" y="1176111"/>
            <a:ext cx="1804923" cy="18049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145580" y="1281035"/>
            <a:ext cx="1606601" cy="1606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268481" y="1411082"/>
            <a:ext cx="1360799" cy="13607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268479" y="3020269"/>
            <a:ext cx="136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27292" y="3353007"/>
            <a:ext cx="204317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125077" y="1176112"/>
            <a:ext cx="1804923" cy="18049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224240" y="1281035"/>
            <a:ext cx="1606601" cy="1606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347141" y="1411082"/>
            <a:ext cx="1360799" cy="13607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24237" y="3020269"/>
            <a:ext cx="16066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005952" y="3353009"/>
            <a:ext cx="204317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9203736" y="1176112"/>
            <a:ext cx="1804923" cy="18049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9302898" y="1281035"/>
            <a:ext cx="1606601" cy="1606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9425799" y="1411082"/>
            <a:ext cx="1360799" cy="13607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302896" y="3020269"/>
            <a:ext cx="16066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9084611" y="3353007"/>
            <a:ext cx="204317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</p:grpSpPr>
        <p:sp>
          <p:nvSpPr>
            <p:cNvPr id="48" name="矩形 47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-407662" y="2560120"/>
            <a:ext cx="1902863" cy="475299"/>
            <a:chOff x="0" y="1377583"/>
            <a:chExt cx="1151467" cy="356474"/>
          </a:xfrm>
        </p:grpSpPr>
        <p:sp>
          <p:nvSpPr>
            <p:cNvPr id="51" name="矩形 5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0" y="143271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-114140" y="3158773"/>
            <a:ext cx="1902863" cy="475299"/>
            <a:chOff x="0" y="1825991"/>
            <a:chExt cx="1151467" cy="356474"/>
          </a:xfrm>
        </p:grpSpPr>
        <p:sp>
          <p:nvSpPr>
            <p:cNvPr id="54" name="矩形 53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407662" y="3757427"/>
            <a:ext cx="1902863" cy="475299"/>
            <a:chOff x="0" y="2279893"/>
            <a:chExt cx="1151467" cy="356474"/>
          </a:xfrm>
        </p:grpSpPr>
        <p:sp>
          <p:nvSpPr>
            <p:cNvPr id="57" name="矩形 56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-407662" y="4356081"/>
            <a:ext cx="1902863" cy="475299"/>
            <a:chOff x="0" y="2733640"/>
            <a:chExt cx="1151467" cy="356474"/>
          </a:xfrm>
        </p:grpSpPr>
        <p:sp>
          <p:nvSpPr>
            <p:cNvPr id="60" name="矩形 5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grpSp>
        <p:nvGrpSpPr>
          <p:cNvPr id="64" name="Group 11"/>
          <p:cNvGrpSpPr>
            <a:grpSpLocks noChangeAspect="1"/>
          </p:cNvGrpSpPr>
          <p:nvPr/>
        </p:nvGrpSpPr>
        <p:grpSpPr bwMode="auto">
          <a:xfrm>
            <a:off x="3463062" y="1827676"/>
            <a:ext cx="816284" cy="579562"/>
            <a:chOff x="1407" y="1098"/>
            <a:chExt cx="800" cy="568"/>
          </a:xfrm>
          <a:solidFill>
            <a:schemeClr val="accent1"/>
          </a:solidFill>
        </p:grpSpPr>
        <p:sp>
          <p:nvSpPr>
            <p:cNvPr id="6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Group 11"/>
          <p:cNvGrpSpPr>
            <a:grpSpLocks noChangeAspect="1"/>
          </p:cNvGrpSpPr>
          <p:nvPr/>
        </p:nvGrpSpPr>
        <p:grpSpPr bwMode="auto">
          <a:xfrm>
            <a:off x="5540736" y="1827676"/>
            <a:ext cx="816284" cy="579562"/>
            <a:chOff x="1407" y="1098"/>
            <a:chExt cx="800" cy="568"/>
          </a:xfrm>
          <a:solidFill>
            <a:schemeClr val="accent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1" name="Group 11"/>
          <p:cNvGrpSpPr>
            <a:grpSpLocks noChangeAspect="1"/>
          </p:cNvGrpSpPr>
          <p:nvPr/>
        </p:nvGrpSpPr>
        <p:grpSpPr bwMode="auto">
          <a:xfrm>
            <a:off x="7619396" y="1827676"/>
            <a:ext cx="816284" cy="579562"/>
            <a:chOff x="1407" y="1098"/>
            <a:chExt cx="800" cy="568"/>
          </a:xfrm>
          <a:solidFill>
            <a:schemeClr val="accent1"/>
          </a:solidFill>
        </p:grpSpPr>
        <p:sp>
          <p:nvSpPr>
            <p:cNvPr id="14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0" name="Group 11"/>
          <p:cNvGrpSpPr>
            <a:grpSpLocks noChangeAspect="1"/>
          </p:cNvGrpSpPr>
          <p:nvPr/>
        </p:nvGrpSpPr>
        <p:grpSpPr bwMode="auto">
          <a:xfrm>
            <a:off x="9698055" y="1827676"/>
            <a:ext cx="816284" cy="579562"/>
            <a:chOff x="1407" y="1098"/>
            <a:chExt cx="800" cy="568"/>
          </a:xfrm>
          <a:solidFill>
            <a:schemeClr val="accent1"/>
          </a:solidFill>
        </p:grpSpPr>
        <p:sp>
          <p:nvSpPr>
            <p:cNvPr id="151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83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84" name="图片 83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75461" y="3465689"/>
            <a:ext cx="1783643" cy="1783643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2539996" y="3418759"/>
            <a:ext cx="677333" cy="677333"/>
            <a:chOff x="2827869" y="1400911"/>
            <a:chExt cx="508000" cy="508000"/>
          </a:xfrm>
          <a:solidFill>
            <a:schemeClr val="accent1"/>
          </a:solidFill>
        </p:grpSpPr>
        <p:sp>
          <p:nvSpPr>
            <p:cNvPr id="7" name="椭圆 6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03951" y="1497817"/>
              <a:ext cx="309219" cy="32893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2667"/>
                </a:lnSpc>
              </a:pPr>
              <a:r>
                <a:rPr kumimoji="1" lang="en-US" altLang="zh-CN" sz="32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kumimoji="1" lang="zh-CN" altLang="en-US" sz="32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675462" y="1141919"/>
            <a:ext cx="7970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75461" y="1506874"/>
            <a:ext cx="178364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315195" y="3544707"/>
            <a:ext cx="1783643" cy="1783643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7179730" y="3497776"/>
            <a:ext cx="677333" cy="677333"/>
            <a:chOff x="2827869" y="1400911"/>
            <a:chExt cx="508000" cy="508000"/>
          </a:xfrm>
          <a:solidFill>
            <a:schemeClr val="accent1"/>
          </a:solidFill>
        </p:grpSpPr>
        <p:sp>
          <p:nvSpPr>
            <p:cNvPr id="48" name="椭圆 47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03951" y="1497817"/>
              <a:ext cx="309219" cy="32893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2667"/>
                </a:lnSpc>
              </a:pPr>
              <a:r>
                <a:rPr kumimoji="1" lang="en-US" altLang="zh-CN" sz="32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kumimoji="1" lang="zh-CN" altLang="en-US" sz="32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315195" y="1220936"/>
            <a:ext cx="7970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15195" y="1585891"/>
            <a:ext cx="178364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967107" y="1236800"/>
            <a:ext cx="1783643" cy="1783643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3" name="组 52"/>
          <p:cNvGrpSpPr/>
          <p:nvPr/>
        </p:nvGrpSpPr>
        <p:grpSpPr>
          <a:xfrm flipH="1">
            <a:off x="4831642" y="2390038"/>
            <a:ext cx="677333" cy="677333"/>
            <a:chOff x="2827869" y="1400911"/>
            <a:chExt cx="508000" cy="508000"/>
          </a:xfrm>
          <a:solidFill>
            <a:schemeClr val="accent1"/>
          </a:solidFill>
        </p:grpSpPr>
        <p:sp>
          <p:nvSpPr>
            <p:cNvPr id="54" name="椭圆 53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50569" y="1497817"/>
              <a:ext cx="309219" cy="32893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2667"/>
                </a:lnSpc>
              </a:pPr>
              <a:r>
                <a:rPr kumimoji="1" lang="en-US" altLang="zh-CN" sz="32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kumimoji="1" lang="zh-CN" altLang="en-US" sz="32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4967107" y="3419857"/>
            <a:ext cx="7970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967107" y="3784813"/>
            <a:ext cx="178364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9651996" y="1251776"/>
            <a:ext cx="1783643" cy="1783643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kumimoji="1"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4" name="组 73"/>
          <p:cNvGrpSpPr/>
          <p:nvPr/>
        </p:nvGrpSpPr>
        <p:grpSpPr>
          <a:xfrm flipH="1">
            <a:off x="9516531" y="2405014"/>
            <a:ext cx="677333" cy="677333"/>
            <a:chOff x="2827869" y="1400911"/>
            <a:chExt cx="508000" cy="508000"/>
          </a:xfrm>
          <a:solidFill>
            <a:schemeClr val="accent1"/>
          </a:solidFill>
        </p:grpSpPr>
        <p:sp>
          <p:nvSpPr>
            <p:cNvPr id="75" name="椭圆 74"/>
            <p:cNvSpPr/>
            <p:nvPr/>
          </p:nvSpPr>
          <p:spPr>
            <a:xfrm>
              <a:off x="2827869" y="1400911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950569" y="1497817"/>
              <a:ext cx="309219" cy="32893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2667"/>
                </a:lnSpc>
              </a:pPr>
              <a:r>
                <a:rPr kumimoji="1" lang="en-US" altLang="zh-CN" sz="32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kumimoji="1" lang="zh-CN" altLang="en-US" sz="32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9651997" y="3434833"/>
            <a:ext cx="7970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kumimoji="1" lang="en-US" altLang="zh-CN" sz="1867" b="1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TEXT</a:t>
            </a:r>
            <a:endParaRPr kumimoji="1" lang="zh-CN" altLang="en-US" sz="1867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651996" y="3799788"/>
            <a:ext cx="1783643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点击此处添加文本信息</a:t>
            </a:r>
            <a:r>
              <a:rPr lang="zh-CN" altLang="en-US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建议正文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号字，</a:t>
            </a:r>
            <a:r>
              <a:rPr lang="en-US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1.3</a:t>
            </a:r>
            <a:r>
              <a:rPr lang="zh-CN" altLang="zh-CN" sz="1333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倍字间距。</a:t>
            </a:r>
            <a:endParaRPr kumimoji="1" lang="zh-CN" altLang="en-US" sz="1333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219170">
              <a:lnSpc>
                <a:spcPts val="1600"/>
              </a:lnSpc>
            </a:pPr>
            <a:r>
              <a:rPr kumimoji="1" lang="en-US" altLang="zh-CN" sz="1067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kumimoji="1" lang="zh-CN" altLang="en-US" sz="1067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PI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31" y="1789120"/>
            <a:ext cx="931395" cy="679003"/>
          </a:xfrm>
          <a:prstGeom prst="rect">
            <a:avLst/>
          </a:prstGeom>
        </p:spPr>
      </p:pic>
      <p:pic>
        <p:nvPicPr>
          <p:cNvPr id="72" name="图片 71" descr="PI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85" y="4018009"/>
            <a:ext cx="931395" cy="679003"/>
          </a:xfrm>
          <a:prstGeom prst="rect">
            <a:avLst/>
          </a:prstGeom>
        </p:spPr>
      </p:pic>
      <p:pic>
        <p:nvPicPr>
          <p:cNvPr id="77" name="图片 76" descr="PI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19" y="4097027"/>
            <a:ext cx="931395" cy="679003"/>
          </a:xfrm>
          <a:prstGeom prst="rect">
            <a:avLst/>
          </a:prstGeom>
        </p:spPr>
      </p:pic>
      <p:pic>
        <p:nvPicPr>
          <p:cNvPr id="82" name="图片 81" descr="PI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120" y="1804096"/>
            <a:ext cx="931395" cy="679003"/>
          </a:xfrm>
          <a:prstGeom prst="rect">
            <a:avLst/>
          </a:prstGeom>
        </p:spPr>
      </p:pic>
      <p:grpSp>
        <p:nvGrpSpPr>
          <p:cNvPr id="85" name="组 46"/>
          <p:cNvGrpSpPr/>
          <p:nvPr/>
        </p:nvGrpSpPr>
        <p:grpSpPr>
          <a:xfrm>
            <a:off x="-407662" y="1961467"/>
            <a:ext cx="1902863" cy="475299"/>
            <a:chOff x="0" y="937679"/>
            <a:chExt cx="1151467" cy="356474"/>
          </a:xfrm>
        </p:grpSpPr>
        <p:sp>
          <p:nvSpPr>
            <p:cNvPr id="86" name="矩形 85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0" y="992806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en-US" altLang="zh-CN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1" lang="zh-CN" altLang="en-US" sz="1333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 49"/>
          <p:cNvGrpSpPr/>
          <p:nvPr/>
        </p:nvGrpSpPr>
        <p:grpSpPr>
          <a:xfrm>
            <a:off x="-407662" y="2560120"/>
            <a:ext cx="1902863" cy="475299"/>
            <a:chOff x="0" y="1377583"/>
            <a:chExt cx="1151467" cy="356474"/>
          </a:xfrm>
        </p:grpSpPr>
        <p:sp>
          <p:nvSpPr>
            <p:cNvPr id="89" name="矩形 8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0" y="143271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用户困扰</a:t>
              </a:r>
            </a:p>
          </p:txBody>
        </p:sp>
      </p:grpSp>
      <p:grpSp>
        <p:nvGrpSpPr>
          <p:cNvPr id="91" name="组 52"/>
          <p:cNvGrpSpPr/>
          <p:nvPr/>
        </p:nvGrpSpPr>
        <p:grpSpPr>
          <a:xfrm>
            <a:off x="-114140" y="3158773"/>
            <a:ext cx="1902863" cy="475299"/>
            <a:chOff x="0" y="1825991"/>
            <a:chExt cx="1151467" cy="356474"/>
          </a:xfrm>
        </p:grpSpPr>
        <p:sp>
          <p:nvSpPr>
            <p:cNvPr id="92" name="矩形 9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0" y="1881118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提出需求</a:t>
              </a:r>
            </a:p>
          </p:txBody>
        </p:sp>
      </p:grpSp>
      <p:grpSp>
        <p:nvGrpSpPr>
          <p:cNvPr id="94" name="组 55"/>
          <p:cNvGrpSpPr/>
          <p:nvPr/>
        </p:nvGrpSpPr>
        <p:grpSpPr>
          <a:xfrm>
            <a:off x="-407662" y="3757427"/>
            <a:ext cx="1902863" cy="475299"/>
            <a:chOff x="0" y="2279893"/>
            <a:chExt cx="1151467" cy="356474"/>
          </a:xfrm>
        </p:grpSpPr>
        <p:sp>
          <p:nvSpPr>
            <p:cNvPr id="95" name="矩形 9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0" y="2335020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解决方案</a:t>
              </a:r>
            </a:p>
          </p:txBody>
        </p:sp>
      </p:grpSp>
      <p:grpSp>
        <p:nvGrpSpPr>
          <p:cNvPr id="97" name="组 58"/>
          <p:cNvGrpSpPr/>
          <p:nvPr/>
        </p:nvGrpSpPr>
        <p:grpSpPr>
          <a:xfrm>
            <a:off x="-407662" y="4356081"/>
            <a:ext cx="1902863" cy="475299"/>
            <a:chOff x="0" y="2733640"/>
            <a:chExt cx="1151467" cy="356474"/>
          </a:xfrm>
        </p:grpSpPr>
        <p:sp>
          <p:nvSpPr>
            <p:cNvPr id="100" name="矩形 9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kumimoji="1" lang="zh-CN" altLang="en-US" sz="2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0" y="2788767"/>
              <a:ext cx="1151467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170"/>
              <a:r>
                <a:rPr kumimoji="1" lang="zh-CN" altLang="en-US" sz="1333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产品展示</a:t>
              </a:r>
            </a:p>
          </p:txBody>
        </p:sp>
      </p:grpSp>
      <p:sp>
        <p:nvSpPr>
          <p:cNvPr id="56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48431" y="323334"/>
            <a:ext cx="4228690" cy="369332"/>
          </a:xfrm>
        </p:spPr>
        <p:txBody>
          <a:bodyPr/>
          <a:lstStyle/>
          <a:p>
            <a:r>
              <a:rPr lang="en-US" altLang="zh-CN" dirty="0"/>
              <a:t>CLICK HERE</a:t>
            </a:r>
            <a:endParaRPr lang="zh-CN" altLang="en-US" dirty="0"/>
          </a:p>
        </p:txBody>
      </p:sp>
      <p:sp>
        <p:nvSpPr>
          <p:cNvPr id="57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48431" y="577937"/>
            <a:ext cx="4228690" cy="369332"/>
          </a:xfrm>
        </p:spPr>
        <p:txBody>
          <a:bodyPr/>
          <a:lstStyle/>
          <a:p>
            <a:r>
              <a:rPr lang="en-US" altLang="zh-CN" dirty="0"/>
              <a:t>TO ADD YOUR TITLE</a:t>
            </a:r>
            <a:endParaRPr lang="zh-CN" altLang="en-US" dirty="0"/>
          </a:p>
        </p:txBody>
      </p:sp>
      <p:pic>
        <p:nvPicPr>
          <p:cNvPr id="58" name="图片 57">
            <a:hlinkClick r:id="rId4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24" y="6439624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2qrmdbi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2qrmdbi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2qrmdb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vcahp314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CC124"/>
      </a:accent1>
      <a:accent2>
        <a:srgbClr val="4BACC6"/>
      </a:accent2>
      <a:accent3>
        <a:srgbClr val="59AFC9"/>
      </a:accent3>
      <a:accent4>
        <a:srgbClr val="A3EAFF"/>
      </a:accent4>
      <a:accent5>
        <a:srgbClr val="030303"/>
      </a:accent5>
      <a:accent6>
        <a:srgbClr val="FCFCFC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1448</Words>
  <Application>Microsoft Office PowerPoint</Application>
  <PresentationFormat>宽屏</PresentationFormat>
  <Paragraphs>184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73</cp:revision>
  <dcterms:created xsi:type="dcterms:W3CDTF">2015-08-18T02:51:41Z</dcterms:created>
  <dcterms:modified xsi:type="dcterms:W3CDTF">2016-06-30T18:29:38Z</dcterms:modified>
  <cp:category/>
</cp:coreProperties>
</file>