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00" y="208407"/>
            <a:ext cx="11213998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00" y="208407"/>
            <a:ext cx="109298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Apprentice </a:t>
            </a:r>
            <a:r>
              <a:rPr spc="-5" dirty="0"/>
              <a:t>Capstone Pitch: </a:t>
            </a:r>
            <a:r>
              <a:rPr lang="en-US" spc="-5" dirty="0">
                <a:solidFill>
                  <a:schemeClr val="accent2"/>
                </a:solidFill>
              </a:rPr>
              <a:t>Crop Yield Prediction</a:t>
            </a:r>
            <a:endParaRPr spc="-5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963" y="646937"/>
            <a:ext cx="10929824" cy="579005"/>
          </a:xfrm>
          <a:prstGeom prst="rect">
            <a:avLst/>
          </a:prstGeom>
          <a:ln w="19812">
            <a:solidFill>
              <a:srgbClr val="17608B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5"/>
              </a:spcBef>
            </a:pPr>
            <a:r>
              <a:rPr sz="1100" b="1" spc="-5" dirty="0">
                <a:solidFill>
                  <a:srgbClr val="585858"/>
                </a:solidFill>
                <a:latin typeface="Verdana"/>
                <a:cs typeface="Verdana"/>
              </a:rPr>
              <a:t>PROBLEM:</a:t>
            </a:r>
            <a:r>
              <a:rPr lang="en-US" sz="1100" b="1" spc="-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</a:p>
          <a:p>
            <a:pPr marL="66675">
              <a:lnSpc>
                <a:spcPct val="100000"/>
              </a:lnSpc>
              <a:spcBef>
                <a:spcPts val="155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Predict quantity of yield for multiple crops based on various parameters such as location, area, season, amount of rainfall in region, etc.</a:t>
            </a:r>
          </a:p>
          <a:p>
            <a:pPr marL="66675">
              <a:lnSpc>
                <a:spcPct val="100000"/>
              </a:lnSpc>
              <a:spcBef>
                <a:spcPts val="15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" y="2448305"/>
            <a:ext cx="2458720" cy="2569934"/>
          </a:xfrm>
          <a:prstGeom prst="rect">
            <a:avLst/>
          </a:prstGeom>
          <a:ln w="19812">
            <a:solidFill>
              <a:srgbClr val="17608B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r>
              <a:rPr sz="1100" b="1" dirty="0">
                <a:solidFill>
                  <a:srgbClr val="585858"/>
                </a:solidFill>
                <a:latin typeface="Verdana"/>
                <a:cs typeface="Verdana"/>
              </a:rPr>
              <a:t>KEY METRICS</a:t>
            </a:r>
            <a:r>
              <a:rPr sz="1100" i="1" dirty="0">
                <a:solidFill>
                  <a:srgbClr val="585858"/>
                </a:solidFill>
                <a:latin typeface="Verdana"/>
                <a:cs typeface="Verdana"/>
              </a:rPr>
              <a:t>:</a:t>
            </a:r>
            <a:endParaRPr lang="en-US" sz="1100" i="1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endParaRPr lang="en-US" sz="1100" i="1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Mean Squared Log Error Metrics:</a:t>
            </a: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This metric would ensure the loss is minimum. This metric will specially take care to avoid under-estimated values of yield and price which is important in the case.</a:t>
            </a: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6675" marR="116839">
              <a:lnSpc>
                <a:spcPct val="100000"/>
              </a:lnSpc>
              <a:spcBef>
                <a:spcPts val="160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8814" y="2481832"/>
            <a:ext cx="2620010" cy="2502608"/>
          </a:xfrm>
          <a:prstGeom prst="rect">
            <a:avLst/>
          </a:prstGeom>
          <a:ln w="19811">
            <a:solidFill>
              <a:srgbClr val="17608B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5"/>
              </a:spcBef>
            </a:pPr>
            <a:r>
              <a:rPr sz="1100" b="1" dirty="0">
                <a:solidFill>
                  <a:srgbClr val="585858"/>
                </a:solidFill>
                <a:latin typeface="Verdana"/>
                <a:cs typeface="Verdana"/>
              </a:rPr>
              <a:t>CUSTOMER SEGMENTS: </a:t>
            </a: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945">
              <a:lnSpc>
                <a:spcPct val="100000"/>
              </a:lnSpc>
              <a:spcBef>
                <a:spcPts val="155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Central/State Government</a:t>
            </a:r>
          </a:p>
          <a:p>
            <a:pPr marL="67945">
              <a:lnSpc>
                <a:spcPct val="100000"/>
              </a:lnSpc>
              <a:spcBef>
                <a:spcPts val="155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Business firms working in agricultural domains</a:t>
            </a:r>
          </a:p>
          <a:p>
            <a:pPr marL="67945">
              <a:lnSpc>
                <a:spcPct val="100000"/>
              </a:lnSpc>
              <a:spcBef>
                <a:spcPts val="155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Farmers and land owners.</a:t>
            </a: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239395" indent="-171450">
              <a:lnSpc>
                <a:spcPct val="100000"/>
              </a:lnSpc>
              <a:spcBef>
                <a:spcPts val="155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945">
              <a:lnSpc>
                <a:spcPct val="100000"/>
              </a:lnSpc>
              <a:spcBef>
                <a:spcPts val="155"/>
              </a:spcBef>
            </a:pPr>
            <a:endParaRPr lang="en-US" sz="1100" dirty="0">
              <a:solidFill>
                <a:srgbClr val="585858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62" y="1539807"/>
            <a:ext cx="10953115" cy="579646"/>
          </a:xfrm>
          <a:prstGeom prst="rect">
            <a:avLst/>
          </a:prstGeom>
          <a:ln w="19812">
            <a:solidFill>
              <a:srgbClr val="17608B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100" b="1" dirty="0">
                <a:solidFill>
                  <a:srgbClr val="585858"/>
                </a:solidFill>
                <a:latin typeface="Verdana"/>
                <a:cs typeface="Verdana"/>
              </a:rPr>
              <a:t>SOLUTION:</a:t>
            </a:r>
            <a:r>
              <a:rPr lang="en-US" sz="1100" b="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A regression model which would predict the amount of yield based upon the training data of two or more years.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8470" y="2448305"/>
            <a:ext cx="2885440" cy="2569934"/>
          </a:xfrm>
          <a:prstGeom prst="rect">
            <a:avLst/>
          </a:prstGeom>
          <a:ln w="19812">
            <a:solidFill>
              <a:srgbClr val="17608B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7945" marR="163830">
              <a:lnSpc>
                <a:spcPct val="100000"/>
              </a:lnSpc>
              <a:spcBef>
                <a:spcPts val="160"/>
              </a:spcBef>
            </a:pPr>
            <a:r>
              <a:rPr sz="1100" b="1" dirty="0">
                <a:solidFill>
                  <a:srgbClr val="585858"/>
                </a:solidFill>
                <a:latin typeface="Verdana"/>
                <a:cs typeface="Verdana"/>
              </a:rPr>
              <a:t>UNIQUE VALUE: </a:t>
            </a: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945" marR="163830">
              <a:lnSpc>
                <a:spcPct val="100000"/>
              </a:lnSpc>
              <a:spcBef>
                <a:spcPts val="160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945" marR="163830">
              <a:lnSpc>
                <a:spcPct val="100000"/>
              </a:lnSpc>
              <a:spcBef>
                <a:spcPts val="160"/>
              </a:spcBef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Predicting yield of crops in given set of conditions would help govt and agricultural businesses to –</a:t>
            </a:r>
          </a:p>
          <a:p>
            <a:pPr marL="239395" marR="163830" indent="-171450">
              <a:lnSpc>
                <a:spcPct val="10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Plan in advance and settle nation wide requirements .</a:t>
            </a:r>
          </a:p>
          <a:p>
            <a:pPr marL="239395" marR="163830" indent="-171450">
              <a:lnSpc>
                <a:spcPct val="10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Estimate number of collection centers needed</a:t>
            </a:r>
          </a:p>
          <a:p>
            <a:pPr marL="239395" marR="163830" indent="-171450">
              <a:lnSpc>
                <a:spcPct val="10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Calculate costs for each crop</a:t>
            </a:r>
          </a:p>
          <a:p>
            <a:pPr marL="239395" marR="163830" indent="-171450">
              <a:lnSpc>
                <a:spcPct val="10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Identify benefits for multiple schemes (such as loans) given by govt or firms.</a:t>
            </a:r>
          </a:p>
          <a:p>
            <a:pPr marL="67945" marR="163830">
              <a:lnSpc>
                <a:spcPct val="100000"/>
              </a:lnSpc>
              <a:spcBef>
                <a:spcPts val="160"/>
              </a:spcBef>
            </a:pPr>
            <a:r>
              <a:rPr lang="en-US" sz="1100" dirty="0">
                <a:solidFill>
                  <a:srgbClr val="585858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55029" y="2472688"/>
            <a:ext cx="2743200" cy="2569293"/>
          </a:xfrm>
          <a:prstGeom prst="rect">
            <a:avLst/>
          </a:prstGeom>
          <a:ln w="19812">
            <a:solidFill>
              <a:srgbClr val="17608B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r>
              <a:rPr sz="1100" b="1" dirty="0">
                <a:solidFill>
                  <a:srgbClr val="585858"/>
                </a:solidFill>
                <a:latin typeface="Verdana"/>
                <a:cs typeface="Verdana"/>
              </a:rPr>
              <a:t>CHANNELS: </a:t>
            </a: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Trained model can simply be deployed on cloud. </a:t>
            </a: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Inputs from user can be taken through web application and processed through model on server. Predictions from model can be sent and displayed on client.</a:t>
            </a: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7310" marR="257175">
              <a:lnSpc>
                <a:spcPct val="100000"/>
              </a:lnSpc>
              <a:spcBef>
                <a:spcPts val="155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62" y="5333238"/>
            <a:ext cx="11044555" cy="1359346"/>
          </a:xfrm>
          <a:prstGeom prst="rect">
            <a:avLst/>
          </a:prstGeom>
          <a:ln w="19812">
            <a:solidFill>
              <a:srgbClr val="17608B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sz="1100" b="1" spc="-5" dirty="0">
                <a:solidFill>
                  <a:srgbClr val="585858"/>
                </a:solidFill>
                <a:latin typeface="Verdana"/>
                <a:cs typeface="Verdana"/>
              </a:rPr>
              <a:t>OTHER:</a:t>
            </a: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To train such model we may need: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1. Actual data for crops yielded in past.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2. Data about factors affecting the crop’s growth such as rainfall, water levels, area, etc.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3. Research works in domain of agriculture.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r>
              <a:rPr lang="en-US" sz="1100" spc="-5" dirty="0">
                <a:solidFill>
                  <a:srgbClr val="585858"/>
                </a:solidFill>
                <a:latin typeface="Verdana"/>
                <a:cs typeface="Verdana"/>
              </a:rPr>
              <a:t>4. Hardware and software resources to train model and deploy it on server.</a:t>
            </a:r>
          </a:p>
          <a:p>
            <a:pPr marL="66675">
              <a:lnSpc>
                <a:spcPct val="100000"/>
              </a:lnSpc>
              <a:spcBef>
                <a:spcPts val="160"/>
              </a:spcBef>
            </a:pPr>
            <a:endParaRPr lang="en-US" sz="1100" spc="-5" dirty="0">
              <a:solidFill>
                <a:srgbClr val="585858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275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Apprentice Capstone Pitch: Crop Yield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Vivian</dc:creator>
  <cp:lastModifiedBy>Mathur, Animesh</cp:lastModifiedBy>
  <cp:revision>17</cp:revision>
  <dcterms:created xsi:type="dcterms:W3CDTF">2018-07-26T16:21:27Z</dcterms:created>
  <dcterms:modified xsi:type="dcterms:W3CDTF">2020-10-20T12:25:15Z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2018-07-26T00:00:00Z</vt:filetime>
  </property>
</Properties>
</file>