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84140ed7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84140ed7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84140ed7f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84140ed7f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84140ed7f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84140ed7f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8534a5b15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8534a5b15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8534a5b1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8534a5b1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8534a5b15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8534a5b15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84140ed7f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84140ed7f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DAMG 6210 - Hospital Database Management System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Group 10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5378575" y="3370700"/>
            <a:ext cx="26340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</a:t>
            </a:r>
            <a:b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Avinash Raikesh - 001090182</a:t>
            </a:r>
            <a:b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Animesh Shukla - 002109910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Shruti Manohar - 001598116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Vandit Kothari - 001046482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1225" y="483275"/>
            <a:ext cx="701075" cy="89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901975" y="1861900"/>
            <a:ext cx="7340100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 dirty="0">
                <a:latin typeface="Times New Roman"/>
                <a:ea typeface="Times New Roman"/>
                <a:cs typeface="Times New Roman"/>
                <a:sym typeface="Times New Roman"/>
              </a:rPr>
              <a:t>A hospital database management system contains information about administration, doctors, patients, diagnoses, and billing. 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 dirty="0">
                <a:latin typeface="Times New Roman"/>
                <a:ea typeface="Times New Roman"/>
                <a:cs typeface="Times New Roman"/>
                <a:sym typeface="Times New Roman"/>
              </a:rPr>
              <a:t>Billing statements, room assignments based on availability, confirmations, changes, and deletions of patient/staff information will be accessible by the administration. 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 dirty="0">
                <a:latin typeface="Times New Roman"/>
                <a:ea typeface="Times New Roman"/>
                <a:cs typeface="Times New Roman"/>
                <a:sym typeface="Times New Roman"/>
              </a:rPr>
              <a:t>Diagnoses can be made by a doctor based on symptoms. 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 dirty="0">
                <a:latin typeface="Times New Roman"/>
                <a:ea typeface="Times New Roman"/>
                <a:cs typeface="Times New Roman"/>
                <a:sym typeface="Times New Roman"/>
              </a:rPr>
              <a:t>HIPAA law makes medical information confidential, so access to this information will not be equal for all users. 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Entity Relationship Diagram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575" y="1277025"/>
            <a:ext cx="7630735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Primary Elements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688150" y="1597850"/>
            <a:ext cx="71922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Table and Sequence Creation with Inserts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Views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Triggers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Common Procedures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Administrator Packages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Doctor Package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User Creation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Administrator Test Cases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Doctor Test Cases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Patient Test Cases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Reports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Security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637125" y="959475"/>
            <a:ext cx="8148000" cy="40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There are mainly three types of user access defined in our Hospital DBMS: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lvl="0" indent="-3048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 b="1" u="sng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 Access:</a:t>
            </a:r>
            <a:endParaRPr sz="1200" b="1" u="sng">
              <a:solidFill>
                <a:srgbClr val="2F54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668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Schedule/cancel appointments.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668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Create a new patient/doctor profile.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668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View and update patient/doctor profile.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668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Cannot access patient’s medical records (diagnosis details)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 b="1" u="sng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Doctor Access:</a:t>
            </a:r>
            <a:endParaRPr sz="1200" b="1" u="sng">
              <a:solidFill>
                <a:srgbClr val="2F54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668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View scheduled appointments.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668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View patient’s medical history and create new medical records (diagnosis).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668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Mark them as consulting patients.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668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Admit Patients.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668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Discharge Patients.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668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Generate Bills.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 b="1" u="sng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 Access:</a:t>
            </a:r>
            <a:endParaRPr sz="1200" b="1" u="sng">
              <a:solidFill>
                <a:srgbClr val="2F54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668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View diagnosis details and medical history.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668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View bills.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Contribution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5775"/>
            <a:ext cx="4206699" cy="40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06700" y="1075775"/>
            <a:ext cx="4937298" cy="406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Contribution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5775"/>
            <a:ext cx="8991600" cy="406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1904550" y="1949400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74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7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On-screen Show (16:9)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Times New Roman</vt:lpstr>
      <vt:lpstr>Arial</vt:lpstr>
      <vt:lpstr>Merriweather</vt:lpstr>
      <vt:lpstr>Roboto</vt:lpstr>
      <vt:lpstr>Paradigm</vt:lpstr>
      <vt:lpstr>DAMG 6210 - Hospital Database Management System</vt:lpstr>
      <vt:lpstr>Project Overview</vt:lpstr>
      <vt:lpstr>Entity Relationship Diagram</vt:lpstr>
      <vt:lpstr>Primary Elements</vt:lpstr>
      <vt:lpstr>Security </vt:lpstr>
      <vt:lpstr>Contribution</vt:lpstr>
      <vt:lpstr>Contribution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DAMG 6210 - Hospital Database Management System</dc:title>
  <cp:lastModifiedBy>Avinash Raikesh</cp:lastModifiedBy>
  <cp:revision>1</cp:revision>
  <dcterms:modified xsi:type="dcterms:W3CDTF">2021-12-16T02:55:44Z</dcterms:modified>
</cp:coreProperties>
</file>