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8520E6F-CE52-40B5-80E8-C0D2F82D3184}"/>
    <pc:docChg chg="modSld">
      <pc:chgData name="" userId="" providerId="" clId="Web-{88520E6F-CE52-40B5-80E8-C0D2F82D3184}" dt="2019-07-18T08:26:33.321" v="44" actId="1076"/>
      <pc:docMkLst>
        <pc:docMk/>
      </pc:docMkLst>
      <pc:sldChg chg="addSp modSp">
        <pc:chgData name="" userId="" providerId="" clId="Web-{88520E6F-CE52-40B5-80E8-C0D2F82D3184}" dt="2019-07-18T08:26:33.321" v="44" actId="1076"/>
        <pc:sldMkLst>
          <pc:docMk/>
          <pc:sldMk cId="4194202667" sldId="262"/>
        </pc:sldMkLst>
        <pc:spChg chg="mod">
          <ac:chgData name="" userId="" providerId="" clId="Web-{88520E6F-CE52-40B5-80E8-C0D2F82D3184}" dt="2019-07-18T08:24:54.817" v="25" actId="14100"/>
          <ac:spMkLst>
            <pc:docMk/>
            <pc:sldMk cId="4194202667" sldId="262"/>
            <ac:spMk id="2" creationId="{D58E400A-5252-4C33-884F-0852B21CC6D7}"/>
          </ac:spMkLst>
        </pc:spChg>
        <pc:spChg chg="mod">
          <ac:chgData name="" userId="" providerId="" clId="Web-{88520E6F-CE52-40B5-80E8-C0D2F82D3184}" dt="2019-07-18T08:26:30.290" v="43" actId="1076"/>
          <ac:spMkLst>
            <pc:docMk/>
            <pc:sldMk cId="4194202667" sldId="262"/>
            <ac:spMk id="3" creationId="{FA74F1A8-C2DD-4294-94AA-E7D6FE599409}"/>
          </ac:spMkLst>
        </pc:spChg>
        <pc:spChg chg="add mod">
          <ac:chgData name="" userId="" providerId="" clId="Web-{88520E6F-CE52-40B5-80E8-C0D2F82D3184}" dt="2019-07-18T08:24:32.629" v="20" actId="20577"/>
          <ac:spMkLst>
            <pc:docMk/>
            <pc:sldMk cId="4194202667" sldId="262"/>
            <ac:spMk id="5" creationId="{2CD639DC-79E1-4673-BFBC-87A1AE718126}"/>
          </ac:spMkLst>
        </pc:spChg>
        <pc:spChg chg="add mod">
          <ac:chgData name="" userId="" providerId="" clId="Web-{88520E6F-CE52-40B5-80E8-C0D2F82D3184}" dt="2019-07-18T08:26:33.321" v="44" actId="1076"/>
          <ac:spMkLst>
            <pc:docMk/>
            <pc:sldMk cId="4194202667" sldId="262"/>
            <ac:spMk id="7" creationId="{78E20E67-E99F-4CC9-AFFC-A25593A15A53}"/>
          </ac:spMkLst>
        </pc:spChg>
      </pc:sldChg>
    </pc:docChg>
  </pc:docChgLst>
  <pc:docChgLst>
    <pc:chgData clId="Web-{8A49C913-B97C-46F0-97AF-E40114D18391}"/>
    <pc:docChg chg="addSld delSld modSld">
      <pc:chgData name="" userId="" providerId="" clId="Web-{8A49C913-B97C-46F0-97AF-E40114D18391}" dt="2019-07-18T08:55:10.994" v="193" actId="14100"/>
      <pc:docMkLst>
        <pc:docMk/>
      </pc:docMkLst>
      <pc:sldChg chg="modSp">
        <pc:chgData name="" userId="" providerId="" clId="Web-{8A49C913-B97C-46F0-97AF-E40114D18391}" dt="2019-07-18T08:52:04.221" v="117" actId="1076"/>
        <pc:sldMkLst>
          <pc:docMk/>
          <pc:sldMk cId="4194202667" sldId="262"/>
        </pc:sldMkLst>
        <pc:spChg chg="mod">
          <ac:chgData name="" userId="" providerId="" clId="Web-{8A49C913-B97C-46F0-97AF-E40114D18391}" dt="2019-07-18T08:52:04.221" v="117" actId="1076"/>
          <ac:spMkLst>
            <pc:docMk/>
            <pc:sldMk cId="4194202667" sldId="262"/>
            <ac:spMk id="3" creationId="{FA74F1A8-C2DD-4294-94AA-E7D6FE599409}"/>
          </ac:spMkLst>
        </pc:spChg>
        <pc:spChg chg="mod">
          <ac:chgData name="" userId="" providerId="" clId="Web-{8A49C913-B97C-46F0-97AF-E40114D18391}" dt="2019-07-18T08:48:37.073" v="0" actId="1076"/>
          <ac:spMkLst>
            <pc:docMk/>
            <pc:sldMk cId="4194202667" sldId="262"/>
            <ac:spMk id="5" creationId="{2CD639DC-79E1-4673-BFBC-87A1AE718126}"/>
          </ac:spMkLst>
        </pc:spChg>
        <pc:spChg chg="mod">
          <ac:chgData name="" userId="" providerId="" clId="Web-{8A49C913-B97C-46F0-97AF-E40114D18391}" dt="2019-07-18T08:52:01.018" v="116" actId="1076"/>
          <ac:spMkLst>
            <pc:docMk/>
            <pc:sldMk cId="4194202667" sldId="262"/>
            <ac:spMk id="7" creationId="{78E20E67-E99F-4CC9-AFFC-A25593A15A53}"/>
          </ac:spMkLst>
        </pc:spChg>
      </pc:sldChg>
      <pc:sldChg chg="modSp new">
        <pc:chgData name="" userId="" providerId="" clId="Web-{8A49C913-B97C-46F0-97AF-E40114D18391}" dt="2019-07-18T08:51:40.626" v="108" actId="1076"/>
        <pc:sldMkLst>
          <pc:docMk/>
          <pc:sldMk cId="2209373075" sldId="263"/>
        </pc:sldMkLst>
        <pc:spChg chg="mod">
          <ac:chgData name="" userId="" providerId="" clId="Web-{8A49C913-B97C-46F0-97AF-E40114D18391}" dt="2019-07-18T08:51:40.626" v="108" actId="1076"/>
          <ac:spMkLst>
            <pc:docMk/>
            <pc:sldMk cId="2209373075" sldId="263"/>
            <ac:spMk id="2" creationId="{4832C1D4-F0A7-453A-8DB7-10F1D3D7A9E0}"/>
          </ac:spMkLst>
        </pc:spChg>
        <pc:spChg chg="mod">
          <ac:chgData name="" userId="" providerId="" clId="Web-{8A49C913-B97C-46F0-97AF-E40114D18391}" dt="2019-07-18T08:51:29.657" v="107" actId="14100"/>
          <ac:spMkLst>
            <pc:docMk/>
            <pc:sldMk cId="2209373075" sldId="263"/>
            <ac:spMk id="3" creationId="{1E4BDA09-8FE2-481C-A918-A67E2DCBD635}"/>
          </ac:spMkLst>
        </pc:spChg>
      </pc:sldChg>
      <pc:sldChg chg="new del">
        <pc:chgData name="" userId="" providerId="" clId="Web-{8A49C913-B97C-46F0-97AF-E40114D18391}" dt="2019-07-18T08:49:07.808" v="3"/>
        <pc:sldMkLst>
          <pc:docMk/>
          <pc:sldMk cId="2924754230" sldId="263"/>
        </pc:sldMkLst>
      </pc:sldChg>
      <pc:sldChg chg="delSp modSp new">
        <pc:chgData name="" userId="" providerId="" clId="Web-{8A49C913-B97C-46F0-97AF-E40114D18391}" dt="2019-07-18T08:55:10.994" v="193" actId="14100"/>
        <pc:sldMkLst>
          <pc:docMk/>
          <pc:sldMk cId="3963425857" sldId="264"/>
        </pc:sldMkLst>
        <pc:spChg chg="del">
          <ac:chgData name="" userId="" providerId="" clId="Web-{8A49C913-B97C-46F0-97AF-E40114D18391}" dt="2019-07-18T08:52:14.612" v="119"/>
          <ac:spMkLst>
            <pc:docMk/>
            <pc:sldMk cId="3963425857" sldId="264"/>
            <ac:spMk id="2" creationId="{89BEDEE4-A6A6-4DB9-BA88-A07EB455BFA1}"/>
          </ac:spMkLst>
        </pc:spChg>
        <pc:spChg chg="mod">
          <ac:chgData name="" userId="" providerId="" clId="Web-{8A49C913-B97C-46F0-97AF-E40114D18391}" dt="2019-07-18T08:55:10.994" v="193" actId="14100"/>
          <ac:spMkLst>
            <pc:docMk/>
            <pc:sldMk cId="3963425857" sldId="264"/>
            <ac:spMk id="3" creationId="{9220F02D-FE6E-482E-8F55-FD2BE5984BC6}"/>
          </ac:spMkLst>
        </pc:spChg>
      </pc:sldChg>
    </pc:docChg>
  </pc:docChgLst>
  <pc:docChgLst>
    <pc:chgData clId="Web-{5517AD47-1C66-445E-A517-D08043C511F9}"/>
    <pc:docChg chg="addSld modSld">
      <pc:chgData name="" userId="" providerId="" clId="Web-{5517AD47-1C66-445E-A517-D08043C511F9}" dt="2019-06-24T14:33:37.087" v="1285" actId="14100"/>
      <pc:docMkLst>
        <pc:docMk/>
      </pc:docMkLst>
      <pc:sldChg chg="addSp modSp">
        <pc:chgData name="" userId="" providerId="" clId="Web-{5517AD47-1C66-445E-A517-D08043C511F9}" dt="2019-06-24T14:19:29.200" v="1281" actId="20577"/>
        <pc:sldMkLst>
          <pc:docMk/>
          <pc:sldMk cId="4041668519" sldId="259"/>
        </pc:sldMkLst>
        <pc:spChg chg="mod">
          <ac:chgData name="" userId="" providerId="" clId="Web-{5517AD47-1C66-445E-A517-D08043C511F9}" dt="2019-06-24T13:40:20.088" v="5" actId="20577"/>
          <ac:spMkLst>
            <pc:docMk/>
            <pc:sldMk cId="4041668519" sldId="259"/>
            <ac:spMk id="2" creationId="{13D7E250-313E-49E0-86C0-DAFCFEEDF222}"/>
          </ac:spMkLst>
        </pc:spChg>
        <pc:spChg chg="mod">
          <ac:chgData name="" userId="" providerId="" clId="Web-{5517AD47-1C66-445E-A517-D08043C511F9}" dt="2019-06-24T13:43:36.246" v="96" actId="14100"/>
          <ac:spMkLst>
            <pc:docMk/>
            <pc:sldMk cId="4041668519" sldId="259"/>
            <ac:spMk id="3" creationId="{C1751658-6F7B-46E6-8418-F55C7148C721}"/>
          </ac:spMkLst>
        </pc:spChg>
        <pc:spChg chg="add mod">
          <ac:chgData name="" userId="" providerId="" clId="Web-{5517AD47-1C66-445E-A517-D08043C511F9}" dt="2019-06-24T14:19:29.200" v="1281" actId="20577"/>
          <ac:spMkLst>
            <pc:docMk/>
            <pc:sldMk cId="4041668519" sldId="259"/>
            <ac:spMk id="4" creationId="{DD5ED748-EA07-4FD1-91AE-7147E611F50A}"/>
          </ac:spMkLst>
        </pc:spChg>
        <pc:spChg chg="add mod">
          <ac:chgData name="" userId="" providerId="" clId="Web-{5517AD47-1C66-445E-A517-D08043C511F9}" dt="2019-06-24T14:15:36.275" v="1247" actId="1076"/>
          <ac:spMkLst>
            <pc:docMk/>
            <pc:sldMk cId="4041668519" sldId="259"/>
            <ac:spMk id="5" creationId="{109F785B-422C-4F57-B710-63F2A3C17205}"/>
          </ac:spMkLst>
        </pc:spChg>
      </pc:sldChg>
      <pc:sldChg chg="modSp new">
        <pc:chgData name="" userId="" providerId="" clId="Web-{5517AD47-1C66-445E-A517-D08043C511F9}" dt="2019-06-24T13:54:16.677" v="623" actId="20577"/>
        <pc:sldMkLst>
          <pc:docMk/>
          <pc:sldMk cId="2810853078" sldId="260"/>
        </pc:sldMkLst>
        <pc:spChg chg="mod">
          <ac:chgData name="" userId="" providerId="" clId="Web-{5517AD47-1C66-445E-A517-D08043C511F9}" dt="2019-06-24T13:48:59.784" v="281" actId="20577"/>
          <ac:spMkLst>
            <pc:docMk/>
            <pc:sldMk cId="2810853078" sldId="260"/>
            <ac:spMk id="2" creationId="{204ED089-17ED-4235-90E4-C96C15DA923C}"/>
          </ac:spMkLst>
        </pc:spChg>
        <pc:spChg chg="mod">
          <ac:chgData name="" userId="" providerId="" clId="Web-{5517AD47-1C66-445E-A517-D08043C511F9}" dt="2019-06-24T13:54:16.677" v="623" actId="20577"/>
          <ac:spMkLst>
            <pc:docMk/>
            <pc:sldMk cId="2810853078" sldId="260"/>
            <ac:spMk id="3" creationId="{6D17A6C3-4136-4821-9890-8CEDEB3C42A4}"/>
          </ac:spMkLst>
        </pc:spChg>
      </pc:sldChg>
      <pc:sldChg chg="modSp new">
        <pc:chgData name="" userId="" providerId="" clId="Web-{5517AD47-1C66-445E-A517-D08043C511F9}" dt="2019-06-24T14:10:22.473" v="1163" actId="20577"/>
        <pc:sldMkLst>
          <pc:docMk/>
          <pc:sldMk cId="551155478" sldId="261"/>
        </pc:sldMkLst>
        <pc:spChg chg="mod">
          <ac:chgData name="" userId="" providerId="" clId="Web-{5517AD47-1C66-445E-A517-D08043C511F9}" dt="2019-06-24T14:10:12.864" v="1158" actId="1076"/>
          <ac:spMkLst>
            <pc:docMk/>
            <pc:sldMk cId="551155478" sldId="261"/>
            <ac:spMk id="2" creationId="{FCB75E19-F043-4EAC-A3C5-95C71398A379}"/>
          </ac:spMkLst>
        </pc:spChg>
        <pc:spChg chg="mod">
          <ac:chgData name="" userId="" providerId="" clId="Web-{5517AD47-1C66-445E-A517-D08043C511F9}" dt="2019-06-24T14:10:22.473" v="1163" actId="20577"/>
          <ac:spMkLst>
            <pc:docMk/>
            <pc:sldMk cId="551155478" sldId="261"/>
            <ac:spMk id="3" creationId="{63CBD28C-4A25-4D96-BB86-467529C835AD}"/>
          </ac:spMkLst>
        </pc:spChg>
      </pc:sldChg>
      <pc:sldChg chg="modSp new">
        <pc:chgData name="" userId="" providerId="" clId="Web-{5517AD47-1C66-445E-A517-D08043C511F9}" dt="2019-06-24T14:33:37.087" v="1285" actId="14100"/>
        <pc:sldMkLst>
          <pc:docMk/>
          <pc:sldMk cId="4194202667" sldId="262"/>
        </pc:sldMkLst>
        <pc:spChg chg="mod">
          <ac:chgData name="" userId="" providerId="" clId="Web-{5517AD47-1C66-445E-A517-D08043C511F9}" dt="2019-06-24T14:33:32.587" v="1283" actId="14100"/>
          <ac:spMkLst>
            <pc:docMk/>
            <pc:sldMk cId="4194202667" sldId="262"/>
            <ac:spMk id="2" creationId="{D58E400A-5252-4C33-884F-0852B21CC6D7}"/>
          </ac:spMkLst>
        </pc:spChg>
        <pc:spChg chg="mod">
          <ac:chgData name="" userId="" providerId="" clId="Web-{5517AD47-1C66-445E-A517-D08043C511F9}" dt="2019-06-24T14:33:37.087" v="1285" actId="14100"/>
          <ac:spMkLst>
            <pc:docMk/>
            <pc:sldMk cId="4194202667" sldId="262"/>
            <ac:spMk id="3" creationId="{FA74F1A8-C2DD-4294-94AA-E7D6FE599409}"/>
          </ac:spMkLst>
        </pc:spChg>
      </pc:sldChg>
    </pc:docChg>
  </pc:docChgLst>
  <pc:docChgLst>
    <pc:chgData clId="Web-{920D5A20-E1B6-475D-822A-BAD04C1F6F8D}"/>
    <pc:docChg chg="addSld modSld">
      <pc:chgData name="" userId="" providerId="" clId="Web-{920D5A20-E1B6-475D-822A-BAD04C1F6F8D}" dt="2019-07-18T09:32:54.066" v="469" actId="20577"/>
      <pc:docMkLst>
        <pc:docMk/>
      </pc:docMkLst>
      <pc:sldChg chg="addSp delSp modSp new">
        <pc:chgData name="" userId="" providerId="" clId="Web-{920D5A20-E1B6-475D-822A-BAD04C1F6F8D}" dt="2019-07-18T09:32:53.285" v="467" actId="20577"/>
        <pc:sldMkLst>
          <pc:docMk/>
          <pc:sldMk cId="4080414915" sldId="265"/>
        </pc:sldMkLst>
        <pc:spChg chg="mod">
          <ac:chgData name="" userId="" providerId="" clId="Web-{920D5A20-E1B6-475D-822A-BAD04C1F6F8D}" dt="2019-07-18T09:32:30.957" v="462" actId="1076"/>
          <ac:spMkLst>
            <pc:docMk/>
            <pc:sldMk cId="4080414915" sldId="265"/>
            <ac:spMk id="2" creationId="{866EF937-03BA-432A-AB9F-2B2487CC1F92}"/>
          </ac:spMkLst>
        </pc:spChg>
        <pc:spChg chg="mod">
          <ac:chgData name="" userId="" providerId="" clId="Web-{920D5A20-E1B6-475D-822A-BAD04C1F6F8D}" dt="2019-07-18T09:13:59.631" v="366" actId="14100"/>
          <ac:spMkLst>
            <pc:docMk/>
            <pc:sldMk cId="4080414915" sldId="265"/>
            <ac:spMk id="3" creationId="{853A4DE8-973D-4859-9890-F28F5128CEE0}"/>
          </ac:spMkLst>
        </pc:spChg>
        <pc:spChg chg="add mod">
          <ac:chgData name="" userId="" providerId="" clId="Web-{920D5A20-E1B6-475D-822A-BAD04C1F6F8D}" dt="2019-07-18T09:32:53.285" v="467" actId="20577"/>
          <ac:spMkLst>
            <pc:docMk/>
            <pc:sldMk cId="4080414915" sldId="265"/>
            <ac:spMk id="5" creationId="{E191F9A4-ED82-4A60-9338-3C90ADB984A6}"/>
          </ac:spMkLst>
        </pc:spChg>
        <pc:spChg chg="add del mod">
          <ac:chgData name="" userId="" providerId="" clId="Web-{920D5A20-E1B6-475D-822A-BAD04C1F6F8D}" dt="2019-07-18T09:13:18.412" v="354"/>
          <ac:spMkLst>
            <pc:docMk/>
            <pc:sldMk cId="4080414915" sldId="265"/>
            <ac:spMk id="6" creationId="{6ACEC9D0-ADA1-42DD-BD97-D2415B93AC78}"/>
          </ac:spMkLst>
        </pc:spChg>
      </pc:sldChg>
    </pc:docChg>
  </pc:docChgLst>
  <pc:docChgLst>
    <pc:chgData clId="Web-{B833B25E-3588-4A6C-B127-9097B8F8A1FA}"/>
    <pc:docChg chg="modSld">
      <pc:chgData name="" userId="" providerId="" clId="Web-{B833B25E-3588-4A6C-B127-9097B8F8A1FA}" dt="2019-06-24T05:24:47.849" v="57" actId="14100"/>
      <pc:docMkLst>
        <pc:docMk/>
      </pc:docMkLst>
      <pc:sldChg chg="modSp">
        <pc:chgData name="" userId="" providerId="" clId="Web-{B833B25E-3588-4A6C-B127-9097B8F8A1FA}" dt="2019-06-24T05:23:44.611" v="52" actId="20577"/>
        <pc:sldMkLst>
          <pc:docMk/>
          <pc:sldMk cId="3050523834" sldId="258"/>
        </pc:sldMkLst>
        <pc:spChg chg="mod">
          <ac:chgData name="" userId="" providerId="" clId="Web-{B833B25E-3588-4A6C-B127-9097B8F8A1FA}" dt="2019-06-24T05:23:44.611" v="52" actId="20577"/>
          <ac:spMkLst>
            <pc:docMk/>
            <pc:sldMk cId="3050523834" sldId="258"/>
            <ac:spMk id="3" creationId="{6815D8C7-D23C-46C5-AAD8-D7ECAA6B8CA3}"/>
          </ac:spMkLst>
        </pc:spChg>
      </pc:sldChg>
      <pc:sldChg chg="modSp">
        <pc:chgData name="" userId="" providerId="" clId="Web-{B833B25E-3588-4A6C-B127-9097B8F8A1FA}" dt="2019-06-24T05:24:47.849" v="57" actId="14100"/>
        <pc:sldMkLst>
          <pc:docMk/>
          <pc:sldMk cId="4041668519" sldId="259"/>
        </pc:sldMkLst>
        <pc:spChg chg="mod">
          <ac:chgData name="" userId="" providerId="" clId="Web-{B833B25E-3588-4A6C-B127-9097B8F8A1FA}" dt="2019-06-24T05:24:42.770" v="55" actId="14100"/>
          <ac:spMkLst>
            <pc:docMk/>
            <pc:sldMk cId="4041668519" sldId="259"/>
            <ac:spMk id="2" creationId="{13D7E250-313E-49E0-86C0-DAFCFEEDF222}"/>
          </ac:spMkLst>
        </pc:spChg>
        <pc:spChg chg="mod">
          <ac:chgData name="" userId="" providerId="" clId="Web-{B833B25E-3588-4A6C-B127-9097B8F8A1FA}" dt="2019-06-24T05:24:47.849" v="57" actId="14100"/>
          <ac:spMkLst>
            <pc:docMk/>
            <pc:sldMk cId="4041668519" sldId="259"/>
            <ac:spMk id="3" creationId="{C1751658-6F7B-46E6-8418-F55C7148C721}"/>
          </ac:spMkLst>
        </pc:spChg>
      </pc:sldChg>
    </pc:docChg>
  </pc:docChgLst>
  <pc:docChgLst>
    <pc:chgData clId="Web-{F0E89912-BA98-4A21-A064-EFC5BCDD4655}"/>
    <pc:docChg chg="modSld">
      <pc:chgData name="" userId="" providerId="" clId="Web-{F0E89912-BA98-4A21-A064-EFC5BCDD4655}" dt="2019-07-18T10:04:08.932" v="61"/>
      <pc:docMkLst>
        <pc:docMk/>
      </pc:docMkLst>
      <pc:sldChg chg="addSp delSp modSp">
        <pc:chgData name="" userId="" providerId="" clId="Web-{F0E89912-BA98-4A21-A064-EFC5BCDD4655}" dt="2019-07-18T10:04:08.932" v="61"/>
        <pc:sldMkLst>
          <pc:docMk/>
          <pc:sldMk cId="4080414915" sldId="265"/>
        </pc:sldMkLst>
        <pc:spChg chg="add del">
          <ac:chgData name="" userId="" providerId="" clId="Web-{F0E89912-BA98-4A21-A064-EFC5BCDD4655}" dt="2019-07-18T10:04:08.932" v="61"/>
          <ac:spMkLst>
            <pc:docMk/>
            <pc:sldMk cId="4080414915" sldId="265"/>
            <ac:spMk id="3" creationId="{853A4DE8-973D-4859-9890-F28F5128CEE0}"/>
          </ac:spMkLst>
        </pc:spChg>
        <pc:spChg chg="mod">
          <ac:chgData name="" userId="" providerId="" clId="Web-{F0E89912-BA98-4A21-A064-EFC5BCDD4655}" dt="2019-07-18T10:02:41.713" v="47" actId="20577"/>
          <ac:spMkLst>
            <pc:docMk/>
            <pc:sldMk cId="4080414915" sldId="265"/>
            <ac:spMk id="5" creationId="{E191F9A4-ED82-4A60-9338-3C90ADB984A6}"/>
          </ac:spMkLst>
        </pc:spChg>
        <pc:graphicFrameChg chg="add del">
          <ac:chgData name="" userId="" providerId="" clId="Web-{F0E89912-BA98-4A21-A064-EFC5BCDD4655}" dt="2019-07-18T10:04:08.932" v="61"/>
          <ac:graphicFrameMkLst>
            <pc:docMk/>
            <pc:sldMk cId="4080414915" sldId="265"/>
            <ac:graphicFrameMk id="4" creationId="{13AE8931-A1C6-41CE-8E0D-1BD10D1F48E0}"/>
          </ac:graphicFrameMkLst>
        </pc:graphicFrameChg>
        <pc:graphicFrameChg chg="add del mod modGraphic">
          <ac:chgData name="" userId="" providerId="" clId="Web-{F0E89912-BA98-4A21-A064-EFC5BCDD4655}" dt="2019-07-18T10:02:44.119" v="48"/>
          <ac:graphicFrameMkLst>
            <pc:docMk/>
            <pc:sldMk cId="4080414915" sldId="265"/>
            <ac:graphicFrameMk id="26" creationId="{79AD91CD-70E3-422E-8033-3D922ECC3325}"/>
          </ac:graphicFrameMkLst>
        </pc:graphicFrameChg>
        <pc:graphicFrameChg chg="add del mod modGraphic">
          <ac:chgData name="" userId="" providerId="" clId="Web-{F0E89912-BA98-4A21-A064-EFC5BCDD4655}" dt="2019-07-18T10:04:06.714" v="60"/>
          <ac:graphicFrameMkLst>
            <pc:docMk/>
            <pc:sldMk cId="4080414915" sldId="265"/>
            <ac:graphicFrameMk id="193" creationId="{083D3644-566D-44DD-8BA5-B0D1FEE4E4BC}"/>
          </ac:graphicFrameMkLst>
        </pc:graphicFrameChg>
        <pc:graphicFrameChg chg="add del mod modGraphic">
          <ac:chgData name="" userId="" providerId="" clId="Web-{F0E89912-BA98-4A21-A064-EFC5BCDD4655}" dt="2019-07-18T10:04:04.339" v="59"/>
          <ac:graphicFrameMkLst>
            <pc:docMk/>
            <pc:sldMk cId="4080414915" sldId="265"/>
            <ac:graphicFrameMk id="201" creationId="{2C22098B-CE7A-48C6-BB12-C3F6FA48EB5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history.blogspot.com/2010/06/method-resolution-or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Zen_of_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1E35-9D59-4B29-A3F6-E49DC52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F9C9-4833-4367-BE43-47AD30FC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34807"/>
            <a:ext cx="8045373" cy="742279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900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F937-03BA-432A-AB9F-2B2487CC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2418"/>
            <a:ext cx="10178322" cy="630199"/>
          </a:xfrm>
        </p:spPr>
        <p:txBody>
          <a:bodyPr>
            <a:normAutofit fontScale="90000"/>
          </a:bodyPr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4DE8-973D-4859-9890-F28F5128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6722"/>
            <a:ext cx="4756881" cy="5442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Constructor</a:t>
            </a:r>
          </a:p>
          <a:p>
            <a:r>
              <a:rPr lang="en-GB" dirty="0"/>
              <a:t>Constructor Overloading (Optional Parameters)</a:t>
            </a:r>
          </a:p>
          <a:p>
            <a:r>
              <a:rPr lang="en-GB" dirty="0">
                <a:ea typeface="+mn-lt"/>
                <a:cs typeface="+mn-lt"/>
              </a:rPr>
              <a:t>Destructor</a:t>
            </a:r>
            <a:endParaRPr lang="en-GB" dirty="0"/>
          </a:p>
          <a:p>
            <a:r>
              <a:rPr lang="en-GB" dirty="0"/>
              <a:t>Class Attributes vs Instance Attributes</a:t>
            </a:r>
          </a:p>
          <a:p>
            <a:r>
              <a:rPr lang="en-GB" dirty="0"/>
              <a:t>Accessing Attributes Using Inbuilt functions</a:t>
            </a:r>
          </a:p>
          <a:p>
            <a:r>
              <a:rPr lang="en-GB" dirty="0"/>
              <a:t>Built-in Class Attributes</a:t>
            </a:r>
          </a:p>
          <a:p>
            <a:r>
              <a:rPr lang="en-GB" dirty="0"/>
              <a:t>Data Hiding (Private, Protected and Public)</a:t>
            </a:r>
          </a:p>
          <a:p>
            <a:r>
              <a:rPr lang="en-GB" dirty="0"/>
              <a:t>Printing Objects</a:t>
            </a:r>
          </a:p>
          <a:p>
            <a:r>
              <a:rPr lang="en-GB" dirty="0"/>
              <a:t>Operator Overloading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91F9A4-ED82-4A60-9338-3C90ADB984A6}"/>
              </a:ext>
            </a:extLst>
          </p:cNvPr>
          <p:cNvSpPr txBox="1">
            <a:spLocks/>
          </p:cNvSpPr>
          <p:nvPr/>
        </p:nvSpPr>
        <p:spPr>
          <a:xfrm>
            <a:off x="6298366" y="1186721"/>
            <a:ext cx="4756881" cy="5442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Inheritance (Single, Multi-level, Multiple)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Example OOD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Multiple Inheritance</a:t>
            </a:r>
          </a:p>
          <a:p>
            <a:r>
              <a:rPr lang="en-GB" dirty="0">
                <a:ea typeface="+mn-lt"/>
                <a:cs typeface="+mn-lt"/>
                <a:hlinkClick r:id="rId2"/>
              </a:rPr>
              <a:t>MRO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Polymorphism (Implicit &amp; Explicit)</a:t>
            </a:r>
          </a:p>
          <a:p>
            <a:r>
              <a:rPr lang="en-US" dirty="0">
                <a:ea typeface="+mn-lt"/>
                <a:cs typeface="+mn-lt"/>
              </a:rPr>
              <a:t>Checking Class/Instance Relationships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4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90AE-8248-41E4-9DC6-405BFBE7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7223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968-9A14-4F3B-B913-633F92FC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46555"/>
            <a:ext cx="10178322" cy="4057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Its based on the theories from the field of Cognitive Science, about how information is represented in the human mind</a:t>
            </a:r>
          </a:p>
          <a:p>
            <a:pPr marL="0" indent="0">
              <a:buNone/>
            </a:pPr>
            <a:r>
              <a:rPr lang="en-US" dirty="0"/>
              <a:t>Cognitive theories behind OOP have been in existence for decades. In fact the first Object Oriented Programming languages started to appear in 1960s</a:t>
            </a:r>
          </a:p>
          <a:p>
            <a:pPr marL="0" indent="0">
              <a:buNone/>
            </a:pPr>
            <a:r>
              <a:rPr lang="en-US" dirty="0"/>
              <a:t>However, It is only in the last 15 years or so, the Object oriented programming become popular</a:t>
            </a:r>
          </a:p>
          <a:p>
            <a:pPr marL="0" indent="0">
              <a:buNone/>
            </a:pPr>
            <a:r>
              <a:rPr lang="en-US" dirty="0"/>
              <a:t>OOP offers several benefit to the programmer and the user</a:t>
            </a:r>
          </a:p>
          <a:p>
            <a:pPr marL="0" indent="0">
              <a:buNone/>
            </a:pPr>
            <a:r>
              <a:rPr lang="en-US" dirty="0"/>
              <a:t>Object orientation contributes to the solutions of many problems associated with the development and quality of software products</a:t>
            </a:r>
          </a:p>
          <a:p>
            <a:pPr marL="0" indent="0">
              <a:buNone/>
            </a:pPr>
            <a:r>
              <a:rPr lang="en-US" dirty="0"/>
              <a:t>The OOP promises greater programmer productivity , better quality of software and lesser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73161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05F-7EEA-4586-BFB6-424F77B0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0489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D8C7-D23C-46C5-AAD8-D7ECAA6B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4815"/>
            <a:ext cx="10178322" cy="3201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Through Inheritance, we can eliminate redundant code and extend the use of existing classes</a:t>
            </a:r>
          </a:p>
          <a:p>
            <a:r>
              <a:rPr lang="en-US" dirty="0"/>
              <a:t>The principle of data hiding helps the programmers to build a secure program that cannot be invaded by code in other parts of the program (Python is an exception)</a:t>
            </a:r>
          </a:p>
          <a:p>
            <a:r>
              <a:rPr lang="en-US" dirty="0"/>
              <a:t>It is possible to have multiple objects coexists without interference (Object SBI)</a:t>
            </a:r>
          </a:p>
          <a:p>
            <a:r>
              <a:rPr lang="en-US" dirty="0"/>
              <a:t>It is possible to map objects in the problem domain to those objects in the program</a:t>
            </a:r>
          </a:p>
          <a:p>
            <a:r>
              <a:rPr lang="en-US" dirty="0"/>
              <a:t>It is easy to partition the work in a project based on objects</a:t>
            </a:r>
          </a:p>
          <a:p>
            <a:r>
              <a:rPr lang="en-US" dirty="0"/>
              <a:t>Software complexity can be easily managed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E250-313E-49E0-86C0-DAFCFEED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530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1658-6F7B-46E6-8418-F55C7148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4378"/>
            <a:ext cx="10178322" cy="2007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Classes are used to create new user-defined data structures that contain arbitrary information about something</a:t>
            </a:r>
          </a:p>
          <a:p>
            <a:r>
              <a:rPr lang="en-US" dirty="0">
                <a:ea typeface="+mn-lt"/>
                <a:cs typeface="+mn-lt"/>
              </a:rPr>
              <a:t>It’s important to note that a class just provides structure, it’s a blueprint for how something should be defined, but it doesn’t actually provide any real content itself</a:t>
            </a:r>
          </a:p>
          <a:p>
            <a:r>
              <a:rPr lang="en-US" dirty="0">
                <a:ea typeface="+mn-lt"/>
                <a:cs typeface="+mn-lt"/>
              </a:rPr>
              <a:t>It may help to think of a class as an </a:t>
            </a:r>
            <a:r>
              <a:rPr lang="en-US" i="1" dirty="0">
                <a:ea typeface="+mn-lt"/>
                <a:cs typeface="+mn-lt"/>
              </a:rPr>
              <a:t>idea</a:t>
            </a:r>
            <a:r>
              <a:rPr lang="en-US" dirty="0">
                <a:ea typeface="+mn-lt"/>
                <a:cs typeface="+mn-lt"/>
              </a:rPr>
              <a:t> for how something should be defined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748-EA07-4FD1-91AE-7147E611F50A}"/>
              </a:ext>
            </a:extLst>
          </p:cNvPr>
          <p:cNvSpPr txBox="1"/>
          <p:nvPr/>
        </p:nvSpPr>
        <p:spPr>
          <a:xfrm>
            <a:off x="1251679" y="3237875"/>
            <a:ext cx="98260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Syntax,</a:t>
            </a:r>
            <a:endParaRPr lang="en-US" dirty="0"/>
          </a:p>
          <a:p>
            <a:pPr algn="l"/>
            <a:endParaRPr lang="en-GB" i="1" dirty="0"/>
          </a:p>
          <a:p>
            <a:r>
              <a:rPr lang="en-GB" i="1" dirty="0"/>
              <a:t>class &lt;</a:t>
            </a:r>
            <a:r>
              <a:rPr lang="en-GB" i="1" err="1"/>
              <a:t>Classname</a:t>
            </a:r>
            <a:r>
              <a:rPr lang="en-GB" i="1" dirty="0"/>
              <a:t>&gt;(object): </a:t>
            </a:r>
          </a:p>
          <a:p>
            <a:r>
              <a:rPr lang="en-GB" i="1" dirty="0"/>
              <a:t>    # class attributes</a:t>
            </a:r>
          </a:p>
          <a:p>
            <a:r>
              <a:rPr lang="en-GB" i="1" dirty="0"/>
              <a:t>    def __</a:t>
            </a:r>
            <a:r>
              <a:rPr lang="en-GB" i="1" err="1"/>
              <a:t>init</a:t>
            </a:r>
            <a:r>
              <a:rPr lang="en-GB" i="1" dirty="0"/>
              <a:t>__(self):</a:t>
            </a:r>
          </a:p>
          <a:p>
            <a:r>
              <a:rPr lang="en-GB" i="1" dirty="0"/>
              <a:t>        # instance attributes</a:t>
            </a:r>
          </a:p>
          <a:p>
            <a:r>
              <a:rPr lang="en-GB" i="1" dirty="0"/>
              <a:t>    #  other methods can be defined here</a:t>
            </a:r>
          </a:p>
          <a:p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F785B-422C-4F57-B710-63F2A3C17205}"/>
              </a:ext>
            </a:extLst>
          </p:cNvPr>
          <p:cNvSpPr txBox="1"/>
          <p:nvPr/>
        </p:nvSpPr>
        <p:spPr>
          <a:xfrm>
            <a:off x="1251679" y="5711252"/>
            <a:ext cx="9826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dirty="0">
                <a:ea typeface="+mn-lt"/>
                <a:cs typeface="+mn-lt"/>
              </a:rPr>
              <a:t>is object mandatory? "Python Zen says, </a:t>
            </a:r>
            <a:r>
              <a:rPr lang="en-GB" dirty="0">
                <a:ea typeface="+mn-lt"/>
                <a:cs typeface="+mn-lt"/>
              </a:rPr>
              <a:t>Explicit is better than implicit</a:t>
            </a:r>
            <a:r>
              <a:rPr lang="en-GB" i="1" dirty="0">
                <a:ea typeface="+mn-lt"/>
                <a:cs typeface="+mn-lt"/>
              </a:rPr>
              <a:t>"</a:t>
            </a:r>
            <a:endParaRPr lang="en-GB" dirty="0">
              <a:ea typeface="+mn-lt"/>
              <a:cs typeface="+mn-lt"/>
            </a:endParaRPr>
          </a:p>
          <a:p>
            <a:pPr algn="l"/>
            <a:r>
              <a:rPr lang="en-GB" dirty="0">
                <a:ea typeface="+mn-lt"/>
                <a:cs typeface="+mn-lt"/>
                <a:hlinkClick r:id="rId2"/>
              </a:rPr>
              <a:t>https://en.wikipedia.org/wiki/Zen_of_Python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D089-17ED-4235-90E4-C96C15D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A6C3-4136-4821-9890-8CEDEB3C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1739"/>
            <a:ext cx="10178322" cy="5404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class Patient(object):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   def __</a:t>
            </a:r>
            <a:r>
              <a:rPr lang="en-GB" dirty="0" err="1"/>
              <a:t>init</a:t>
            </a:r>
            <a:r>
              <a:rPr lang="en-GB" dirty="0"/>
              <a:t>__(self):</a:t>
            </a:r>
          </a:p>
          <a:p>
            <a:pPr marL="0" indent="0">
              <a:buNone/>
            </a:pPr>
            <a:r>
              <a:rPr lang="en-GB" dirty="0"/>
              <a:t>        self.id = None</a:t>
            </a:r>
          </a:p>
          <a:p>
            <a:pPr marL="0" indent="0">
              <a:buNone/>
            </a:pPr>
            <a:r>
              <a:rPr lang="en-GB" dirty="0"/>
              <a:t>        self.name = None</a:t>
            </a:r>
          </a:p>
          <a:p>
            <a:pPr marL="0" indent="0">
              <a:buNone/>
            </a:pPr>
            <a:r>
              <a:rPr lang="en-GB" dirty="0"/>
              <a:t>        </a:t>
            </a:r>
            <a:r>
              <a:rPr lang="en-GB" dirty="0" err="1"/>
              <a:t>self.age</a:t>
            </a:r>
            <a:r>
              <a:rPr lang="en-GB" dirty="0"/>
              <a:t> = None</a:t>
            </a:r>
          </a:p>
          <a:p>
            <a:pPr marL="0" indent="0">
              <a:buNone/>
            </a:pPr>
            <a:r>
              <a:rPr lang="en-GB" dirty="0"/>
              <a:t>        </a:t>
            </a:r>
            <a:r>
              <a:rPr lang="en-GB" dirty="0" err="1"/>
              <a:t>self.gender</a:t>
            </a:r>
            <a:r>
              <a:rPr lang="en-GB" dirty="0"/>
              <a:t> = None</a:t>
            </a:r>
          </a:p>
          <a:p>
            <a:pPr marL="0" indent="0">
              <a:buNone/>
            </a:pPr>
            <a:r>
              <a:rPr lang="en-GB" dirty="0"/>
              <a:t>        </a:t>
            </a:r>
            <a:r>
              <a:rPr lang="en-GB" dirty="0" err="1"/>
              <a:t>self.contact</a:t>
            </a:r>
            <a:r>
              <a:rPr lang="en-GB" dirty="0"/>
              <a:t> = None</a:t>
            </a:r>
          </a:p>
          <a:p>
            <a:pPr marL="0" indent="0">
              <a:buNone/>
            </a:pPr>
            <a:r>
              <a:rPr lang="en-GB" dirty="0"/>
              <a:t>        </a:t>
            </a:r>
            <a:r>
              <a:rPr lang="en-GB" dirty="0" err="1"/>
              <a:t>self.address</a:t>
            </a:r>
            <a:r>
              <a:rPr lang="en-GB" dirty="0"/>
              <a:t> = None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    def </a:t>
            </a:r>
            <a:r>
              <a:rPr lang="en-GB" dirty="0" err="1"/>
              <a:t>printPatient</a:t>
            </a:r>
            <a:r>
              <a:rPr lang="en-GB" dirty="0"/>
              <a:t>(self):</a:t>
            </a:r>
          </a:p>
          <a:p>
            <a:pPr marL="0" indent="0">
              <a:buNone/>
            </a:pPr>
            <a:r>
              <a:rPr lang="en-GB" dirty="0"/>
              <a:t>        print(self)</a:t>
            </a:r>
          </a:p>
        </p:txBody>
      </p:sp>
    </p:spTree>
    <p:extLst>
      <p:ext uri="{BB962C8B-B14F-4D97-AF65-F5344CB8AC3E}">
        <p14:creationId xmlns:p14="http://schemas.microsoft.com/office/powerpoint/2010/main" val="281085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5E19-F043-4EAC-A3C5-95C71398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45041"/>
            <a:ext cx="10178322" cy="730132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(instances)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D28C-4A25-4D96-BB86-467529C8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74428"/>
            <a:ext cx="10178322" cy="5854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An </a:t>
            </a:r>
            <a:r>
              <a:rPr lang="en-GB" i="1" dirty="0">
                <a:ea typeface="+mn-lt"/>
                <a:cs typeface="+mn-lt"/>
              </a:rPr>
              <a:t>instance</a:t>
            </a:r>
            <a:r>
              <a:rPr lang="en-GB" dirty="0">
                <a:ea typeface="+mn-lt"/>
                <a:cs typeface="+mn-lt"/>
              </a:rPr>
              <a:t> or an object is a copy of the class with </a:t>
            </a:r>
            <a:r>
              <a:rPr lang="en-GB" i="1" dirty="0">
                <a:ea typeface="+mn-lt"/>
                <a:cs typeface="+mn-lt"/>
              </a:rPr>
              <a:t>actual</a:t>
            </a:r>
            <a:r>
              <a:rPr lang="en-GB" dirty="0">
                <a:ea typeface="+mn-lt"/>
                <a:cs typeface="+mn-lt"/>
              </a:rPr>
              <a:t> values, literally an object belonging to a specific class</a:t>
            </a:r>
          </a:p>
          <a:p>
            <a:r>
              <a:rPr lang="en-GB" dirty="0">
                <a:ea typeface="+mn-lt"/>
                <a:cs typeface="+mn-lt"/>
              </a:rPr>
              <a:t>It’s not an idea anymore, it’s an actual patient, like a patient named Tom and he is 50 years old</a:t>
            </a:r>
          </a:p>
          <a:p>
            <a:r>
              <a:rPr lang="en-GB" dirty="0"/>
              <a:t>Every object has a state (memory), behaviour (methods which might vary based on age or any object specific variable values) and an identity (Python assigned Id value)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Example,</a:t>
            </a:r>
          </a:p>
          <a:p>
            <a:pPr marL="0" indent="0">
              <a:buNone/>
            </a:pPr>
            <a:r>
              <a:rPr lang="en-GB" dirty="0"/>
              <a:t>PatientObject1 = Patient()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</a:t>
            </a:r>
            <a:r>
              <a:rPr lang="en-GB" dirty="0"/>
              <a:t>.id = 10001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</a:t>
            </a:r>
            <a:r>
              <a:rPr lang="en-GB" dirty="0"/>
              <a:t>.name = 'Tom'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PatientObject1.age = 50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PatientObject1.gender = 'Male'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PatientObject1.contact = '</a:t>
            </a:r>
            <a:r>
              <a:rPr lang="en-GB" dirty="0" err="1">
                <a:ea typeface="+mn-lt"/>
                <a:cs typeface="+mn-lt"/>
              </a:rPr>
              <a:t>xxxxxxxxxxx</a:t>
            </a:r>
            <a:r>
              <a:rPr lang="en-GB" dirty="0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PatientObject1.address = 'some address'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400A-5252-4C33-884F-0852B21C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07435"/>
            <a:ext cx="10178322" cy="842558"/>
          </a:xfrm>
        </p:spPr>
        <p:txBody>
          <a:bodyPr>
            <a:normAutofit/>
          </a:bodyPr>
          <a:lstStyle/>
          <a:p>
            <a:r>
              <a:rPr lang="en-GB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F1A8-C2DD-4294-94AA-E7D6FE59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9181"/>
            <a:ext cx="10178322" cy="14200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The first method </a:t>
            </a:r>
            <a:r>
              <a:rPr lang="en-GB" sz="2400" i="1" dirty="0">
                <a:ea typeface="+mn-lt"/>
                <a:cs typeface="+mn-lt"/>
              </a:rPr>
              <a:t>__</a:t>
            </a:r>
            <a:r>
              <a:rPr lang="en-GB" sz="2400" i="1" dirty="0" err="1">
                <a:ea typeface="+mn-lt"/>
                <a:cs typeface="+mn-lt"/>
              </a:rPr>
              <a:t>init</a:t>
            </a:r>
            <a:r>
              <a:rPr lang="en-GB" sz="2400" i="1" dirty="0">
                <a:ea typeface="+mn-lt"/>
                <a:cs typeface="+mn-lt"/>
              </a:rPr>
              <a:t>__()</a:t>
            </a:r>
            <a:r>
              <a:rPr lang="en-GB" sz="2400" dirty="0">
                <a:ea typeface="+mn-lt"/>
                <a:cs typeface="+mn-lt"/>
              </a:rPr>
              <a:t> is a special method, which is called class constructor or initialization method that Python calls when you create a new instance of this class.</a:t>
            </a:r>
            <a:endParaRPr lang="en-GB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D639DC-79E1-4673-BFBC-87A1AE718126}"/>
              </a:ext>
            </a:extLst>
          </p:cNvPr>
          <p:cNvSpPr txBox="1">
            <a:spLocks/>
          </p:cNvSpPr>
          <p:nvPr/>
        </p:nvSpPr>
        <p:spPr>
          <a:xfrm>
            <a:off x="1251677" y="3330450"/>
            <a:ext cx="10178322" cy="767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20E67-E99F-4CC9-AFFC-A25593A15A53}"/>
              </a:ext>
            </a:extLst>
          </p:cNvPr>
          <p:cNvSpPr txBox="1">
            <a:spLocks/>
          </p:cNvSpPr>
          <p:nvPr/>
        </p:nvSpPr>
        <p:spPr>
          <a:xfrm>
            <a:off x="1251677" y="4297183"/>
            <a:ext cx="10178322" cy="1757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A class can implement the special method </a:t>
            </a:r>
            <a:r>
              <a:rPr lang="en-GB" sz="2400" i="1" dirty="0">
                <a:ea typeface="+mn-lt"/>
                <a:cs typeface="+mn-lt"/>
              </a:rPr>
              <a:t>__del__()</a:t>
            </a:r>
            <a:r>
              <a:rPr lang="en-GB" sz="2400" dirty="0">
                <a:ea typeface="+mn-lt"/>
                <a:cs typeface="+mn-lt"/>
              </a:rPr>
              <a:t>, called a destructor, that is invoked when the instance is about to be destroyed. This method might be used to clean up any non-memory resources used by an instance.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20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C1D4-F0A7-453A-8DB7-10F1D3D7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17" y="195008"/>
            <a:ext cx="4956749" cy="605215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DA09-8FE2-481C-A918-A67E2DC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18" y="849444"/>
            <a:ext cx="10715468" cy="5929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400" b="1" dirty="0">
                <a:ea typeface="+mn-lt"/>
                <a:cs typeface="+mn-lt"/>
              </a:rPr>
              <a:t>Class variable</a:t>
            </a:r>
            <a:endParaRPr lang="en-US" sz="24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2400" dirty="0">
                <a:ea typeface="+mn-lt"/>
                <a:cs typeface="+mn-lt"/>
              </a:rPr>
              <a:t>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 algn="just">
              <a:buNone/>
            </a:pPr>
            <a:r>
              <a:rPr lang="en-GB" sz="2400" b="1" dirty="0">
                <a:ea typeface="+mn-lt"/>
                <a:cs typeface="+mn-lt"/>
              </a:rPr>
              <a:t>Data member</a:t>
            </a:r>
            <a:endParaRPr lang="en-GB" sz="2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2400" dirty="0">
                <a:ea typeface="+mn-lt"/>
                <a:cs typeface="+mn-lt"/>
              </a:rPr>
              <a:t>A class variable or instance variable that holds data associated with a class and its objects.</a:t>
            </a:r>
            <a:endParaRPr lang="en-GB" sz="2400"/>
          </a:p>
          <a:p>
            <a:pPr marL="0" indent="0" algn="just">
              <a:buNone/>
            </a:pPr>
            <a:r>
              <a:rPr lang="en-GB" sz="2400" b="1" dirty="0">
                <a:ea typeface="+mn-lt"/>
                <a:cs typeface="+mn-lt"/>
              </a:rPr>
              <a:t>Function overloading</a:t>
            </a:r>
            <a:endParaRPr lang="en-GB" sz="2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2400" dirty="0">
                <a:ea typeface="+mn-lt"/>
                <a:cs typeface="+mn-lt"/>
              </a:rPr>
              <a:t>The assignment of more than one behaviour to a particular function. The operation performed varies by the types of objects or arguments involved.</a:t>
            </a:r>
            <a:endParaRPr lang="en-GB" sz="2400"/>
          </a:p>
          <a:p>
            <a:pPr marL="0" indent="0" algn="just">
              <a:buNone/>
            </a:pPr>
            <a:r>
              <a:rPr lang="en-GB" sz="2400" b="1" dirty="0">
                <a:ea typeface="+mn-lt"/>
                <a:cs typeface="+mn-lt"/>
              </a:rPr>
              <a:t>Instance variable</a:t>
            </a:r>
            <a:endParaRPr lang="en-GB" sz="2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2400" dirty="0">
                <a:ea typeface="+mn-lt"/>
                <a:cs typeface="+mn-lt"/>
              </a:rPr>
              <a:t>A variable that is defined inside a method and belongs only to the current instance of a class.</a:t>
            </a:r>
            <a:endParaRPr lang="en-GB" sz="240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37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F02D-FE6E-482E-8F55-FD2BE598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24788"/>
            <a:ext cx="10178322" cy="6316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Inheritance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The transfer of the characteristics of a class to other classes that are derived from it.</a:t>
            </a:r>
          </a:p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Instance</a:t>
            </a:r>
            <a:endParaRPr lang="en-GB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An individual object of a certain class. An object that belongs to a class Circle, for example, is an instance of the class Circle.</a:t>
            </a:r>
            <a:endParaRPr lang="en-GB"/>
          </a:p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Instantiation</a:t>
            </a:r>
            <a:endParaRPr lang="en-GB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The creation of an instance of a class.</a:t>
            </a:r>
          </a:p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Method</a:t>
            </a:r>
            <a:endParaRPr lang="en-GB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A special kind of function that is defined in a class definition.</a:t>
            </a:r>
            <a:endParaRPr lang="en-GB" dirty="0"/>
          </a:p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Object</a:t>
            </a:r>
            <a:endParaRPr lang="en-GB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A unique instance of a data structure that is defined by its class. An object comprises both data members (class variables and instance variables) and methods.</a:t>
            </a:r>
            <a:endParaRPr lang="en-GB"/>
          </a:p>
          <a:p>
            <a:pPr marL="0" indent="0" algn="just">
              <a:buNone/>
            </a:pPr>
            <a:r>
              <a:rPr lang="en-GB" b="1" dirty="0">
                <a:ea typeface="+mn-lt"/>
                <a:cs typeface="+mn-lt"/>
              </a:rPr>
              <a:t>Operator overloading</a:t>
            </a:r>
            <a:endParaRPr lang="en-GB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The assignment of more than one function to a particular operator.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258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4F1F368929134AA7844E938F90CFF1" ma:contentTypeVersion="2" ma:contentTypeDescription="Create a new document." ma:contentTypeScope="" ma:versionID="410dad94017db81972718bd4e3c089dc">
  <xsd:schema xmlns:xsd="http://www.w3.org/2001/XMLSchema" xmlns:xs="http://www.w3.org/2001/XMLSchema" xmlns:p="http://schemas.microsoft.com/office/2006/metadata/properties" xmlns:ns2="4f4b78b6-1938-4626-95cb-e8d0d9a8c779" targetNamespace="http://schemas.microsoft.com/office/2006/metadata/properties" ma:root="true" ma:fieldsID="9778b5363fd20f4a60279ee31862aa72" ns2:_="">
    <xsd:import namespace="4f4b78b6-1938-4626-95cb-e8d0d9a8c7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b78b6-1938-4626-95cb-e8d0d9a8c7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86ADBF-F6DD-4576-BF5A-F81F917973A8}"/>
</file>

<file path=customXml/itemProps2.xml><?xml version="1.0" encoding="utf-8"?>
<ds:datastoreItem xmlns:ds="http://schemas.openxmlformats.org/officeDocument/2006/customXml" ds:itemID="{929E0F73-F3FA-485B-911B-A23DAB203BBD}"/>
</file>

<file path=customXml/itemProps3.xml><?xml version="1.0" encoding="utf-8"?>
<ds:datastoreItem xmlns:ds="http://schemas.openxmlformats.org/officeDocument/2006/customXml" ds:itemID="{A3F4622F-C9AD-4CC3-9EF2-126E20C1AB3E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243</TotalTime>
  <Words>203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Python</vt:lpstr>
      <vt:lpstr>object oriented programming</vt:lpstr>
      <vt:lpstr>Advantages</vt:lpstr>
      <vt:lpstr>Class</vt:lpstr>
      <vt:lpstr>Class - example</vt:lpstr>
      <vt:lpstr>Objects (instances) </vt:lpstr>
      <vt:lpstr>Constructor</vt:lpstr>
      <vt:lpstr>Important Terms</vt:lpstr>
      <vt:lpstr>PowerPoint Presentation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Badhusha Arabusha</dc:creator>
  <cp:lastModifiedBy>Badhusha Arabusha</cp:lastModifiedBy>
  <cp:revision>272</cp:revision>
  <dcterms:created xsi:type="dcterms:W3CDTF">2019-06-23T13:21:00Z</dcterms:created>
  <dcterms:modified xsi:type="dcterms:W3CDTF">2019-07-18T10:04:15Z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0x010100824F1F368929134AA7844E938F90CFF1</vt:lpwstr>
  </property>
</Properties>
</file>