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4"/>
  </p:notesMasterIdLst>
  <p:sldIdLst>
    <p:sldId id="256" r:id="rId2"/>
    <p:sldId id="258" r:id="rId3"/>
    <p:sldId id="260" r:id="rId4"/>
    <p:sldId id="259" r:id="rId5"/>
    <p:sldId id="282" r:id="rId6"/>
    <p:sldId id="278" r:id="rId7"/>
    <p:sldId id="279" r:id="rId8"/>
    <p:sldId id="283" r:id="rId9"/>
    <p:sldId id="281" r:id="rId10"/>
    <p:sldId id="280" r:id="rId11"/>
    <p:sldId id="298" r:id="rId12"/>
    <p:sldId id="284" r:id="rId13"/>
    <p:sldId id="286" r:id="rId14"/>
    <p:sldId id="285" r:id="rId15"/>
    <p:sldId id="287" r:id="rId16"/>
    <p:sldId id="288" r:id="rId17"/>
    <p:sldId id="290" r:id="rId18"/>
    <p:sldId id="289" r:id="rId19"/>
    <p:sldId id="299" r:id="rId20"/>
    <p:sldId id="306" r:id="rId21"/>
    <p:sldId id="305" r:id="rId22"/>
    <p:sldId id="304" r:id="rId23"/>
    <p:sldId id="303" r:id="rId24"/>
    <p:sldId id="302" r:id="rId25"/>
    <p:sldId id="301" r:id="rId26"/>
    <p:sldId id="291" r:id="rId27"/>
    <p:sldId id="292" r:id="rId28"/>
    <p:sldId id="293" r:id="rId29"/>
    <p:sldId id="294" r:id="rId30"/>
    <p:sldId id="295" r:id="rId31"/>
    <p:sldId id="296" r:id="rId32"/>
    <p:sldId id="275" r:id="rId33"/>
  </p:sldIdLst>
  <p:sldSz cx="9144000" cy="5143500" type="screen16x9"/>
  <p:notesSz cx="6858000" cy="9144000"/>
  <p:embeddedFontLst>
    <p:embeddedFont>
      <p:font typeface="Anaheim" panose="020B0604020202020204" charset="0"/>
      <p:regular r:id="rId35"/>
    </p:embeddedFont>
    <p:embeddedFont>
      <p:font typeface="Calibri" panose="020F0502020204030204" pitchFamily="34" charset="0"/>
      <p:regular r:id="rId36"/>
      <p:bold r:id="rId37"/>
      <p:italic r:id="rId38"/>
      <p:boldItalic r:id="rId39"/>
    </p:embeddedFont>
    <p:embeddedFont>
      <p:font typeface="DM Sans" pitchFamily="2" charset="0"/>
      <p:regular r:id="rId40"/>
      <p:bold r:id="rId41"/>
      <p:italic r:id="rId42"/>
      <p:boldItalic r:id="rId43"/>
    </p:embeddedFont>
    <p:embeddedFont>
      <p:font typeface="trebuchet ms" panose="020B0603020202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6B3320-56E3-4D46-AA89-4FCB761CB27D}">
  <a:tblStyle styleId="{E86B3320-56E3-4D46-AA89-4FCB761CB2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9762277-1561-4063-A18A-4B5A205B59E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32fcd6f7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32fcd6f7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3529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4567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140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5573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6312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40641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8208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0144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96807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1303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611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88360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11962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6797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04766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78316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502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3934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99110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08460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37037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9172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9922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0862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3995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1605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46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52371" y="4028341"/>
            <a:ext cx="374394" cy="962866"/>
            <a:chOff x="-720900" y="1958300"/>
            <a:chExt cx="462900" cy="1190488"/>
          </a:xfrm>
        </p:grpSpPr>
        <p:sp>
          <p:nvSpPr>
            <p:cNvPr id="10" name="Google Shape;10;p2"/>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1" name="Google Shape;11;p2"/>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2" name="Google Shape;12;p2"/>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3" name="Google Shape;13;p2"/>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 name="Google Shape;14;p2"/>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5" name="Google Shape;15;p2"/>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6" name="Google Shape;16;p2"/>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7" name="Google Shape;17;p2"/>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8" name="Google Shape;18;p2"/>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9" name="Google Shape;19;p2"/>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0" name="Google Shape;20;p2"/>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1" name="Google Shape;21;p2"/>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2" name="Google Shape;22;p2"/>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3" name="Google Shape;23;p2"/>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4" name="Google Shape;24;p2"/>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25" name="Google Shape;25;p2"/>
          <p:cNvGrpSpPr/>
          <p:nvPr/>
        </p:nvGrpSpPr>
        <p:grpSpPr>
          <a:xfrm rot="5400000">
            <a:off x="8322971" y="-141834"/>
            <a:ext cx="374394" cy="962866"/>
            <a:chOff x="-720900" y="1958300"/>
            <a:chExt cx="462900" cy="1190488"/>
          </a:xfrm>
        </p:grpSpPr>
        <p:sp>
          <p:nvSpPr>
            <p:cNvPr id="26" name="Google Shape;26;p2"/>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7" name="Google Shape;27;p2"/>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 name="Google Shape;28;p2"/>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9" name="Google Shape;29;p2"/>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0" name="Google Shape;30;p2"/>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1" name="Google Shape;31;p2"/>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2" name="Google Shape;32;p2"/>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3" name="Google Shape;33;p2"/>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4" name="Google Shape;34;p2"/>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5" name="Google Shape;35;p2"/>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6" name="Google Shape;36;p2"/>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7" name="Google Shape;37;p2"/>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8" name="Google Shape;38;p2"/>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9" name="Google Shape;39;p2"/>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0" name="Google Shape;40;p2"/>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
        <p:nvSpPr>
          <p:cNvPr id="41" name="Google Shape;41;p2"/>
          <p:cNvSpPr txBox="1">
            <a:spLocks noGrp="1"/>
          </p:cNvSpPr>
          <p:nvPr>
            <p:ph type="ctrTitle"/>
          </p:nvPr>
        </p:nvSpPr>
        <p:spPr>
          <a:xfrm>
            <a:off x="713225" y="539492"/>
            <a:ext cx="4924200" cy="19116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4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42" name="Google Shape;42;p2"/>
          <p:cNvSpPr txBox="1">
            <a:spLocks noGrp="1"/>
          </p:cNvSpPr>
          <p:nvPr>
            <p:ph type="subTitle" idx="1"/>
          </p:nvPr>
        </p:nvSpPr>
        <p:spPr>
          <a:xfrm>
            <a:off x="713225" y="2736852"/>
            <a:ext cx="2578200" cy="67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53"/>
        <p:cNvGrpSpPr/>
        <p:nvPr/>
      </p:nvGrpSpPr>
      <p:grpSpPr>
        <a:xfrm>
          <a:off x="0" y="0"/>
          <a:ext cx="0" cy="0"/>
          <a:chOff x="0" y="0"/>
          <a:chExt cx="0" cy="0"/>
        </a:xfrm>
      </p:grpSpPr>
      <p:grpSp>
        <p:nvGrpSpPr>
          <p:cNvPr id="554" name="Google Shape;554;p22"/>
          <p:cNvGrpSpPr/>
          <p:nvPr/>
        </p:nvGrpSpPr>
        <p:grpSpPr>
          <a:xfrm flipH="1">
            <a:off x="8617208" y="4028341"/>
            <a:ext cx="374394" cy="962866"/>
            <a:chOff x="-720900" y="1958300"/>
            <a:chExt cx="462900" cy="1190488"/>
          </a:xfrm>
        </p:grpSpPr>
        <p:sp>
          <p:nvSpPr>
            <p:cNvPr id="555" name="Google Shape;555;p22"/>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56" name="Google Shape;556;p22"/>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57" name="Google Shape;557;p22"/>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58" name="Google Shape;558;p22"/>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59" name="Google Shape;559;p22"/>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0" name="Google Shape;560;p22"/>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1" name="Google Shape;561;p22"/>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2" name="Google Shape;562;p22"/>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3" name="Google Shape;563;p22"/>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4" name="Google Shape;564;p22"/>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5" name="Google Shape;565;p22"/>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6" name="Google Shape;566;p22"/>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7" name="Google Shape;567;p22"/>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8" name="Google Shape;568;p22"/>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9" name="Google Shape;569;p22"/>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570" name="Google Shape;570;p22"/>
          <p:cNvGrpSpPr/>
          <p:nvPr/>
        </p:nvGrpSpPr>
        <p:grpSpPr>
          <a:xfrm rot="-5400000" flipH="1">
            <a:off x="446608" y="-141834"/>
            <a:ext cx="374394" cy="962866"/>
            <a:chOff x="-720900" y="1958300"/>
            <a:chExt cx="462900" cy="1190488"/>
          </a:xfrm>
        </p:grpSpPr>
        <p:sp>
          <p:nvSpPr>
            <p:cNvPr id="571" name="Google Shape;571;p22"/>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72" name="Google Shape;572;p22"/>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73" name="Google Shape;573;p22"/>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74" name="Google Shape;574;p22"/>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75" name="Google Shape;575;p22"/>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76" name="Google Shape;576;p22"/>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77" name="Google Shape;577;p22"/>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78" name="Google Shape;578;p22"/>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79" name="Google Shape;579;p22"/>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80" name="Google Shape;580;p22"/>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81" name="Google Shape;581;p22"/>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82" name="Google Shape;582;p22"/>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83" name="Google Shape;583;p22"/>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84" name="Google Shape;584;p22"/>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85" name="Google Shape;585;p22"/>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586" name="Google Shape;586;p22"/>
          <p:cNvGrpSpPr/>
          <p:nvPr/>
        </p:nvGrpSpPr>
        <p:grpSpPr>
          <a:xfrm flipH="1">
            <a:off x="8617208" y="152391"/>
            <a:ext cx="374394" cy="962866"/>
            <a:chOff x="-720900" y="1958300"/>
            <a:chExt cx="462900" cy="1190488"/>
          </a:xfrm>
        </p:grpSpPr>
        <p:sp>
          <p:nvSpPr>
            <p:cNvPr id="587" name="Google Shape;587;p22"/>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88" name="Google Shape;588;p22"/>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89" name="Google Shape;589;p22"/>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0" name="Google Shape;590;p22"/>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1" name="Google Shape;591;p22"/>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2" name="Google Shape;592;p22"/>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3" name="Google Shape;593;p22"/>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4" name="Google Shape;594;p22"/>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5" name="Google Shape;595;p22"/>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6" name="Google Shape;596;p22"/>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7" name="Google Shape;597;p22"/>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8" name="Google Shape;598;p22"/>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9" name="Google Shape;599;p22"/>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00" name="Google Shape;600;p22"/>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01" name="Google Shape;601;p22"/>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02"/>
        <p:cNvGrpSpPr/>
        <p:nvPr/>
      </p:nvGrpSpPr>
      <p:grpSpPr>
        <a:xfrm>
          <a:off x="0" y="0"/>
          <a:ext cx="0" cy="0"/>
          <a:chOff x="0" y="0"/>
          <a:chExt cx="0" cy="0"/>
        </a:xfrm>
      </p:grpSpPr>
      <p:grpSp>
        <p:nvGrpSpPr>
          <p:cNvPr id="603" name="Google Shape;603;p23"/>
          <p:cNvGrpSpPr/>
          <p:nvPr/>
        </p:nvGrpSpPr>
        <p:grpSpPr>
          <a:xfrm rot="5400000" flipH="1">
            <a:off x="446646" y="4322466"/>
            <a:ext cx="374394" cy="962866"/>
            <a:chOff x="-720900" y="1958300"/>
            <a:chExt cx="462900" cy="1190488"/>
          </a:xfrm>
        </p:grpSpPr>
        <p:sp>
          <p:nvSpPr>
            <p:cNvPr id="604" name="Google Shape;604;p23"/>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05" name="Google Shape;605;p23"/>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06" name="Google Shape;606;p23"/>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07" name="Google Shape;607;p23"/>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08" name="Google Shape;608;p23"/>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09" name="Google Shape;609;p23"/>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0" name="Google Shape;610;p23"/>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1" name="Google Shape;611;p23"/>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2" name="Google Shape;612;p23"/>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3" name="Google Shape;613;p23"/>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4" name="Google Shape;614;p23"/>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5" name="Google Shape;615;p23"/>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6" name="Google Shape;616;p23"/>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7" name="Google Shape;617;p23"/>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8" name="Google Shape;618;p23"/>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619" name="Google Shape;619;p23"/>
          <p:cNvGrpSpPr/>
          <p:nvPr/>
        </p:nvGrpSpPr>
        <p:grpSpPr>
          <a:xfrm rot="5400000">
            <a:off x="8322971" y="-141834"/>
            <a:ext cx="374394" cy="962866"/>
            <a:chOff x="-720900" y="1958300"/>
            <a:chExt cx="462900" cy="1190488"/>
          </a:xfrm>
        </p:grpSpPr>
        <p:sp>
          <p:nvSpPr>
            <p:cNvPr id="620" name="Google Shape;620;p23"/>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1" name="Google Shape;621;p23"/>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2" name="Google Shape;622;p23"/>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3" name="Google Shape;623;p23"/>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4" name="Google Shape;624;p23"/>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5" name="Google Shape;625;p23"/>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6" name="Google Shape;626;p23"/>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7" name="Google Shape;627;p23"/>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8" name="Google Shape;628;p23"/>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9" name="Google Shape;629;p23"/>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30" name="Google Shape;630;p23"/>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31" name="Google Shape;631;p23"/>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32" name="Google Shape;632;p23"/>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33" name="Google Shape;633;p23"/>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34" name="Google Shape;634;p23"/>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635" name="Google Shape;635;p23"/>
          <p:cNvGrpSpPr/>
          <p:nvPr/>
        </p:nvGrpSpPr>
        <p:grpSpPr>
          <a:xfrm>
            <a:off x="152396" y="152391"/>
            <a:ext cx="374394" cy="962866"/>
            <a:chOff x="-720900" y="1958300"/>
            <a:chExt cx="462900" cy="1190488"/>
          </a:xfrm>
        </p:grpSpPr>
        <p:sp>
          <p:nvSpPr>
            <p:cNvPr id="636" name="Google Shape;636;p23"/>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37" name="Google Shape;637;p23"/>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38" name="Google Shape;638;p23"/>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39" name="Google Shape;639;p23"/>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0" name="Google Shape;640;p23"/>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1" name="Google Shape;641;p23"/>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2" name="Google Shape;642;p23"/>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3" name="Google Shape;643;p23"/>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4" name="Google Shape;644;p23"/>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5" name="Google Shape;645;p23"/>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6" name="Google Shape;646;p23"/>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7" name="Google Shape;647;p23"/>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8" name="Google Shape;648;p23"/>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9" name="Google Shape;649;p23"/>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50" name="Google Shape;650;p23"/>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818325" y="2380401"/>
            <a:ext cx="4383600" cy="15816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5" name="Google Shape;45;p3"/>
          <p:cNvSpPr txBox="1">
            <a:spLocks noGrp="1"/>
          </p:cNvSpPr>
          <p:nvPr>
            <p:ph type="title" idx="2" hasCustomPrompt="1"/>
          </p:nvPr>
        </p:nvSpPr>
        <p:spPr>
          <a:xfrm>
            <a:off x="818325" y="657900"/>
            <a:ext cx="2396400" cy="15816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10000" b="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46" name="Google Shape;46;p3"/>
          <p:cNvGrpSpPr/>
          <p:nvPr/>
        </p:nvGrpSpPr>
        <p:grpSpPr>
          <a:xfrm rot="10800000" flipH="1">
            <a:off x="152371" y="152402"/>
            <a:ext cx="374394" cy="962866"/>
            <a:chOff x="-720900" y="1958300"/>
            <a:chExt cx="462900" cy="1190488"/>
          </a:xfrm>
        </p:grpSpPr>
        <p:sp>
          <p:nvSpPr>
            <p:cNvPr id="47" name="Google Shape;47;p3"/>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8" name="Google Shape;48;p3"/>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9" name="Google Shape;49;p3"/>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0" name="Google Shape;50;p3"/>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1" name="Google Shape;51;p3"/>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2" name="Google Shape;52;p3"/>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3" name="Google Shape;53;p3"/>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4" name="Google Shape;54;p3"/>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5" name="Google Shape;55;p3"/>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 name="Google Shape;56;p3"/>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7" name="Google Shape;57;p3"/>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8" name="Google Shape;58;p3"/>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 name="Google Shape;59;p3"/>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0" name="Google Shape;60;p3"/>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 name="Google Shape;61;p3"/>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62" name="Google Shape;62;p3"/>
          <p:cNvGrpSpPr/>
          <p:nvPr/>
        </p:nvGrpSpPr>
        <p:grpSpPr>
          <a:xfrm rot="5400000" flipH="1">
            <a:off x="446646" y="4322477"/>
            <a:ext cx="374394" cy="962866"/>
            <a:chOff x="-720900" y="1958300"/>
            <a:chExt cx="462900" cy="1190488"/>
          </a:xfrm>
        </p:grpSpPr>
        <p:sp>
          <p:nvSpPr>
            <p:cNvPr id="63" name="Google Shape;63;p3"/>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 name="Google Shape;64;p3"/>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5" name="Google Shape;65;p3"/>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6" name="Google Shape;66;p3"/>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7" name="Google Shape;67;p3"/>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8" name="Google Shape;68;p3"/>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9" name="Google Shape;69;p3"/>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70" name="Google Shape;70;p3"/>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71" name="Google Shape;71;p3"/>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72" name="Google Shape;72;p3"/>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73" name="Google Shape;73;p3"/>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74" name="Google Shape;74;p3"/>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75" name="Google Shape;75;p3"/>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76" name="Google Shape;76;p3"/>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77" name="Google Shape;77;p3"/>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5"/>
        <p:cNvGrpSpPr/>
        <p:nvPr/>
      </p:nvGrpSpPr>
      <p:grpSpPr>
        <a:xfrm>
          <a:off x="0" y="0"/>
          <a:ext cx="0" cy="0"/>
          <a:chOff x="0" y="0"/>
          <a:chExt cx="0" cy="0"/>
        </a:xfrm>
      </p:grpSpPr>
      <p:sp>
        <p:nvSpPr>
          <p:cNvPr id="186" name="Google Shape;186;p7"/>
          <p:cNvSpPr txBox="1">
            <a:spLocks noGrp="1"/>
          </p:cNvSpPr>
          <p:nvPr>
            <p:ph type="title"/>
          </p:nvPr>
        </p:nvSpPr>
        <p:spPr>
          <a:xfrm>
            <a:off x="713225" y="1248000"/>
            <a:ext cx="3971700" cy="7923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7" name="Google Shape;187;p7"/>
          <p:cNvSpPr txBox="1">
            <a:spLocks noGrp="1"/>
          </p:cNvSpPr>
          <p:nvPr>
            <p:ph type="subTitle" idx="1"/>
          </p:nvPr>
        </p:nvSpPr>
        <p:spPr>
          <a:xfrm>
            <a:off x="713225" y="2040300"/>
            <a:ext cx="3971700" cy="18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200"/>
              <a:buChar char="●"/>
              <a:defRPr/>
            </a:lvl1pPr>
            <a:lvl2pPr lvl="1" algn="ctr" rtl="0">
              <a:lnSpc>
                <a:spcPct val="100000"/>
              </a:lnSpc>
              <a:spcBef>
                <a:spcPts val="0"/>
              </a:spcBef>
              <a:spcAft>
                <a:spcPts val="0"/>
              </a:spcAft>
              <a:buClr>
                <a:srgbClr val="E76A28"/>
              </a:buClr>
              <a:buSzPts val="1200"/>
              <a:buChar char="○"/>
              <a:defRPr/>
            </a:lvl2pPr>
            <a:lvl3pPr lvl="2" algn="ctr" rtl="0">
              <a:lnSpc>
                <a:spcPct val="100000"/>
              </a:lnSpc>
              <a:spcBef>
                <a:spcPts val="1600"/>
              </a:spcBef>
              <a:spcAft>
                <a:spcPts val="0"/>
              </a:spcAft>
              <a:buClr>
                <a:srgbClr val="E76A28"/>
              </a:buClr>
              <a:buSzPts val="1200"/>
              <a:buChar char="■"/>
              <a:defRPr/>
            </a:lvl3pPr>
            <a:lvl4pPr lvl="3" algn="ctr" rtl="0">
              <a:lnSpc>
                <a:spcPct val="100000"/>
              </a:lnSpc>
              <a:spcBef>
                <a:spcPts val="1600"/>
              </a:spcBef>
              <a:spcAft>
                <a:spcPts val="0"/>
              </a:spcAft>
              <a:buClr>
                <a:srgbClr val="E76A28"/>
              </a:buClr>
              <a:buSzPts val="1200"/>
              <a:buChar char="●"/>
              <a:defRPr/>
            </a:lvl4pPr>
            <a:lvl5pPr lvl="4" algn="ctr" rtl="0">
              <a:lnSpc>
                <a:spcPct val="100000"/>
              </a:lnSpc>
              <a:spcBef>
                <a:spcPts val="1600"/>
              </a:spcBef>
              <a:spcAft>
                <a:spcPts val="0"/>
              </a:spcAft>
              <a:buClr>
                <a:srgbClr val="E76A28"/>
              </a:buClr>
              <a:buSzPts val="1200"/>
              <a:buChar char="○"/>
              <a:defRPr/>
            </a:lvl5pPr>
            <a:lvl6pPr lvl="5" algn="ctr" rtl="0">
              <a:lnSpc>
                <a:spcPct val="100000"/>
              </a:lnSpc>
              <a:spcBef>
                <a:spcPts val="1600"/>
              </a:spcBef>
              <a:spcAft>
                <a:spcPts val="0"/>
              </a:spcAft>
              <a:buClr>
                <a:srgbClr val="999999"/>
              </a:buClr>
              <a:buSzPts val="1200"/>
              <a:buChar char="■"/>
              <a:defRPr/>
            </a:lvl6pPr>
            <a:lvl7pPr lvl="6" algn="ctr" rtl="0">
              <a:lnSpc>
                <a:spcPct val="100000"/>
              </a:lnSpc>
              <a:spcBef>
                <a:spcPts val="1600"/>
              </a:spcBef>
              <a:spcAft>
                <a:spcPts val="0"/>
              </a:spcAft>
              <a:buClr>
                <a:srgbClr val="999999"/>
              </a:buClr>
              <a:buSzPts val="1200"/>
              <a:buChar char="●"/>
              <a:defRPr/>
            </a:lvl7pPr>
            <a:lvl8pPr lvl="7" algn="ctr" rtl="0">
              <a:lnSpc>
                <a:spcPct val="100000"/>
              </a:lnSpc>
              <a:spcBef>
                <a:spcPts val="1600"/>
              </a:spcBef>
              <a:spcAft>
                <a:spcPts val="0"/>
              </a:spcAft>
              <a:buClr>
                <a:srgbClr val="999999"/>
              </a:buClr>
              <a:buSzPts val="1200"/>
              <a:buChar char="○"/>
              <a:defRPr/>
            </a:lvl8pPr>
            <a:lvl9pPr lvl="8" algn="ctr" rtl="0">
              <a:lnSpc>
                <a:spcPct val="100000"/>
              </a:lnSpc>
              <a:spcBef>
                <a:spcPts val="1600"/>
              </a:spcBef>
              <a:spcAft>
                <a:spcPts val="1600"/>
              </a:spcAft>
              <a:buClr>
                <a:srgbClr val="999999"/>
              </a:buClr>
              <a:buSzPts val="1200"/>
              <a:buChar char="■"/>
              <a:defRPr/>
            </a:lvl9pPr>
          </a:lstStyle>
          <a:p>
            <a:endParaRPr/>
          </a:p>
        </p:txBody>
      </p:sp>
      <p:sp>
        <p:nvSpPr>
          <p:cNvPr id="188" name="Google Shape;188;p7"/>
          <p:cNvSpPr>
            <a:spLocks noGrp="1"/>
          </p:cNvSpPr>
          <p:nvPr>
            <p:ph type="pic" idx="2"/>
          </p:nvPr>
        </p:nvSpPr>
        <p:spPr>
          <a:xfrm>
            <a:off x="5328075" y="998300"/>
            <a:ext cx="3102900" cy="4145100"/>
          </a:xfrm>
          <a:prstGeom prst="round2SameRect">
            <a:avLst>
              <a:gd name="adj1" fmla="val 16667"/>
              <a:gd name="adj2" fmla="val 0"/>
            </a:avLst>
          </a:prstGeom>
          <a:noFill/>
          <a:ln>
            <a:noFill/>
          </a:ln>
        </p:spPr>
      </p:sp>
      <p:grpSp>
        <p:nvGrpSpPr>
          <p:cNvPr id="189" name="Google Shape;189;p7"/>
          <p:cNvGrpSpPr/>
          <p:nvPr/>
        </p:nvGrpSpPr>
        <p:grpSpPr>
          <a:xfrm rot="-5400000">
            <a:off x="446646" y="4322466"/>
            <a:ext cx="374394" cy="962866"/>
            <a:chOff x="-720900" y="1958300"/>
            <a:chExt cx="462900" cy="1190488"/>
          </a:xfrm>
        </p:grpSpPr>
        <p:sp>
          <p:nvSpPr>
            <p:cNvPr id="190" name="Google Shape;190;p7"/>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91" name="Google Shape;191;p7"/>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92" name="Google Shape;192;p7"/>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93" name="Google Shape;193;p7"/>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94" name="Google Shape;194;p7"/>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95" name="Google Shape;195;p7"/>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96" name="Google Shape;196;p7"/>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97" name="Google Shape;197;p7"/>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98" name="Google Shape;198;p7"/>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99" name="Google Shape;199;p7"/>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00" name="Google Shape;200;p7"/>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01" name="Google Shape;201;p7"/>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02" name="Google Shape;202;p7"/>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03" name="Google Shape;203;p7"/>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04" name="Google Shape;204;p7"/>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5"/>
        <p:cNvGrpSpPr/>
        <p:nvPr/>
      </p:nvGrpSpPr>
      <p:grpSpPr>
        <a:xfrm>
          <a:off x="0" y="0"/>
          <a:ext cx="0" cy="0"/>
          <a:chOff x="0" y="0"/>
          <a:chExt cx="0" cy="0"/>
        </a:xfrm>
      </p:grpSpPr>
      <p:sp>
        <p:nvSpPr>
          <p:cNvPr id="206" name="Google Shape;206;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7"/>
        <p:cNvGrpSpPr/>
        <p:nvPr/>
      </p:nvGrpSpPr>
      <p:grpSpPr>
        <a:xfrm>
          <a:off x="0" y="0"/>
          <a:ext cx="0" cy="0"/>
          <a:chOff x="0" y="0"/>
          <a:chExt cx="0" cy="0"/>
        </a:xfrm>
      </p:grpSpPr>
      <p:sp>
        <p:nvSpPr>
          <p:cNvPr id="208" name="Google Shape;208;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09" name="Google Shape;209;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0"/>
        <p:cNvGrpSpPr/>
        <p:nvPr/>
      </p:nvGrpSpPr>
      <p:grpSpPr>
        <a:xfrm>
          <a:off x="0" y="0"/>
          <a:ext cx="0" cy="0"/>
          <a:chOff x="0" y="0"/>
          <a:chExt cx="0" cy="0"/>
        </a:xfrm>
      </p:grpSpPr>
      <p:sp>
        <p:nvSpPr>
          <p:cNvPr id="211" name="Google Shape;211;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48"/>
        <p:cNvGrpSpPr/>
        <p:nvPr/>
      </p:nvGrpSpPr>
      <p:grpSpPr>
        <a:xfrm>
          <a:off x="0" y="0"/>
          <a:ext cx="0" cy="0"/>
          <a:chOff x="0" y="0"/>
          <a:chExt cx="0" cy="0"/>
        </a:xfrm>
      </p:grpSpPr>
      <p:sp>
        <p:nvSpPr>
          <p:cNvPr id="249" name="Google Shape;249;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0" name="Google Shape;250;p13"/>
          <p:cNvSpPr txBox="1">
            <a:spLocks noGrp="1"/>
          </p:cNvSpPr>
          <p:nvPr>
            <p:ph type="title" idx="2" hasCustomPrompt="1"/>
          </p:nvPr>
        </p:nvSpPr>
        <p:spPr>
          <a:xfrm>
            <a:off x="872400" y="1615276"/>
            <a:ext cx="10746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1" name="Google Shape;251;p13"/>
          <p:cNvSpPr txBox="1">
            <a:spLocks noGrp="1"/>
          </p:cNvSpPr>
          <p:nvPr>
            <p:ph type="title" idx="3" hasCustomPrompt="1"/>
          </p:nvPr>
        </p:nvSpPr>
        <p:spPr>
          <a:xfrm>
            <a:off x="872400" y="3201099"/>
            <a:ext cx="10746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2" name="Google Shape;252;p13"/>
          <p:cNvSpPr txBox="1">
            <a:spLocks noGrp="1"/>
          </p:cNvSpPr>
          <p:nvPr>
            <p:ph type="title" idx="4" hasCustomPrompt="1"/>
          </p:nvPr>
        </p:nvSpPr>
        <p:spPr>
          <a:xfrm>
            <a:off x="3419250" y="1615276"/>
            <a:ext cx="10746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3" name="Google Shape;253;p13"/>
          <p:cNvSpPr txBox="1">
            <a:spLocks noGrp="1"/>
          </p:cNvSpPr>
          <p:nvPr>
            <p:ph type="title" idx="5" hasCustomPrompt="1"/>
          </p:nvPr>
        </p:nvSpPr>
        <p:spPr>
          <a:xfrm>
            <a:off x="3419250" y="3201099"/>
            <a:ext cx="10746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4" name="Google Shape;254;p13"/>
          <p:cNvSpPr txBox="1">
            <a:spLocks noGrp="1"/>
          </p:cNvSpPr>
          <p:nvPr>
            <p:ph type="title" idx="6" hasCustomPrompt="1"/>
          </p:nvPr>
        </p:nvSpPr>
        <p:spPr>
          <a:xfrm>
            <a:off x="5966100" y="1615276"/>
            <a:ext cx="10746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5" name="Google Shape;255;p13"/>
          <p:cNvSpPr txBox="1">
            <a:spLocks noGrp="1"/>
          </p:cNvSpPr>
          <p:nvPr>
            <p:ph type="title" idx="7" hasCustomPrompt="1"/>
          </p:nvPr>
        </p:nvSpPr>
        <p:spPr>
          <a:xfrm>
            <a:off x="5966100" y="3201099"/>
            <a:ext cx="10746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6" name="Google Shape;256;p13"/>
          <p:cNvSpPr txBox="1">
            <a:spLocks noGrp="1"/>
          </p:cNvSpPr>
          <p:nvPr>
            <p:ph type="subTitle" idx="1"/>
          </p:nvPr>
        </p:nvSpPr>
        <p:spPr>
          <a:xfrm>
            <a:off x="872400" y="2187975"/>
            <a:ext cx="23055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400" b="1">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257" name="Google Shape;257;p13"/>
          <p:cNvSpPr txBox="1">
            <a:spLocks noGrp="1"/>
          </p:cNvSpPr>
          <p:nvPr>
            <p:ph type="subTitle" idx="8"/>
          </p:nvPr>
        </p:nvSpPr>
        <p:spPr>
          <a:xfrm>
            <a:off x="3419250" y="2187975"/>
            <a:ext cx="23055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400" b="1">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258" name="Google Shape;258;p13"/>
          <p:cNvSpPr txBox="1">
            <a:spLocks noGrp="1"/>
          </p:cNvSpPr>
          <p:nvPr>
            <p:ph type="subTitle" idx="9"/>
          </p:nvPr>
        </p:nvSpPr>
        <p:spPr>
          <a:xfrm>
            <a:off x="5966100" y="2187975"/>
            <a:ext cx="23055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400" b="1">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259" name="Google Shape;259;p13"/>
          <p:cNvSpPr txBox="1">
            <a:spLocks noGrp="1"/>
          </p:cNvSpPr>
          <p:nvPr>
            <p:ph type="subTitle" idx="13"/>
          </p:nvPr>
        </p:nvSpPr>
        <p:spPr>
          <a:xfrm>
            <a:off x="872400" y="3773850"/>
            <a:ext cx="23055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400" b="1">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260" name="Google Shape;260;p13"/>
          <p:cNvSpPr txBox="1">
            <a:spLocks noGrp="1"/>
          </p:cNvSpPr>
          <p:nvPr>
            <p:ph type="subTitle" idx="14"/>
          </p:nvPr>
        </p:nvSpPr>
        <p:spPr>
          <a:xfrm>
            <a:off x="3419250" y="3773850"/>
            <a:ext cx="23055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400" b="1">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261" name="Google Shape;261;p13"/>
          <p:cNvSpPr txBox="1">
            <a:spLocks noGrp="1"/>
          </p:cNvSpPr>
          <p:nvPr>
            <p:ph type="subTitle" idx="15"/>
          </p:nvPr>
        </p:nvSpPr>
        <p:spPr>
          <a:xfrm>
            <a:off x="5966100" y="3773850"/>
            <a:ext cx="23055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400" b="1">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grpSp>
        <p:nvGrpSpPr>
          <p:cNvPr id="262" name="Google Shape;262;p13"/>
          <p:cNvGrpSpPr/>
          <p:nvPr/>
        </p:nvGrpSpPr>
        <p:grpSpPr>
          <a:xfrm>
            <a:off x="152371" y="4028341"/>
            <a:ext cx="374394" cy="962866"/>
            <a:chOff x="-720900" y="1958300"/>
            <a:chExt cx="462900" cy="1190488"/>
          </a:xfrm>
        </p:grpSpPr>
        <p:sp>
          <p:nvSpPr>
            <p:cNvPr id="263" name="Google Shape;263;p13"/>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64" name="Google Shape;264;p13"/>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65" name="Google Shape;265;p13"/>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66" name="Google Shape;266;p13"/>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67" name="Google Shape;267;p13"/>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68" name="Google Shape;268;p13"/>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69" name="Google Shape;269;p13"/>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70" name="Google Shape;270;p13"/>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71" name="Google Shape;271;p13"/>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72" name="Google Shape;272;p13"/>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73" name="Google Shape;273;p13"/>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74" name="Google Shape;274;p13"/>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75" name="Google Shape;275;p13"/>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76" name="Google Shape;276;p13"/>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77" name="Google Shape;277;p13"/>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278" name="Google Shape;278;p13"/>
          <p:cNvGrpSpPr/>
          <p:nvPr/>
        </p:nvGrpSpPr>
        <p:grpSpPr>
          <a:xfrm rot="5400000">
            <a:off x="8322971" y="-141834"/>
            <a:ext cx="374394" cy="962866"/>
            <a:chOff x="-720900" y="1958300"/>
            <a:chExt cx="462900" cy="1190488"/>
          </a:xfrm>
        </p:grpSpPr>
        <p:sp>
          <p:nvSpPr>
            <p:cNvPr id="279" name="Google Shape;279;p13"/>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0" name="Google Shape;280;p13"/>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1" name="Google Shape;281;p13"/>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2" name="Google Shape;282;p13"/>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3" name="Google Shape;283;p13"/>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4" name="Google Shape;284;p13"/>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5" name="Google Shape;285;p13"/>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6" name="Google Shape;286;p13"/>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7" name="Google Shape;287;p13"/>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8" name="Google Shape;288;p13"/>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9" name="Google Shape;289;p13"/>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90" name="Google Shape;290;p13"/>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91" name="Google Shape;291;p13"/>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92" name="Google Shape;292;p13"/>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93" name="Google Shape;293;p13"/>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549"/>
        <p:cNvGrpSpPr/>
        <p:nvPr/>
      </p:nvGrpSpPr>
      <p:grpSpPr>
        <a:xfrm>
          <a:off x="0" y="0"/>
          <a:ext cx="0" cy="0"/>
          <a:chOff x="0" y="0"/>
          <a:chExt cx="0" cy="0"/>
        </a:xfrm>
      </p:grpSpPr>
      <p:sp>
        <p:nvSpPr>
          <p:cNvPr id="550" name="Google Shape;550;p21"/>
          <p:cNvSpPr txBox="1">
            <a:spLocks noGrp="1"/>
          </p:cNvSpPr>
          <p:nvPr>
            <p:ph type="title"/>
          </p:nvPr>
        </p:nvSpPr>
        <p:spPr>
          <a:xfrm>
            <a:off x="713257" y="641050"/>
            <a:ext cx="3828000" cy="1058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1" name="Google Shape;551;p21"/>
          <p:cNvSpPr txBox="1">
            <a:spLocks noGrp="1"/>
          </p:cNvSpPr>
          <p:nvPr>
            <p:ph type="subTitle" idx="1"/>
          </p:nvPr>
        </p:nvSpPr>
        <p:spPr>
          <a:xfrm>
            <a:off x="713225" y="1547350"/>
            <a:ext cx="3828000" cy="105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552" name="Google Shape;552;p21"/>
          <p:cNvSpPr txBox="1"/>
          <p:nvPr/>
        </p:nvSpPr>
        <p:spPr>
          <a:xfrm>
            <a:off x="713225" y="3611950"/>
            <a:ext cx="3690600" cy="7515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DM Sans"/>
                <a:ea typeface="DM Sans"/>
                <a:cs typeface="DM Sans"/>
                <a:sym typeface="DM Sans"/>
              </a:rPr>
              <a:t>CREDITS: This presentation template was created by </a:t>
            </a:r>
            <a:r>
              <a:rPr lang="en" sz="1200"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and includes icons by </a:t>
            </a:r>
            <a:r>
              <a:rPr lang="en" sz="1200"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and infographics &amp; images by </a:t>
            </a:r>
            <a:r>
              <a:rPr lang="en" sz="1200"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DM Sans"/>
                <a:ea typeface="DM Sans"/>
                <a:cs typeface="DM Sans"/>
                <a:sym typeface="DM Sans"/>
              </a:rPr>
              <a:t> </a:t>
            </a:r>
            <a:endParaRPr sz="1200" u="sng">
              <a:solidFill>
                <a:schemeClr val="dk1"/>
              </a:solidFill>
              <a:latin typeface="DM Sans"/>
              <a:ea typeface="DM Sans"/>
              <a:cs typeface="DM Sans"/>
              <a:sym typeface="DM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1600"/>
              </a:spcBef>
              <a:spcAft>
                <a:spcPts val="160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8" r:id="rId7"/>
    <p:sldLayoutId id="2147483659"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hyperlink" Target="https://djangopackages.org/"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9.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cxnSp>
        <p:nvCxnSpPr>
          <p:cNvPr id="661" name="Google Shape;661;p27"/>
          <p:cNvCxnSpPr/>
          <p:nvPr/>
        </p:nvCxnSpPr>
        <p:spPr>
          <a:xfrm>
            <a:off x="3757725" y="4961649"/>
            <a:ext cx="4669800" cy="0"/>
          </a:xfrm>
          <a:prstGeom prst="straightConnector1">
            <a:avLst/>
          </a:prstGeom>
          <a:noFill/>
          <a:ln w="19050" cap="flat" cmpd="sng">
            <a:solidFill>
              <a:schemeClr val="dk1"/>
            </a:solidFill>
            <a:prstDash val="solid"/>
            <a:round/>
            <a:headEnd type="none" w="med" len="med"/>
            <a:tailEnd type="none" w="med" len="med"/>
          </a:ln>
        </p:spPr>
      </p:cxnSp>
      <p:sp>
        <p:nvSpPr>
          <p:cNvPr id="662" name="Google Shape;662;p27"/>
          <p:cNvSpPr txBox="1">
            <a:spLocks noGrp="1"/>
          </p:cNvSpPr>
          <p:nvPr>
            <p:ph type="ctrTitle"/>
          </p:nvPr>
        </p:nvSpPr>
        <p:spPr>
          <a:xfrm>
            <a:off x="713225" y="539492"/>
            <a:ext cx="4924200" cy="191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solidFill>
              </a:rPr>
              <a:t>Job Grids</a:t>
            </a:r>
            <a:endParaRPr dirty="0">
              <a:solidFill>
                <a:schemeClr val="bg1"/>
              </a:solidFill>
            </a:endParaRPr>
          </a:p>
        </p:txBody>
      </p:sp>
      <p:sp>
        <p:nvSpPr>
          <p:cNvPr id="663" name="Google Shape;663;p27"/>
          <p:cNvSpPr txBox="1">
            <a:spLocks noGrp="1"/>
          </p:cNvSpPr>
          <p:nvPr>
            <p:ph type="subTitle" idx="1"/>
          </p:nvPr>
        </p:nvSpPr>
        <p:spPr>
          <a:xfrm>
            <a:off x="713225" y="2736852"/>
            <a:ext cx="2578200" cy="67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22PMC113</a:t>
            </a:r>
          </a:p>
          <a:p>
            <a:pPr marL="0" lvl="0" indent="0" algn="l" rtl="0">
              <a:spcBef>
                <a:spcPts val="0"/>
              </a:spcBef>
              <a:spcAft>
                <a:spcPts val="0"/>
              </a:spcAft>
              <a:buNone/>
            </a:pPr>
            <a:r>
              <a:rPr lang="en" b="1" dirty="0"/>
              <a:t>Animesh Thomas</a:t>
            </a:r>
            <a:endParaRPr b="1" dirty="0"/>
          </a:p>
        </p:txBody>
      </p:sp>
      <p:grpSp>
        <p:nvGrpSpPr>
          <p:cNvPr id="671" name="Google Shape;671;p27"/>
          <p:cNvGrpSpPr/>
          <p:nvPr/>
        </p:nvGrpSpPr>
        <p:grpSpPr>
          <a:xfrm>
            <a:off x="4709202" y="2977106"/>
            <a:ext cx="3470037" cy="1984543"/>
            <a:chOff x="5844986" y="3011106"/>
            <a:chExt cx="3032719" cy="1734437"/>
          </a:xfrm>
        </p:grpSpPr>
        <p:sp>
          <p:nvSpPr>
            <p:cNvPr id="672" name="Google Shape;672;p27"/>
            <p:cNvSpPr/>
            <p:nvPr/>
          </p:nvSpPr>
          <p:spPr>
            <a:xfrm>
              <a:off x="7480558" y="4511476"/>
              <a:ext cx="220882" cy="149225"/>
            </a:xfrm>
            <a:custGeom>
              <a:avLst/>
              <a:gdLst/>
              <a:ahLst/>
              <a:cxnLst/>
              <a:rect l="l" t="t" r="r" b="b"/>
              <a:pathLst>
                <a:path w="6316" h="4267" extrusionOk="0">
                  <a:moveTo>
                    <a:pt x="927" y="1"/>
                  </a:moveTo>
                  <a:cubicBezTo>
                    <a:pt x="877" y="1"/>
                    <a:pt x="827" y="1"/>
                    <a:pt x="777" y="26"/>
                  </a:cubicBezTo>
                  <a:cubicBezTo>
                    <a:pt x="702" y="51"/>
                    <a:pt x="677" y="151"/>
                    <a:pt x="652" y="226"/>
                  </a:cubicBezTo>
                  <a:cubicBezTo>
                    <a:pt x="577" y="527"/>
                    <a:pt x="501" y="803"/>
                    <a:pt x="426" y="1104"/>
                  </a:cubicBezTo>
                  <a:cubicBezTo>
                    <a:pt x="326" y="1530"/>
                    <a:pt x="201" y="1981"/>
                    <a:pt x="150" y="2432"/>
                  </a:cubicBezTo>
                  <a:cubicBezTo>
                    <a:pt x="100" y="2758"/>
                    <a:pt x="100" y="3084"/>
                    <a:pt x="75" y="3409"/>
                  </a:cubicBezTo>
                  <a:cubicBezTo>
                    <a:pt x="50" y="3610"/>
                    <a:pt x="0" y="3810"/>
                    <a:pt x="150" y="3986"/>
                  </a:cubicBezTo>
                  <a:cubicBezTo>
                    <a:pt x="301" y="4161"/>
                    <a:pt x="577" y="4211"/>
                    <a:pt x="852" y="4236"/>
                  </a:cubicBezTo>
                  <a:cubicBezTo>
                    <a:pt x="1053" y="4236"/>
                    <a:pt x="1278" y="4211"/>
                    <a:pt x="1429" y="4186"/>
                  </a:cubicBezTo>
                  <a:cubicBezTo>
                    <a:pt x="1668" y="4151"/>
                    <a:pt x="1906" y="4138"/>
                    <a:pt x="2143" y="4138"/>
                  </a:cubicBezTo>
                  <a:cubicBezTo>
                    <a:pt x="2748" y="4138"/>
                    <a:pt x="3348" y="4225"/>
                    <a:pt x="3960" y="4261"/>
                  </a:cubicBezTo>
                  <a:cubicBezTo>
                    <a:pt x="4016" y="4265"/>
                    <a:pt x="4072" y="4267"/>
                    <a:pt x="4128" y="4267"/>
                  </a:cubicBezTo>
                  <a:cubicBezTo>
                    <a:pt x="4473" y="4267"/>
                    <a:pt x="4818" y="4208"/>
                    <a:pt x="5163" y="4186"/>
                  </a:cubicBezTo>
                  <a:cubicBezTo>
                    <a:pt x="5222" y="4186"/>
                    <a:pt x="5281" y="4187"/>
                    <a:pt x="5338" y="4187"/>
                  </a:cubicBezTo>
                  <a:cubicBezTo>
                    <a:pt x="5597" y="4187"/>
                    <a:pt x="5840" y="4170"/>
                    <a:pt x="6065" y="3986"/>
                  </a:cubicBezTo>
                  <a:cubicBezTo>
                    <a:pt x="6216" y="3860"/>
                    <a:pt x="6316" y="3660"/>
                    <a:pt x="6266" y="3459"/>
                  </a:cubicBezTo>
                  <a:cubicBezTo>
                    <a:pt x="6166" y="3184"/>
                    <a:pt x="5865" y="3109"/>
                    <a:pt x="5589" y="3033"/>
                  </a:cubicBezTo>
                  <a:cubicBezTo>
                    <a:pt x="4912" y="2908"/>
                    <a:pt x="4236" y="2758"/>
                    <a:pt x="3559" y="2632"/>
                  </a:cubicBezTo>
                  <a:cubicBezTo>
                    <a:pt x="3308" y="2557"/>
                    <a:pt x="2782" y="2457"/>
                    <a:pt x="2707" y="2131"/>
                  </a:cubicBezTo>
                  <a:cubicBezTo>
                    <a:pt x="2682" y="1956"/>
                    <a:pt x="2782" y="1680"/>
                    <a:pt x="2782" y="1505"/>
                  </a:cubicBezTo>
                  <a:cubicBezTo>
                    <a:pt x="2807" y="1304"/>
                    <a:pt x="2832" y="1079"/>
                    <a:pt x="2832" y="878"/>
                  </a:cubicBezTo>
                  <a:cubicBezTo>
                    <a:pt x="2857" y="477"/>
                    <a:pt x="2983" y="101"/>
                    <a:pt x="2481" y="76"/>
                  </a:cubicBezTo>
                  <a:lnTo>
                    <a:pt x="92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7642688" y="4587855"/>
              <a:ext cx="225288" cy="151008"/>
            </a:xfrm>
            <a:custGeom>
              <a:avLst/>
              <a:gdLst/>
              <a:ahLst/>
              <a:cxnLst/>
              <a:rect l="l" t="t" r="r" b="b"/>
              <a:pathLst>
                <a:path w="6442" h="4318" extrusionOk="0">
                  <a:moveTo>
                    <a:pt x="2967" y="1"/>
                  </a:moveTo>
                  <a:cubicBezTo>
                    <a:pt x="2271" y="1"/>
                    <a:pt x="1581" y="112"/>
                    <a:pt x="878" y="223"/>
                  </a:cubicBezTo>
                  <a:cubicBezTo>
                    <a:pt x="828" y="248"/>
                    <a:pt x="778" y="248"/>
                    <a:pt x="728" y="298"/>
                  </a:cubicBezTo>
                  <a:cubicBezTo>
                    <a:pt x="702" y="323"/>
                    <a:pt x="677" y="373"/>
                    <a:pt x="677" y="423"/>
                  </a:cubicBezTo>
                  <a:cubicBezTo>
                    <a:pt x="527" y="1050"/>
                    <a:pt x="602" y="1626"/>
                    <a:pt x="402" y="2228"/>
                  </a:cubicBezTo>
                  <a:cubicBezTo>
                    <a:pt x="301" y="2504"/>
                    <a:pt x="1" y="3331"/>
                    <a:pt x="101" y="3807"/>
                  </a:cubicBezTo>
                  <a:cubicBezTo>
                    <a:pt x="126" y="3932"/>
                    <a:pt x="201" y="4032"/>
                    <a:pt x="301" y="4083"/>
                  </a:cubicBezTo>
                  <a:cubicBezTo>
                    <a:pt x="502" y="4183"/>
                    <a:pt x="878" y="4183"/>
                    <a:pt x="1104" y="4208"/>
                  </a:cubicBezTo>
                  <a:cubicBezTo>
                    <a:pt x="1374" y="4262"/>
                    <a:pt x="1645" y="4303"/>
                    <a:pt x="1916" y="4303"/>
                  </a:cubicBezTo>
                  <a:cubicBezTo>
                    <a:pt x="2021" y="4303"/>
                    <a:pt x="2126" y="4297"/>
                    <a:pt x="2231" y="4283"/>
                  </a:cubicBezTo>
                  <a:cubicBezTo>
                    <a:pt x="2532" y="4258"/>
                    <a:pt x="2808" y="4208"/>
                    <a:pt x="3083" y="4183"/>
                  </a:cubicBezTo>
                  <a:cubicBezTo>
                    <a:pt x="3116" y="4182"/>
                    <a:pt x="3149" y="4181"/>
                    <a:pt x="3181" y="4181"/>
                  </a:cubicBezTo>
                  <a:cubicBezTo>
                    <a:pt x="3731" y="4181"/>
                    <a:pt x="4291" y="4317"/>
                    <a:pt x="4846" y="4317"/>
                  </a:cubicBezTo>
                  <a:cubicBezTo>
                    <a:pt x="5070" y="4317"/>
                    <a:pt x="5293" y="4295"/>
                    <a:pt x="5515" y="4233"/>
                  </a:cubicBezTo>
                  <a:cubicBezTo>
                    <a:pt x="5790" y="4158"/>
                    <a:pt x="6266" y="3982"/>
                    <a:pt x="6342" y="3656"/>
                  </a:cubicBezTo>
                  <a:cubicBezTo>
                    <a:pt x="6442" y="3255"/>
                    <a:pt x="6091" y="2980"/>
                    <a:pt x="5740" y="2905"/>
                  </a:cubicBezTo>
                  <a:cubicBezTo>
                    <a:pt x="5314" y="2779"/>
                    <a:pt x="4838" y="2704"/>
                    <a:pt x="4387" y="2704"/>
                  </a:cubicBezTo>
                  <a:cubicBezTo>
                    <a:pt x="4211" y="2704"/>
                    <a:pt x="4011" y="2704"/>
                    <a:pt x="3835" y="2654"/>
                  </a:cubicBezTo>
                  <a:cubicBezTo>
                    <a:pt x="3384" y="2554"/>
                    <a:pt x="3209" y="2178"/>
                    <a:pt x="3309" y="1752"/>
                  </a:cubicBezTo>
                  <a:cubicBezTo>
                    <a:pt x="3434" y="1200"/>
                    <a:pt x="3560" y="624"/>
                    <a:pt x="3710" y="47"/>
                  </a:cubicBezTo>
                  <a:cubicBezTo>
                    <a:pt x="3461" y="15"/>
                    <a:pt x="3214" y="1"/>
                    <a:pt x="296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6681167" y="3439269"/>
              <a:ext cx="155450" cy="131774"/>
            </a:xfrm>
            <a:custGeom>
              <a:avLst/>
              <a:gdLst/>
              <a:ahLst/>
              <a:cxnLst/>
              <a:rect l="l" t="t" r="r" b="b"/>
              <a:pathLst>
                <a:path w="4445" h="3768" extrusionOk="0">
                  <a:moveTo>
                    <a:pt x="3843" y="1"/>
                  </a:moveTo>
                  <a:cubicBezTo>
                    <a:pt x="3745" y="1"/>
                    <a:pt x="3633" y="26"/>
                    <a:pt x="3510" y="83"/>
                  </a:cubicBezTo>
                  <a:cubicBezTo>
                    <a:pt x="3309" y="158"/>
                    <a:pt x="3134" y="334"/>
                    <a:pt x="2983" y="484"/>
                  </a:cubicBezTo>
                  <a:cubicBezTo>
                    <a:pt x="2733" y="735"/>
                    <a:pt x="2532" y="885"/>
                    <a:pt x="2181" y="985"/>
                  </a:cubicBezTo>
                  <a:cubicBezTo>
                    <a:pt x="1981" y="1011"/>
                    <a:pt x="1780" y="1061"/>
                    <a:pt x="1605" y="1111"/>
                  </a:cubicBezTo>
                  <a:cubicBezTo>
                    <a:pt x="1530" y="1136"/>
                    <a:pt x="1454" y="1186"/>
                    <a:pt x="1379" y="1211"/>
                  </a:cubicBezTo>
                  <a:cubicBezTo>
                    <a:pt x="1104" y="1386"/>
                    <a:pt x="953" y="1687"/>
                    <a:pt x="778" y="1963"/>
                  </a:cubicBezTo>
                  <a:cubicBezTo>
                    <a:pt x="577" y="2239"/>
                    <a:pt x="352" y="2464"/>
                    <a:pt x="26" y="2539"/>
                  </a:cubicBezTo>
                  <a:cubicBezTo>
                    <a:pt x="1" y="2915"/>
                    <a:pt x="476" y="3491"/>
                    <a:pt x="702" y="3767"/>
                  </a:cubicBezTo>
                  <a:lnTo>
                    <a:pt x="702" y="3767"/>
                  </a:lnTo>
                  <a:cubicBezTo>
                    <a:pt x="663" y="3708"/>
                    <a:pt x="1806" y="2739"/>
                    <a:pt x="1906" y="2640"/>
                  </a:cubicBezTo>
                  <a:cubicBezTo>
                    <a:pt x="2357" y="2314"/>
                    <a:pt x="2833" y="2289"/>
                    <a:pt x="3334" y="2038"/>
                  </a:cubicBezTo>
                  <a:cubicBezTo>
                    <a:pt x="3760" y="1813"/>
                    <a:pt x="4061" y="1361"/>
                    <a:pt x="4262" y="935"/>
                  </a:cubicBezTo>
                  <a:cubicBezTo>
                    <a:pt x="4444" y="468"/>
                    <a:pt x="4265" y="1"/>
                    <a:pt x="3843" y="1"/>
                  </a:cubicBezTo>
                  <a:close/>
                  <a:moveTo>
                    <a:pt x="702" y="3767"/>
                  </a:moveTo>
                  <a:cubicBezTo>
                    <a:pt x="702" y="3767"/>
                    <a:pt x="702" y="3767"/>
                    <a:pt x="703" y="3767"/>
                  </a:cubicBezTo>
                  <a:cubicBezTo>
                    <a:pt x="702" y="3767"/>
                    <a:pt x="702" y="3767"/>
                    <a:pt x="702" y="3767"/>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6378799" y="3994344"/>
              <a:ext cx="17556" cy="383955"/>
            </a:xfrm>
            <a:custGeom>
              <a:avLst/>
              <a:gdLst/>
              <a:ahLst/>
              <a:cxnLst/>
              <a:rect l="l" t="t" r="r" b="b"/>
              <a:pathLst>
                <a:path w="502" h="10979" extrusionOk="0">
                  <a:moveTo>
                    <a:pt x="0" y="1"/>
                  </a:moveTo>
                  <a:lnTo>
                    <a:pt x="0" y="10978"/>
                  </a:lnTo>
                  <a:lnTo>
                    <a:pt x="501" y="10978"/>
                  </a:lnTo>
                  <a:lnTo>
                    <a:pt x="50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7"/>
            <p:cNvSpPr/>
            <p:nvPr/>
          </p:nvSpPr>
          <p:spPr>
            <a:xfrm>
              <a:off x="6235029" y="4378267"/>
              <a:ext cx="301562" cy="80680"/>
            </a:xfrm>
            <a:custGeom>
              <a:avLst/>
              <a:gdLst/>
              <a:ahLst/>
              <a:cxnLst/>
              <a:rect l="l" t="t" r="r" b="b"/>
              <a:pathLst>
                <a:path w="8623" h="2307" fill="none" extrusionOk="0">
                  <a:moveTo>
                    <a:pt x="1" y="2306"/>
                  </a:moveTo>
                  <a:cubicBezTo>
                    <a:pt x="1" y="702"/>
                    <a:pt x="2883" y="0"/>
                    <a:pt x="4312" y="0"/>
                  </a:cubicBezTo>
                  <a:cubicBezTo>
                    <a:pt x="6016" y="0"/>
                    <a:pt x="8622" y="627"/>
                    <a:pt x="8622" y="2306"/>
                  </a:cubicBez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7"/>
            <p:cNvSpPr/>
            <p:nvPr/>
          </p:nvSpPr>
          <p:spPr>
            <a:xfrm>
              <a:off x="6387542" y="4380016"/>
              <a:ext cx="35" cy="94704"/>
            </a:xfrm>
            <a:custGeom>
              <a:avLst/>
              <a:gdLst/>
              <a:ahLst/>
              <a:cxnLst/>
              <a:rect l="l" t="t" r="r" b="b"/>
              <a:pathLst>
                <a:path w="1" h="2708" fill="none" extrusionOk="0">
                  <a:moveTo>
                    <a:pt x="1" y="2707"/>
                  </a:moveTo>
                  <a:lnTo>
                    <a:pt x="1" y="0"/>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7"/>
            <p:cNvSpPr/>
            <p:nvPr/>
          </p:nvSpPr>
          <p:spPr>
            <a:xfrm>
              <a:off x="6512008" y="4448386"/>
              <a:ext cx="49135" cy="49100"/>
            </a:xfrm>
            <a:custGeom>
              <a:avLst/>
              <a:gdLst/>
              <a:ahLst/>
              <a:cxnLst/>
              <a:rect l="l" t="t" r="r" b="b"/>
              <a:pathLst>
                <a:path w="1405" h="1404" extrusionOk="0">
                  <a:moveTo>
                    <a:pt x="702" y="0"/>
                  </a:moveTo>
                  <a:cubicBezTo>
                    <a:pt x="301" y="0"/>
                    <a:pt x="1" y="301"/>
                    <a:pt x="1" y="702"/>
                  </a:cubicBezTo>
                  <a:cubicBezTo>
                    <a:pt x="1" y="1078"/>
                    <a:pt x="301" y="1404"/>
                    <a:pt x="702" y="1404"/>
                  </a:cubicBezTo>
                  <a:cubicBezTo>
                    <a:pt x="1078" y="1404"/>
                    <a:pt x="1404" y="1078"/>
                    <a:pt x="1404" y="702"/>
                  </a:cubicBezTo>
                  <a:cubicBezTo>
                    <a:pt x="1404" y="301"/>
                    <a:pt x="1078"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7"/>
            <p:cNvSpPr/>
            <p:nvPr/>
          </p:nvSpPr>
          <p:spPr>
            <a:xfrm>
              <a:off x="6362117" y="4448386"/>
              <a:ext cx="49135" cy="49100"/>
            </a:xfrm>
            <a:custGeom>
              <a:avLst/>
              <a:gdLst/>
              <a:ahLst/>
              <a:cxnLst/>
              <a:rect l="l" t="t" r="r" b="b"/>
              <a:pathLst>
                <a:path w="1405" h="1404" extrusionOk="0">
                  <a:moveTo>
                    <a:pt x="703" y="0"/>
                  </a:moveTo>
                  <a:cubicBezTo>
                    <a:pt x="327" y="0"/>
                    <a:pt x="1" y="301"/>
                    <a:pt x="1" y="702"/>
                  </a:cubicBezTo>
                  <a:cubicBezTo>
                    <a:pt x="1" y="1078"/>
                    <a:pt x="327" y="1404"/>
                    <a:pt x="703" y="1404"/>
                  </a:cubicBezTo>
                  <a:cubicBezTo>
                    <a:pt x="1104" y="1404"/>
                    <a:pt x="1405" y="1078"/>
                    <a:pt x="1405" y="702"/>
                  </a:cubicBezTo>
                  <a:cubicBezTo>
                    <a:pt x="1405" y="301"/>
                    <a:pt x="1104" y="0"/>
                    <a:pt x="70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7"/>
            <p:cNvSpPr/>
            <p:nvPr/>
          </p:nvSpPr>
          <p:spPr>
            <a:xfrm>
              <a:off x="6213137" y="4448386"/>
              <a:ext cx="49100" cy="49100"/>
            </a:xfrm>
            <a:custGeom>
              <a:avLst/>
              <a:gdLst/>
              <a:ahLst/>
              <a:cxnLst/>
              <a:rect l="l" t="t" r="r" b="b"/>
              <a:pathLst>
                <a:path w="1404" h="1404" extrusionOk="0">
                  <a:moveTo>
                    <a:pt x="702" y="0"/>
                  </a:moveTo>
                  <a:cubicBezTo>
                    <a:pt x="326" y="0"/>
                    <a:pt x="0" y="301"/>
                    <a:pt x="0" y="702"/>
                  </a:cubicBezTo>
                  <a:cubicBezTo>
                    <a:pt x="0" y="1078"/>
                    <a:pt x="326" y="1404"/>
                    <a:pt x="702" y="1404"/>
                  </a:cubicBezTo>
                  <a:cubicBezTo>
                    <a:pt x="1103" y="1404"/>
                    <a:pt x="1404" y="1078"/>
                    <a:pt x="1404" y="702"/>
                  </a:cubicBezTo>
                  <a:cubicBezTo>
                    <a:pt x="1404" y="301"/>
                    <a:pt x="1103"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7"/>
            <p:cNvSpPr/>
            <p:nvPr/>
          </p:nvSpPr>
          <p:spPr>
            <a:xfrm>
              <a:off x="6095666" y="3494734"/>
              <a:ext cx="460194" cy="531221"/>
            </a:xfrm>
            <a:custGeom>
              <a:avLst/>
              <a:gdLst/>
              <a:ahLst/>
              <a:cxnLst/>
              <a:rect l="l" t="t" r="r" b="b"/>
              <a:pathLst>
                <a:path w="13159" h="15190" extrusionOk="0">
                  <a:moveTo>
                    <a:pt x="2532" y="1"/>
                  </a:moveTo>
                  <a:cubicBezTo>
                    <a:pt x="1154" y="1"/>
                    <a:pt x="1" y="1129"/>
                    <a:pt x="1" y="2532"/>
                  </a:cubicBezTo>
                  <a:lnTo>
                    <a:pt x="1" y="11555"/>
                  </a:lnTo>
                  <a:cubicBezTo>
                    <a:pt x="1" y="13560"/>
                    <a:pt x="1655" y="15189"/>
                    <a:pt x="3635" y="15189"/>
                  </a:cubicBezTo>
                  <a:lnTo>
                    <a:pt x="12733" y="15189"/>
                  </a:lnTo>
                  <a:cubicBezTo>
                    <a:pt x="12958" y="15189"/>
                    <a:pt x="13159" y="14989"/>
                    <a:pt x="13159" y="14763"/>
                  </a:cubicBezTo>
                  <a:cubicBezTo>
                    <a:pt x="13159" y="14537"/>
                    <a:pt x="12958" y="14337"/>
                    <a:pt x="12733" y="14337"/>
                  </a:cubicBezTo>
                  <a:lnTo>
                    <a:pt x="11580" y="14337"/>
                  </a:lnTo>
                  <a:cubicBezTo>
                    <a:pt x="9525" y="14337"/>
                    <a:pt x="7871" y="12658"/>
                    <a:pt x="7871" y="10603"/>
                  </a:cubicBezTo>
                  <a:lnTo>
                    <a:pt x="7871" y="2532"/>
                  </a:lnTo>
                  <a:cubicBezTo>
                    <a:pt x="7871" y="1129"/>
                    <a:pt x="6718" y="1"/>
                    <a:pt x="5339"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7"/>
            <p:cNvSpPr/>
            <p:nvPr/>
          </p:nvSpPr>
          <p:spPr>
            <a:xfrm>
              <a:off x="6919140" y="4339693"/>
              <a:ext cx="223540" cy="157163"/>
            </a:xfrm>
            <a:custGeom>
              <a:avLst/>
              <a:gdLst/>
              <a:ahLst/>
              <a:cxnLst/>
              <a:rect l="l" t="t" r="r" b="b"/>
              <a:pathLst>
                <a:path w="6392" h="4494" extrusionOk="0">
                  <a:moveTo>
                    <a:pt x="652" y="1"/>
                  </a:moveTo>
                  <a:cubicBezTo>
                    <a:pt x="402" y="1"/>
                    <a:pt x="126" y="201"/>
                    <a:pt x="51" y="452"/>
                  </a:cubicBezTo>
                  <a:cubicBezTo>
                    <a:pt x="1" y="627"/>
                    <a:pt x="51" y="803"/>
                    <a:pt x="76" y="978"/>
                  </a:cubicBezTo>
                  <a:cubicBezTo>
                    <a:pt x="226" y="1605"/>
                    <a:pt x="402" y="2231"/>
                    <a:pt x="627" y="2808"/>
                  </a:cubicBezTo>
                  <a:cubicBezTo>
                    <a:pt x="778" y="3183"/>
                    <a:pt x="928" y="3534"/>
                    <a:pt x="1053" y="3910"/>
                  </a:cubicBezTo>
                  <a:cubicBezTo>
                    <a:pt x="1154" y="4186"/>
                    <a:pt x="1304" y="4437"/>
                    <a:pt x="1655" y="4487"/>
                  </a:cubicBezTo>
                  <a:cubicBezTo>
                    <a:pt x="1682" y="4491"/>
                    <a:pt x="1711" y="4493"/>
                    <a:pt x="1740" y="4493"/>
                  </a:cubicBezTo>
                  <a:cubicBezTo>
                    <a:pt x="1869" y="4493"/>
                    <a:pt x="2008" y="4452"/>
                    <a:pt x="2131" y="4412"/>
                  </a:cubicBezTo>
                  <a:cubicBezTo>
                    <a:pt x="2983" y="4161"/>
                    <a:pt x="3835" y="3910"/>
                    <a:pt x="4662" y="3660"/>
                  </a:cubicBezTo>
                  <a:cubicBezTo>
                    <a:pt x="5038" y="3534"/>
                    <a:pt x="6392" y="3033"/>
                    <a:pt x="5840" y="2482"/>
                  </a:cubicBezTo>
                  <a:cubicBezTo>
                    <a:pt x="5690" y="2356"/>
                    <a:pt x="5515" y="2331"/>
                    <a:pt x="5339" y="2306"/>
                  </a:cubicBezTo>
                  <a:cubicBezTo>
                    <a:pt x="5306" y="2305"/>
                    <a:pt x="5273" y="2304"/>
                    <a:pt x="5241" y="2304"/>
                  </a:cubicBezTo>
                  <a:cubicBezTo>
                    <a:pt x="4775" y="2304"/>
                    <a:pt x="4330" y="2462"/>
                    <a:pt x="3885" y="2532"/>
                  </a:cubicBezTo>
                  <a:cubicBezTo>
                    <a:pt x="3850" y="2536"/>
                    <a:pt x="3815" y="2537"/>
                    <a:pt x="3779" y="2537"/>
                  </a:cubicBezTo>
                  <a:cubicBezTo>
                    <a:pt x="3330" y="2537"/>
                    <a:pt x="2839" y="2254"/>
                    <a:pt x="2607" y="1905"/>
                  </a:cubicBezTo>
                  <a:cubicBezTo>
                    <a:pt x="2532" y="1805"/>
                    <a:pt x="2457" y="1680"/>
                    <a:pt x="2407" y="1554"/>
                  </a:cubicBezTo>
                  <a:cubicBezTo>
                    <a:pt x="2031" y="878"/>
                    <a:pt x="1780" y="326"/>
                    <a:pt x="1003" y="76"/>
                  </a:cubicBezTo>
                  <a:cubicBezTo>
                    <a:pt x="878" y="26"/>
                    <a:pt x="778" y="1"/>
                    <a:pt x="6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7"/>
            <p:cNvSpPr/>
            <p:nvPr/>
          </p:nvSpPr>
          <p:spPr>
            <a:xfrm>
              <a:off x="6329733" y="3803187"/>
              <a:ext cx="489080" cy="223330"/>
            </a:xfrm>
            <a:custGeom>
              <a:avLst/>
              <a:gdLst/>
              <a:ahLst/>
              <a:cxnLst/>
              <a:rect l="l" t="t" r="r" b="b"/>
              <a:pathLst>
                <a:path w="13985" h="6386" extrusionOk="0">
                  <a:moveTo>
                    <a:pt x="3901" y="0"/>
                  </a:moveTo>
                  <a:cubicBezTo>
                    <a:pt x="2054" y="0"/>
                    <a:pt x="1" y="1505"/>
                    <a:pt x="50" y="3512"/>
                  </a:cubicBezTo>
                  <a:cubicBezTo>
                    <a:pt x="100" y="4765"/>
                    <a:pt x="952" y="6093"/>
                    <a:pt x="2331" y="6118"/>
                  </a:cubicBezTo>
                  <a:lnTo>
                    <a:pt x="2431" y="6118"/>
                  </a:lnTo>
                  <a:cubicBezTo>
                    <a:pt x="4461" y="6143"/>
                    <a:pt x="6491" y="6143"/>
                    <a:pt x="8546" y="6169"/>
                  </a:cubicBezTo>
                  <a:cubicBezTo>
                    <a:pt x="9403" y="6169"/>
                    <a:pt x="10423" y="6385"/>
                    <a:pt x="11377" y="6385"/>
                  </a:cubicBezTo>
                  <a:cubicBezTo>
                    <a:pt x="12014" y="6385"/>
                    <a:pt x="12621" y="6289"/>
                    <a:pt x="13133" y="5968"/>
                  </a:cubicBezTo>
                  <a:cubicBezTo>
                    <a:pt x="13333" y="5868"/>
                    <a:pt x="13483" y="5717"/>
                    <a:pt x="13609" y="5567"/>
                  </a:cubicBezTo>
                  <a:cubicBezTo>
                    <a:pt x="13759" y="5341"/>
                    <a:pt x="13809" y="5116"/>
                    <a:pt x="13859" y="4865"/>
                  </a:cubicBezTo>
                  <a:cubicBezTo>
                    <a:pt x="13935" y="4539"/>
                    <a:pt x="13960" y="4239"/>
                    <a:pt x="13985" y="3913"/>
                  </a:cubicBezTo>
                  <a:cubicBezTo>
                    <a:pt x="13985" y="3336"/>
                    <a:pt x="13935" y="2785"/>
                    <a:pt x="13734" y="2259"/>
                  </a:cubicBezTo>
                  <a:cubicBezTo>
                    <a:pt x="13408" y="1432"/>
                    <a:pt x="12782" y="705"/>
                    <a:pt x="11955" y="429"/>
                  </a:cubicBezTo>
                  <a:cubicBezTo>
                    <a:pt x="11478" y="279"/>
                    <a:pt x="10977" y="254"/>
                    <a:pt x="10476" y="229"/>
                  </a:cubicBezTo>
                  <a:cubicBezTo>
                    <a:pt x="8321" y="153"/>
                    <a:pt x="6190" y="78"/>
                    <a:pt x="4035" y="3"/>
                  </a:cubicBezTo>
                  <a:cubicBezTo>
                    <a:pt x="3990" y="1"/>
                    <a:pt x="3946" y="0"/>
                    <a:pt x="390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7"/>
            <p:cNvSpPr/>
            <p:nvPr/>
          </p:nvSpPr>
          <p:spPr>
            <a:xfrm>
              <a:off x="6165785" y="3720024"/>
              <a:ext cx="428649" cy="298030"/>
            </a:xfrm>
            <a:custGeom>
              <a:avLst/>
              <a:gdLst/>
              <a:ahLst/>
              <a:cxnLst/>
              <a:rect l="l" t="t" r="r" b="b"/>
              <a:pathLst>
                <a:path w="12257" h="8522" extrusionOk="0">
                  <a:moveTo>
                    <a:pt x="1" y="0"/>
                  </a:moveTo>
                  <a:lnTo>
                    <a:pt x="1" y="5689"/>
                  </a:lnTo>
                  <a:cubicBezTo>
                    <a:pt x="51" y="7569"/>
                    <a:pt x="1530" y="8521"/>
                    <a:pt x="3435" y="8521"/>
                  </a:cubicBezTo>
                  <a:lnTo>
                    <a:pt x="6718" y="8496"/>
                  </a:lnTo>
                  <a:cubicBezTo>
                    <a:pt x="8623" y="8496"/>
                    <a:pt x="12257" y="6667"/>
                    <a:pt x="10277" y="5589"/>
                  </a:cubicBezTo>
                  <a:cubicBezTo>
                    <a:pt x="8146" y="4436"/>
                    <a:pt x="7294" y="0"/>
                    <a:pt x="72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7"/>
            <p:cNvSpPr/>
            <p:nvPr/>
          </p:nvSpPr>
          <p:spPr>
            <a:xfrm>
              <a:off x="6157042" y="3819344"/>
              <a:ext cx="687196" cy="298274"/>
            </a:xfrm>
            <a:custGeom>
              <a:avLst/>
              <a:gdLst/>
              <a:ahLst/>
              <a:cxnLst/>
              <a:rect l="l" t="t" r="r" b="b"/>
              <a:pathLst>
                <a:path w="19650" h="8529" extrusionOk="0">
                  <a:moveTo>
                    <a:pt x="5137" y="1"/>
                  </a:moveTo>
                  <a:cubicBezTo>
                    <a:pt x="4693" y="1"/>
                    <a:pt x="4249" y="31"/>
                    <a:pt x="3810" y="92"/>
                  </a:cubicBezTo>
                  <a:cubicBezTo>
                    <a:pt x="2306" y="293"/>
                    <a:pt x="727" y="544"/>
                    <a:pt x="351" y="2248"/>
                  </a:cubicBezTo>
                  <a:cubicBezTo>
                    <a:pt x="0" y="3777"/>
                    <a:pt x="978" y="5280"/>
                    <a:pt x="2507" y="5631"/>
                  </a:cubicBezTo>
                  <a:lnTo>
                    <a:pt x="2607" y="5631"/>
                  </a:lnTo>
                  <a:lnTo>
                    <a:pt x="16792" y="8438"/>
                  </a:lnTo>
                  <a:cubicBezTo>
                    <a:pt x="16843" y="8438"/>
                    <a:pt x="16868" y="8463"/>
                    <a:pt x="16893" y="8463"/>
                  </a:cubicBezTo>
                  <a:cubicBezTo>
                    <a:pt x="16968" y="8489"/>
                    <a:pt x="17043" y="8489"/>
                    <a:pt x="17118" y="8514"/>
                  </a:cubicBezTo>
                  <a:cubicBezTo>
                    <a:pt x="17211" y="8524"/>
                    <a:pt x="17301" y="8529"/>
                    <a:pt x="17390" y="8529"/>
                  </a:cubicBezTo>
                  <a:cubicBezTo>
                    <a:pt x="18386" y="8529"/>
                    <a:pt x="19144" y="7895"/>
                    <a:pt x="19374" y="6859"/>
                  </a:cubicBezTo>
                  <a:cubicBezTo>
                    <a:pt x="19650" y="5631"/>
                    <a:pt x="18948" y="4504"/>
                    <a:pt x="17645" y="3626"/>
                  </a:cubicBezTo>
                  <a:cubicBezTo>
                    <a:pt x="16116" y="2624"/>
                    <a:pt x="9950" y="1120"/>
                    <a:pt x="9098" y="769"/>
                  </a:cubicBezTo>
                  <a:cubicBezTo>
                    <a:pt x="7852" y="278"/>
                    <a:pt x="6493" y="1"/>
                    <a:pt x="5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7"/>
            <p:cNvSpPr/>
            <p:nvPr/>
          </p:nvSpPr>
          <p:spPr>
            <a:xfrm>
              <a:off x="6619826" y="4365118"/>
              <a:ext cx="180594" cy="157583"/>
            </a:xfrm>
            <a:custGeom>
              <a:avLst/>
              <a:gdLst/>
              <a:ahLst/>
              <a:cxnLst/>
              <a:rect l="l" t="t" r="r" b="b"/>
              <a:pathLst>
                <a:path w="5164" h="4506" extrusionOk="0">
                  <a:moveTo>
                    <a:pt x="1513" y="0"/>
                  </a:moveTo>
                  <a:cubicBezTo>
                    <a:pt x="1061" y="0"/>
                    <a:pt x="638" y="327"/>
                    <a:pt x="552" y="802"/>
                  </a:cubicBezTo>
                  <a:lnTo>
                    <a:pt x="502" y="1128"/>
                  </a:lnTo>
                  <a:lnTo>
                    <a:pt x="51" y="3334"/>
                  </a:lnTo>
                  <a:cubicBezTo>
                    <a:pt x="0" y="3534"/>
                    <a:pt x="151" y="3735"/>
                    <a:pt x="351" y="3760"/>
                  </a:cubicBezTo>
                  <a:cubicBezTo>
                    <a:pt x="1128" y="3910"/>
                    <a:pt x="1905" y="4035"/>
                    <a:pt x="2657" y="4186"/>
                  </a:cubicBezTo>
                  <a:cubicBezTo>
                    <a:pt x="3081" y="4254"/>
                    <a:pt x="3770" y="4505"/>
                    <a:pt x="4333" y="4505"/>
                  </a:cubicBezTo>
                  <a:cubicBezTo>
                    <a:pt x="4602" y="4505"/>
                    <a:pt x="4843" y="4448"/>
                    <a:pt x="5013" y="4286"/>
                  </a:cubicBezTo>
                  <a:cubicBezTo>
                    <a:pt x="5113" y="4186"/>
                    <a:pt x="5163" y="4035"/>
                    <a:pt x="5113" y="3910"/>
                  </a:cubicBezTo>
                  <a:cubicBezTo>
                    <a:pt x="5088" y="3835"/>
                    <a:pt x="5038" y="3785"/>
                    <a:pt x="4988" y="3760"/>
                  </a:cubicBezTo>
                  <a:cubicBezTo>
                    <a:pt x="4386" y="3284"/>
                    <a:pt x="3509" y="3208"/>
                    <a:pt x="2958" y="2657"/>
                  </a:cubicBezTo>
                  <a:cubicBezTo>
                    <a:pt x="2582" y="2306"/>
                    <a:pt x="2507" y="1930"/>
                    <a:pt x="2507" y="1504"/>
                  </a:cubicBezTo>
                  <a:cubicBezTo>
                    <a:pt x="2507" y="1354"/>
                    <a:pt x="2507" y="1203"/>
                    <a:pt x="2507" y="1053"/>
                  </a:cubicBezTo>
                  <a:cubicBezTo>
                    <a:pt x="2507" y="577"/>
                    <a:pt x="2206" y="126"/>
                    <a:pt x="1730" y="25"/>
                  </a:cubicBezTo>
                  <a:cubicBezTo>
                    <a:pt x="1658" y="8"/>
                    <a:pt x="1585" y="0"/>
                    <a:pt x="151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7"/>
            <p:cNvSpPr/>
            <p:nvPr/>
          </p:nvSpPr>
          <p:spPr>
            <a:xfrm>
              <a:off x="6413841" y="3301059"/>
              <a:ext cx="346256" cy="435259"/>
            </a:xfrm>
            <a:custGeom>
              <a:avLst/>
              <a:gdLst/>
              <a:ahLst/>
              <a:cxnLst/>
              <a:rect l="l" t="t" r="r" b="b"/>
              <a:pathLst>
                <a:path w="9901" h="12446" extrusionOk="0">
                  <a:moveTo>
                    <a:pt x="226" y="0"/>
                  </a:moveTo>
                  <a:cubicBezTo>
                    <a:pt x="151" y="0"/>
                    <a:pt x="26" y="0"/>
                    <a:pt x="1" y="100"/>
                  </a:cubicBezTo>
                  <a:cubicBezTo>
                    <a:pt x="1" y="125"/>
                    <a:pt x="1" y="176"/>
                    <a:pt x="26" y="201"/>
                  </a:cubicBezTo>
                  <a:lnTo>
                    <a:pt x="502" y="3860"/>
                  </a:lnTo>
                  <a:cubicBezTo>
                    <a:pt x="452" y="3534"/>
                    <a:pt x="402" y="3208"/>
                    <a:pt x="327" y="2907"/>
                  </a:cubicBezTo>
                  <a:lnTo>
                    <a:pt x="327" y="2907"/>
                  </a:lnTo>
                  <a:cubicBezTo>
                    <a:pt x="552" y="4286"/>
                    <a:pt x="778" y="5664"/>
                    <a:pt x="1003" y="7043"/>
                  </a:cubicBezTo>
                  <a:cubicBezTo>
                    <a:pt x="1204" y="8346"/>
                    <a:pt x="1329" y="9674"/>
                    <a:pt x="1755" y="10927"/>
                  </a:cubicBezTo>
                  <a:cubicBezTo>
                    <a:pt x="1880" y="11379"/>
                    <a:pt x="2081" y="12131"/>
                    <a:pt x="2582" y="12306"/>
                  </a:cubicBezTo>
                  <a:cubicBezTo>
                    <a:pt x="2926" y="12421"/>
                    <a:pt x="3204" y="12445"/>
                    <a:pt x="3496" y="12445"/>
                  </a:cubicBezTo>
                  <a:cubicBezTo>
                    <a:pt x="3716" y="12445"/>
                    <a:pt x="3943" y="12431"/>
                    <a:pt x="4211" y="12431"/>
                  </a:cubicBezTo>
                  <a:cubicBezTo>
                    <a:pt x="4462" y="12431"/>
                    <a:pt x="4738" y="12431"/>
                    <a:pt x="4988" y="12356"/>
                  </a:cubicBezTo>
                  <a:cubicBezTo>
                    <a:pt x="5715" y="12181"/>
                    <a:pt x="6166" y="11479"/>
                    <a:pt x="6492" y="10827"/>
                  </a:cubicBezTo>
                  <a:cubicBezTo>
                    <a:pt x="6818" y="10075"/>
                    <a:pt x="7169" y="9599"/>
                    <a:pt x="7845" y="9098"/>
                  </a:cubicBezTo>
                  <a:cubicBezTo>
                    <a:pt x="8296" y="8772"/>
                    <a:pt x="8748" y="8396"/>
                    <a:pt x="9174" y="8020"/>
                  </a:cubicBezTo>
                  <a:cubicBezTo>
                    <a:pt x="9349" y="7870"/>
                    <a:pt x="9725" y="7619"/>
                    <a:pt x="9800" y="7419"/>
                  </a:cubicBezTo>
                  <a:cubicBezTo>
                    <a:pt x="9901" y="7193"/>
                    <a:pt x="9750" y="7118"/>
                    <a:pt x="9600" y="6968"/>
                  </a:cubicBezTo>
                  <a:cubicBezTo>
                    <a:pt x="9073" y="6441"/>
                    <a:pt x="8497" y="5965"/>
                    <a:pt x="8021" y="5414"/>
                  </a:cubicBezTo>
                  <a:cubicBezTo>
                    <a:pt x="7545" y="5840"/>
                    <a:pt x="7068" y="6291"/>
                    <a:pt x="6567" y="6742"/>
                  </a:cubicBezTo>
                  <a:cubicBezTo>
                    <a:pt x="6241" y="7068"/>
                    <a:pt x="5890" y="7369"/>
                    <a:pt x="5540" y="7694"/>
                  </a:cubicBezTo>
                  <a:cubicBezTo>
                    <a:pt x="5389" y="7845"/>
                    <a:pt x="4487" y="8446"/>
                    <a:pt x="4487" y="8597"/>
                  </a:cubicBezTo>
                  <a:cubicBezTo>
                    <a:pt x="4412" y="7519"/>
                    <a:pt x="4312" y="6416"/>
                    <a:pt x="3936" y="5414"/>
                  </a:cubicBezTo>
                  <a:cubicBezTo>
                    <a:pt x="3885" y="5288"/>
                    <a:pt x="3835" y="5163"/>
                    <a:pt x="3835" y="5038"/>
                  </a:cubicBezTo>
                  <a:cubicBezTo>
                    <a:pt x="3810" y="4887"/>
                    <a:pt x="3860" y="4712"/>
                    <a:pt x="3885" y="4562"/>
                  </a:cubicBezTo>
                  <a:cubicBezTo>
                    <a:pt x="4061" y="3709"/>
                    <a:pt x="3936" y="2807"/>
                    <a:pt x="3560" y="2005"/>
                  </a:cubicBezTo>
                  <a:cubicBezTo>
                    <a:pt x="3184" y="1178"/>
                    <a:pt x="2682" y="702"/>
                    <a:pt x="1830" y="426"/>
                  </a:cubicBezTo>
                  <a:cubicBezTo>
                    <a:pt x="1304" y="251"/>
                    <a:pt x="778" y="100"/>
                    <a:pt x="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7"/>
            <p:cNvSpPr/>
            <p:nvPr/>
          </p:nvSpPr>
          <p:spPr>
            <a:xfrm>
              <a:off x="6648317" y="3925485"/>
              <a:ext cx="362867" cy="489815"/>
            </a:xfrm>
            <a:custGeom>
              <a:avLst/>
              <a:gdLst/>
              <a:ahLst/>
              <a:cxnLst/>
              <a:rect l="l" t="t" r="r" b="b"/>
              <a:pathLst>
                <a:path w="10376" h="14006" extrusionOk="0">
                  <a:moveTo>
                    <a:pt x="3409" y="1"/>
                  </a:moveTo>
                  <a:cubicBezTo>
                    <a:pt x="3027" y="1"/>
                    <a:pt x="2649" y="60"/>
                    <a:pt x="2281" y="140"/>
                  </a:cubicBezTo>
                  <a:cubicBezTo>
                    <a:pt x="1955" y="215"/>
                    <a:pt x="1654" y="391"/>
                    <a:pt x="1354" y="466"/>
                  </a:cubicBezTo>
                  <a:cubicBezTo>
                    <a:pt x="903" y="566"/>
                    <a:pt x="251" y="441"/>
                    <a:pt x="76" y="992"/>
                  </a:cubicBezTo>
                  <a:cubicBezTo>
                    <a:pt x="0" y="1243"/>
                    <a:pt x="50" y="1494"/>
                    <a:pt x="101" y="1744"/>
                  </a:cubicBezTo>
                  <a:cubicBezTo>
                    <a:pt x="201" y="2170"/>
                    <a:pt x="326" y="2571"/>
                    <a:pt x="477" y="2947"/>
                  </a:cubicBezTo>
                  <a:cubicBezTo>
                    <a:pt x="702" y="3448"/>
                    <a:pt x="953" y="3950"/>
                    <a:pt x="1128" y="4451"/>
                  </a:cubicBezTo>
                  <a:cubicBezTo>
                    <a:pt x="1279" y="4852"/>
                    <a:pt x="1354" y="5253"/>
                    <a:pt x="1504" y="5629"/>
                  </a:cubicBezTo>
                  <a:cubicBezTo>
                    <a:pt x="1755" y="6256"/>
                    <a:pt x="2206" y="6782"/>
                    <a:pt x="2732" y="7158"/>
                  </a:cubicBezTo>
                  <a:cubicBezTo>
                    <a:pt x="3058" y="7408"/>
                    <a:pt x="3434" y="7584"/>
                    <a:pt x="3685" y="7935"/>
                  </a:cubicBezTo>
                  <a:cubicBezTo>
                    <a:pt x="3835" y="8160"/>
                    <a:pt x="3860" y="8411"/>
                    <a:pt x="3960" y="8687"/>
                  </a:cubicBezTo>
                  <a:cubicBezTo>
                    <a:pt x="4211" y="9363"/>
                    <a:pt x="4512" y="10115"/>
                    <a:pt x="5138" y="10491"/>
                  </a:cubicBezTo>
                  <a:cubicBezTo>
                    <a:pt x="5314" y="10591"/>
                    <a:pt x="5489" y="10667"/>
                    <a:pt x="5614" y="10817"/>
                  </a:cubicBezTo>
                  <a:cubicBezTo>
                    <a:pt x="5690" y="10942"/>
                    <a:pt x="5740" y="11068"/>
                    <a:pt x="5790" y="11193"/>
                  </a:cubicBezTo>
                  <a:cubicBezTo>
                    <a:pt x="5915" y="11569"/>
                    <a:pt x="6066" y="11945"/>
                    <a:pt x="6316" y="12246"/>
                  </a:cubicBezTo>
                  <a:cubicBezTo>
                    <a:pt x="6542" y="12546"/>
                    <a:pt x="6842" y="12747"/>
                    <a:pt x="7068" y="13022"/>
                  </a:cubicBezTo>
                  <a:cubicBezTo>
                    <a:pt x="7294" y="13323"/>
                    <a:pt x="7369" y="13674"/>
                    <a:pt x="7519" y="14000"/>
                  </a:cubicBezTo>
                  <a:cubicBezTo>
                    <a:pt x="7521" y="14004"/>
                    <a:pt x="7527" y="14006"/>
                    <a:pt x="7537" y="14006"/>
                  </a:cubicBezTo>
                  <a:cubicBezTo>
                    <a:pt x="7785" y="14006"/>
                    <a:pt x="10375" y="12871"/>
                    <a:pt x="10351" y="12847"/>
                  </a:cubicBezTo>
                  <a:cubicBezTo>
                    <a:pt x="9123" y="10240"/>
                    <a:pt x="8221" y="7534"/>
                    <a:pt x="7243" y="4827"/>
                  </a:cubicBezTo>
                  <a:cubicBezTo>
                    <a:pt x="6792" y="3549"/>
                    <a:pt x="6316" y="2220"/>
                    <a:pt x="5464" y="1118"/>
                  </a:cubicBezTo>
                  <a:cubicBezTo>
                    <a:pt x="5063" y="591"/>
                    <a:pt x="4712" y="215"/>
                    <a:pt x="4061" y="65"/>
                  </a:cubicBezTo>
                  <a:cubicBezTo>
                    <a:pt x="3843" y="20"/>
                    <a:pt x="3626" y="1"/>
                    <a:pt x="3409" y="1"/>
                  </a:cubicBezTo>
                  <a:close/>
                </a:path>
              </a:pathLst>
            </a:cu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7"/>
            <p:cNvSpPr/>
            <p:nvPr/>
          </p:nvSpPr>
          <p:spPr>
            <a:xfrm>
              <a:off x="6121090" y="3301933"/>
              <a:ext cx="368183" cy="525031"/>
            </a:xfrm>
            <a:custGeom>
              <a:avLst/>
              <a:gdLst/>
              <a:ahLst/>
              <a:cxnLst/>
              <a:rect l="l" t="t" r="r" b="b"/>
              <a:pathLst>
                <a:path w="10528" h="15013" extrusionOk="0">
                  <a:moveTo>
                    <a:pt x="6191" y="0"/>
                  </a:moveTo>
                  <a:lnTo>
                    <a:pt x="5088" y="125"/>
                  </a:lnTo>
                  <a:cubicBezTo>
                    <a:pt x="3911" y="251"/>
                    <a:pt x="2682" y="401"/>
                    <a:pt x="1755" y="1128"/>
                  </a:cubicBezTo>
                  <a:cubicBezTo>
                    <a:pt x="652" y="2030"/>
                    <a:pt x="1" y="3584"/>
                    <a:pt x="226" y="4988"/>
                  </a:cubicBezTo>
                  <a:cubicBezTo>
                    <a:pt x="352" y="5740"/>
                    <a:pt x="602" y="6491"/>
                    <a:pt x="677" y="7268"/>
                  </a:cubicBezTo>
                  <a:cubicBezTo>
                    <a:pt x="953" y="9850"/>
                    <a:pt x="1154" y="12431"/>
                    <a:pt x="1304" y="15013"/>
                  </a:cubicBezTo>
                  <a:cubicBezTo>
                    <a:pt x="2532" y="14938"/>
                    <a:pt x="3785" y="14938"/>
                    <a:pt x="5038" y="14862"/>
                  </a:cubicBezTo>
                  <a:cubicBezTo>
                    <a:pt x="6567" y="14787"/>
                    <a:pt x="8297" y="14712"/>
                    <a:pt x="9775" y="14161"/>
                  </a:cubicBezTo>
                  <a:cubicBezTo>
                    <a:pt x="9951" y="12030"/>
                    <a:pt x="10527" y="9925"/>
                    <a:pt x="10502" y="7795"/>
                  </a:cubicBezTo>
                  <a:cubicBezTo>
                    <a:pt x="10477" y="6742"/>
                    <a:pt x="10452" y="5689"/>
                    <a:pt x="10452" y="4662"/>
                  </a:cubicBezTo>
                  <a:lnTo>
                    <a:pt x="6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7"/>
            <p:cNvSpPr/>
            <p:nvPr/>
          </p:nvSpPr>
          <p:spPr>
            <a:xfrm>
              <a:off x="6615455" y="3817036"/>
              <a:ext cx="232283" cy="600291"/>
            </a:xfrm>
            <a:custGeom>
              <a:avLst/>
              <a:gdLst/>
              <a:ahLst/>
              <a:cxnLst/>
              <a:rect l="l" t="t" r="r" b="b"/>
              <a:pathLst>
                <a:path w="6642" h="17165" extrusionOk="0">
                  <a:moveTo>
                    <a:pt x="2750" y="1"/>
                  </a:moveTo>
                  <a:cubicBezTo>
                    <a:pt x="2159" y="1"/>
                    <a:pt x="1595" y="205"/>
                    <a:pt x="1153" y="735"/>
                  </a:cubicBezTo>
                  <a:cubicBezTo>
                    <a:pt x="927" y="986"/>
                    <a:pt x="777" y="1286"/>
                    <a:pt x="702" y="1612"/>
                  </a:cubicBezTo>
                  <a:cubicBezTo>
                    <a:pt x="75" y="3843"/>
                    <a:pt x="1103" y="5773"/>
                    <a:pt x="827" y="7878"/>
                  </a:cubicBezTo>
                  <a:cubicBezTo>
                    <a:pt x="752" y="8404"/>
                    <a:pt x="677" y="8930"/>
                    <a:pt x="777" y="9457"/>
                  </a:cubicBezTo>
                  <a:cubicBezTo>
                    <a:pt x="802" y="9632"/>
                    <a:pt x="877" y="9808"/>
                    <a:pt x="877" y="9983"/>
                  </a:cubicBezTo>
                  <a:cubicBezTo>
                    <a:pt x="953" y="10409"/>
                    <a:pt x="802" y="10835"/>
                    <a:pt x="702" y="11261"/>
                  </a:cubicBezTo>
                  <a:cubicBezTo>
                    <a:pt x="577" y="11712"/>
                    <a:pt x="476" y="12164"/>
                    <a:pt x="501" y="12615"/>
                  </a:cubicBezTo>
                  <a:cubicBezTo>
                    <a:pt x="526" y="13091"/>
                    <a:pt x="652" y="13542"/>
                    <a:pt x="677" y="14018"/>
                  </a:cubicBezTo>
                  <a:cubicBezTo>
                    <a:pt x="677" y="14369"/>
                    <a:pt x="602" y="14720"/>
                    <a:pt x="526" y="15046"/>
                  </a:cubicBezTo>
                  <a:cubicBezTo>
                    <a:pt x="451" y="15497"/>
                    <a:pt x="0" y="16374"/>
                    <a:pt x="577" y="16575"/>
                  </a:cubicBezTo>
                  <a:cubicBezTo>
                    <a:pt x="927" y="16675"/>
                    <a:pt x="1328" y="16650"/>
                    <a:pt x="1704" y="16750"/>
                  </a:cubicBezTo>
                  <a:cubicBezTo>
                    <a:pt x="1830" y="16775"/>
                    <a:pt x="2707" y="17001"/>
                    <a:pt x="3158" y="17151"/>
                  </a:cubicBezTo>
                  <a:cubicBezTo>
                    <a:pt x="3181" y="17160"/>
                    <a:pt x="3203" y="17164"/>
                    <a:pt x="3225" y="17164"/>
                  </a:cubicBezTo>
                  <a:cubicBezTo>
                    <a:pt x="3325" y="17164"/>
                    <a:pt x="3413" y="17078"/>
                    <a:pt x="3434" y="16976"/>
                  </a:cubicBezTo>
                  <a:cubicBezTo>
                    <a:pt x="3509" y="16349"/>
                    <a:pt x="3810" y="15697"/>
                    <a:pt x="3985" y="15121"/>
                  </a:cubicBezTo>
                  <a:cubicBezTo>
                    <a:pt x="4186" y="14344"/>
                    <a:pt x="4386" y="13567"/>
                    <a:pt x="4587" y="12765"/>
                  </a:cubicBezTo>
                  <a:cubicBezTo>
                    <a:pt x="4662" y="12389"/>
                    <a:pt x="4762" y="12013"/>
                    <a:pt x="4887" y="11637"/>
                  </a:cubicBezTo>
                  <a:cubicBezTo>
                    <a:pt x="5038" y="11161"/>
                    <a:pt x="5263" y="10735"/>
                    <a:pt x="5489" y="10284"/>
                  </a:cubicBezTo>
                  <a:cubicBezTo>
                    <a:pt x="5514" y="10234"/>
                    <a:pt x="5539" y="10159"/>
                    <a:pt x="5564" y="10108"/>
                  </a:cubicBezTo>
                  <a:cubicBezTo>
                    <a:pt x="5614" y="9983"/>
                    <a:pt x="5664" y="9858"/>
                    <a:pt x="5689" y="9732"/>
                  </a:cubicBezTo>
                  <a:cubicBezTo>
                    <a:pt x="6090" y="8204"/>
                    <a:pt x="6642" y="6524"/>
                    <a:pt x="6466" y="4870"/>
                  </a:cubicBezTo>
                  <a:cubicBezTo>
                    <a:pt x="6316" y="3442"/>
                    <a:pt x="6341" y="1612"/>
                    <a:pt x="4938" y="735"/>
                  </a:cubicBezTo>
                  <a:cubicBezTo>
                    <a:pt x="4293" y="329"/>
                    <a:pt x="3499" y="1"/>
                    <a:pt x="2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7"/>
            <p:cNvSpPr/>
            <p:nvPr/>
          </p:nvSpPr>
          <p:spPr>
            <a:xfrm>
              <a:off x="6396320" y="3686800"/>
              <a:ext cx="158667" cy="79036"/>
            </a:xfrm>
            <a:custGeom>
              <a:avLst/>
              <a:gdLst/>
              <a:ahLst/>
              <a:cxnLst/>
              <a:rect l="l" t="t" r="r" b="b"/>
              <a:pathLst>
                <a:path w="4537" h="2260" extrusionOk="0">
                  <a:moveTo>
                    <a:pt x="772" y="0"/>
                  </a:moveTo>
                  <a:cubicBezTo>
                    <a:pt x="605" y="0"/>
                    <a:pt x="447" y="42"/>
                    <a:pt x="326" y="148"/>
                  </a:cubicBezTo>
                  <a:cubicBezTo>
                    <a:pt x="226" y="248"/>
                    <a:pt x="176" y="374"/>
                    <a:pt x="126" y="499"/>
                  </a:cubicBezTo>
                  <a:cubicBezTo>
                    <a:pt x="51" y="649"/>
                    <a:pt x="0" y="800"/>
                    <a:pt x="51" y="950"/>
                  </a:cubicBezTo>
                  <a:cubicBezTo>
                    <a:pt x="101" y="1101"/>
                    <a:pt x="251" y="1201"/>
                    <a:pt x="401" y="1251"/>
                  </a:cubicBezTo>
                  <a:cubicBezTo>
                    <a:pt x="777" y="1426"/>
                    <a:pt x="1203" y="1301"/>
                    <a:pt x="1454" y="1552"/>
                  </a:cubicBezTo>
                  <a:cubicBezTo>
                    <a:pt x="1755" y="1852"/>
                    <a:pt x="1880" y="2128"/>
                    <a:pt x="2356" y="2228"/>
                  </a:cubicBezTo>
                  <a:cubicBezTo>
                    <a:pt x="2488" y="2250"/>
                    <a:pt x="2621" y="2259"/>
                    <a:pt x="2753" y="2259"/>
                  </a:cubicBezTo>
                  <a:cubicBezTo>
                    <a:pt x="3072" y="2259"/>
                    <a:pt x="3391" y="2206"/>
                    <a:pt x="3710" y="2153"/>
                  </a:cubicBezTo>
                  <a:cubicBezTo>
                    <a:pt x="4537" y="2003"/>
                    <a:pt x="4411" y="1401"/>
                    <a:pt x="3785" y="1075"/>
                  </a:cubicBezTo>
                  <a:cubicBezTo>
                    <a:pt x="3083" y="674"/>
                    <a:pt x="2482" y="349"/>
                    <a:pt x="1680" y="173"/>
                  </a:cubicBezTo>
                  <a:cubicBezTo>
                    <a:pt x="1479" y="123"/>
                    <a:pt x="1304" y="98"/>
                    <a:pt x="1103" y="48"/>
                  </a:cubicBezTo>
                  <a:cubicBezTo>
                    <a:pt x="994" y="18"/>
                    <a:pt x="881" y="0"/>
                    <a:pt x="77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7"/>
            <p:cNvSpPr/>
            <p:nvPr/>
          </p:nvSpPr>
          <p:spPr>
            <a:xfrm>
              <a:off x="6118467" y="3433393"/>
              <a:ext cx="322580" cy="319642"/>
            </a:xfrm>
            <a:custGeom>
              <a:avLst/>
              <a:gdLst/>
              <a:ahLst/>
              <a:cxnLst/>
              <a:rect l="l" t="t" r="r" b="b"/>
              <a:pathLst>
                <a:path w="9224" h="9140" extrusionOk="0">
                  <a:moveTo>
                    <a:pt x="301" y="1"/>
                  </a:moveTo>
                  <a:cubicBezTo>
                    <a:pt x="176" y="1179"/>
                    <a:pt x="151" y="2356"/>
                    <a:pt x="76" y="3509"/>
                  </a:cubicBezTo>
                  <a:cubicBezTo>
                    <a:pt x="1" y="4788"/>
                    <a:pt x="51" y="6091"/>
                    <a:pt x="427" y="7319"/>
                  </a:cubicBezTo>
                  <a:cubicBezTo>
                    <a:pt x="527" y="7695"/>
                    <a:pt x="677" y="8096"/>
                    <a:pt x="928" y="8397"/>
                  </a:cubicBezTo>
                  <a:cubicBezTo>
                    <a:pt x="1452" y="9003"/>
                    <a:pt x="2400" y="9140"/>
                    <a:pt x="3364" y="9140"/>
                  </a:cubicBezTo>
                  <a:cubicBezTo>
                    <a:pt x="4153" y="9140"/>
                    <a:pt x="4953" y="9048"/>
                    <a:pt x="5539" y="9048"/>
                  </a:cubicBezTo>
                  <a:lnTo>
                    <a:pt x="8722" y="9048"/>
                  </a:lnTo>
                  <a:cubicBezTo>
                    <a:pt x="8747" y="8998"/>
                    <a:pt x="8747" y="8948"/>
                    <a:pt x="8773" y="8898"/>
                  </a:cubicBezTo>
                  <a:cubicBezTo>
                    <a:pt x="8873" y="8472"/>
                    <a:pt x="9148" y="7419"/>
                    <a:pt x="9224" y="6993"/>
                  </a:cubicBezTo>
                  <a:lnTo>
                    <a:pt x="7194" y="6818"/>
                  </a:lnTo>
                  <a:cubicBezTo>
                    <a:pt x="6617" y="6768"/>
                    <a:pt x="6016" y="6717"/>
                    <a:pt x="5439" y="6667"/>
                  </a:cubicBezTo>
                  <a:cubicBezTo>
                    <a:pt x="4963" y="6642"/>
                    <a:pt x="4261" y="6742"/>
                    <a:pt x="4186" y="6116"/>
                  </a:cubicBezTo>
                  <a:cubicBezTo>
                    <a:pt x="4136" y="5915"/>
                    <a:pt x="4186" y="5665"/>
                    <a:pt x="4086" y="5464"/>
                  </a:cubicBezTo>
                  <a:cubicBezTo>
                    <a:pt x="3960" y="5164"/>
                    <a:pt x="3610" y="5013"/>
                    <a:pt x="3509" y="4687"/>
                  </a:cubicBezTo>
                  <a:cubicBezTo>
                    <a:pt x="3459" y="4462"/>
                    <a:pt x="3559" y="4161"/>
                    <a:pt x="3585" y="3910"/>
                  </a:cubicBezTo>
                  <a:cubicBezTo>
                    <a:pt x="3610" y="3560"/>
                    <a:pt x="3760" y="3234"/>
                    <a:pt x="3910" y="2908"/>
                  </a:cubicBezTo>
                  <a:cubicBezTo>
                    <a:pt x="4161" y="2331"/>
                    <a:pt x="4336" y="1730"/>
                    <a:pt x="4437" y="1128"/>
                  </a:cubicBezTo>
                  <a:lnTo>
                    <a:pt x="4336" y="1128"/>
                  </a:lnTo>
                  <a:lnTo>
                    <a:pt x="30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a:off x="6507636" y="3730516"/>
              <a:ext cx="433021" cy="15842"/>
            </a:xfrm>
            <a:custGeom>
              <a:avLst/>
              <a:gdLst/>
              <a:ahLst/>
              <a:cxnLst/>
              <a:rect l="l" t="t" r="r" b="b"/>
              <a:pathLst>
                <a:path w="12382" h="453" extrusionOk="0">
                  <a:moveTo>
                    <a:pt x="426" y="1"/>
                  </a:moveTo>
                  <a:cubicBezTo>
                    <a:pt x="176" y="1"/>
                    <a:pt x="0" y="201"/>
                    <a:pt x="0" y="452"/>
                  </a:cubicBezTo>
                  <a:lnTo>
                    <a:pt x="12381" y="452"/>
                  </a:lnTo>
                  <a:lnTo>
                    <a:pt x="1238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6582126" y="3488614"/>
              <a:ext cx="511043" cy="241935"/>
            </a:xfrm>
            <a:custGeom>
              <a:avLst/>
              <a:gdLst/>
              <a:ahLst/>
              <a:cxnLst/>
              <a:rect l="l" t="t" r="r" b="b"/>
              <a:pathLst>
                <a:path w="14613" h="6918" extrusionOk="0">
                  <a:moveTo>
                    <a:pt x="2758" y="1"/>
                  </a:moveTo>
                  <a:cubicBezTo>
                    <a:pt x="2507" y="1"/>
                    <a:pt x="2281" y="151"/>
                    <a:pt x="2206" y="376"/>
                  </a:cubicBezTo>
                  <a:lnTo>
                    <a:pt x="1" y="6918"/>
                  </a:lnTo>
                  <a:lnTo>
                    <a:pt x="12382" y="6918"/>
                  </a:lnTo>
                  <a:lnTo>
                    <a:pt x="14487" y="702"/>
                  </a:lnTo>
                  <a:cubicBezTo>
                    <a:pt x="14612" y="351"/>
                    <a:pt x="14312" y="1"/>
                    <a:pt x="139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7"/>
            <p:cNvSpPr/>
            <p:nvPr/>
          </p:nvSpPr>
          <p:spPr>
            <a:xfrm>
              <a:off x="6580378" y="3711246"/>
              <a:ext cx="434769" cy="35112"/>
            </a:xfrm>
            <a:custGeom>
              <a:avLst/>
              <a:gdLst/>
              <a:ahLst/>
              <a:cxnLst/>
              <a:rect l="l" t="t" r="r" b="b"/>
              <a:pathLst>
                <a:path w="12432" h="1004" extrusionOk="0">
                  <a:moveTo>
                    <a:pt x="12432" y="0"/>
                  </a:moveTo>
                  <a:lnTo>
                    <a:pt x="1" y="552"/>
                  </a:lnTo>
                  <a:lnTo>
                    <a:pt x="1" y="1003"/>
                  </a:lnTo>
                  <a:lnTo>
                    <a:pt x="12231" y="1003"/>
                  </a:lnTo>
                  <a:cubicBezTo>
                    <a:pt x="12332" y="1003"/>
                    <a:pt x="12432" y="903"/>
                    <a:pt x="12432" y="777"/>
                  </a:cubicBezTo>
                  <a:lnTo>
                    <a:pt x="1243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6824937" y="3591152"/>
              <a:ext cx="33048" cy="23746"/>
            </a:xfrm>
            <a:custGeom>
              <a:avLst/>
              <a:gdLst/>
              <a:ahLst/>
              <a:cxnLst/>
              <a:rect l="l" t="t" r="r" b="b"/>
              <a:pathLst>
                <a:path w="945" h="679" extrusionOk="0">
                  <a:moveTo>
                    <a:pt x="501" y="1"/>
                  </a:moveTo>
                  <a:cubicBezTo>
                    <a:pt x="376" y="26"/>
                    <a:pt x="226" y="76"/>
                    <a:pt x="151" y="201"/>
                  </a:cubicBezTo>
                  <a:cubicBezTo>
                    <a:pt x="0" y="477"/>
                    <a:pt x="226" y="678"/>
                    <a:pt x="476" y="678"/>
                  </a:cubicBezTo>
                  <a:cubicBezTo>
                    <a:pt x="486" y="678"/>
                    <a:pt x="495" y="678"/>
                    <a:pt x="505" y="678"/>
                  </a:cubicBezTo>
                  <a:cubicBezTo>
                    <a:pt x="928" y="678"/>
                    <a:pt x="944" y="124"/>
                    <a:pt x="552" y="26"/>
                  </a:cubicBezTo>
                  <a:cubicBezTo>
                    <a:pt x="552" y="26"/>
                    <a:pt x="526" y="1"/>
                    <a:pt x="526"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7"/>
            <p:cNvSpPr/>
            <p:nvPr/>
          </p:nvSpPr>
          <p:spPr>
            <a:xfrm>
              <a:off x="6556702" y="3599930"/>
              <a:ext cx="14933" cy="23711"/>
            </a:xfrm>
            <a:custGeom>
              <a:avLst/>
              <a:gdLst/>
              <a:ahLst/>
              <a:cxnLst/>
              <a:rect l="l" t="t" r="r" b="b"/>
              <a:pathLst>
                <a:path w="427" h="678" extrusionOk="0">
                  <a:moveTo>
                    <a:pt x="427" y="1"/>
                  </a:moveTo>
                  <a:lnTo>
                    <a:pt x="84" y="545"/>
                  </a:lnTo>
                  <a:lnTo>
                    <a:pt x="84" y="545"/>
                  </a:lnTo>
                  <a:cubicBezTo>
                    <a:pt x="98" y="530"/>
                    <a:pt x="112" y="516"/>
                    <a:pt x="126" y="502"/>
                  </a:cubicBezTo>
                  <a:cubicBezTo>
                    <a:pt x="176" y="402"/>
                    <a:pt x="227" y="326"/>
                    <a:pt x="277" y="251"/>
                  </a:cubicBezTo>
                  <a:cubicBezTo>
                    <a:pt x="327" y="176"/>
                    <a:pt x="402" y="101"/>
                    <a:pt x="427" y="1"/>
                  </a:cubicBezTo>
                  <a:close/>
                  <a:moveTo>
                    <a:pt x="84" y="545"/>
                  </a:moveTo>
                  <a:cubicBezTo>
                    <a:pt x="50" y="582"/>
                    <a:pt x="19" y="623"/>
                    <a:pt x="1" y="677"/>
                  </a:cubicBezTo>
                  <a:lnTo>
                    <a:pt x="84" y="545"/>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7"/>
            <p:cNvSpPr/>
            <p:nvPr/>
          </p:nvSpPr>
          <p:spPr>
            <a:xfrm>
              <a:off x="6636473" y="4003122"/>
              <a:ext cx="16682" cy="145518"/>
            </a:xfrm>
            <a:custGeom>
              <a:avLst/>
              <a:gdLst/>
              <a:ahLst/>
              <a:cxnLst/>
              <a:rect l="l" t="t" r="r" b="b"/>
              <a:pathLst>
                <a:path w="477" h="4161" fill="none" extrusionOk="0">
                  <a:moveTo>
                    <a:pt x="51" y="4161"/>
                  </a:moveTo>
                  <a:cubicBezTo>
                    <a:pt x="1" y="3559"/>
                    <a:pt x="51" y="2983"/>
                    <a:pt x="226" y="2406"/>
                  </a:cubicBezTo>
                  <a:cubicBezTo>
                    <a:pt x="352" y="2005"/>
                    <a:pt x="477" y="1629"/>
                    <a:pt x="377" y="1203"/>
                  </a:cubicBezTo>
                  <a:cubicBezTo>
                    <a:pt x="276" y="777"/>
                    <a:pt x="226" y="426"/>
                    <a:pt x="377" y="0"/>
                  </a:cubicBez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7"/>
            <p:cNvSpPr/>
            <p:nvPr/>
          </p:nvSpPr>
          <p:spPr>
            <a:xfrm>
              <a:off x="7897774" y="3377053"/>
              <a:ext cx="442638" cy="388676"/>
            </a:xfrm>
            <a:custGeom>
              <a:avLst/>
              <a:gdLst/>
              <a:ahLst/>
              <a:cxnLst/>
              <a:rect l="l" t="t" r="r" b="b"/>
              <a:pathLst>
                <a:path w="12657" h="11114" extrusionOk="0">
                  <a:moveTo>
                    <a:pt x="10647" y="1"/>
                  </a:moveTo>
                  <a:cubicBezTo>
                    <a:pt x="9855" y="1"/>
                    <a:pt x="9151" y="537"/>
                    <a:pt x="9198" y="1361"/>
                  </a:cubicBezTo>
                  <a:cubicBezTo>
                    <a:pt x="9273" y="2464"/>
                    <a:pt x="8922" y="3541"/>
                    <a:pt x="9148" y="4619"/>
                  </a:cubicBezTo>
                  <a:cubicBezTo>
                    <a:pt x="9173" y="4744"/>
                    <a:pt x="9223" y="4870"/>
                    <a:pt x="9223" y="5020"/>
                  </a:cubicBezTo>
                  <a:cubicBezTo>
                    <a:pt x="9223" y="5145"/>
                    <a:pt x="9173" y="5271"/>
                    <a:pt x="9148" y="5396"/>
                  </a:cubicBezTo>
                  <a:cubicBezTo>
                    <a:pt x="9073" y="5797"/>
                    <a:pt x="9073" y="6223"/>
                    <a:pt x="9073" y="6649"/>
                  </a:cubicBezTo>
                  <a:cubicBezTo>
                    <a:pt x="9073" y="6925"/>
                    <a:pt x="9098" y="7050"/>
                    <a:pt x="8847" y="7176"/>
                  </a:cubicBezTo>
                  <a:cubicBezTo>
                    <a:pt x="8597" y="7276"/>
                    <a:pt x="8196" y="7251"/>
                    <a:pt x="7920" y="7301"/>
                  </a:cubicBezTo>
                  <a:cubicBezTo>
                    <a:pt x="7318" y="7401"/>
                    <a:pt x="6717" y="7577"/>
                    <a:pt x="6191" y="7927"/>
                  </a:cubicBezTo>
                  <a:cubicBezTo>
                    <a:pt x="5288" y="8504"/>
                    <a:pt x="4236" y="8604"/>
                    <a:pt x="3308" y="9206"/>
                  </a:cubicBezTo>
                  <a:cubicBezTo>
                    <a:pt x="3133" y="9306"/>
                    <a:pt x="2982" y="9406"/>
                    <a:pt x="2807" y="9456"/>
                  </a:cubicBezTo>
                  <a:cubicBezTo>
                    <a:pt x="2694" y="9494"/>
                    <a:pt x="2581" y="9506"/>
                    <a:pt x="2469" y="9506"/>
                  </a:cubicBezTo>
                  <a:cubicBezTo>
                    <a:pt x="2356" y="9506"/>
                    <a:pt x="2243" y="9494"/>
                    <a:pt x="2130" y="9481"/>
                  </a:cubicBezTo>
                  <a:cubicBezTo>
                    <a:pt x="1454" y="9481"/>
                    <a:pt x="752" y="9632"/>
                    <a:pt x="276" y="10108"/>
                  </a:cubicBezTo>
                  <a:cubicBezTo>
                    <a:pt x="125" y="10258"/>
                    <a:pt x="0" y="10509"/>
                    <a:pt x="100" y="10709"/>
                  </a:cubicBezTo>
                  <a:cubicBezTo>
                    <a:pt x="150" y="10810"/>
                    <a:pt x="276" y="10885"/>
                    <a:pt x="376" y="10935"/>
                  </a:cubicBezTo>
                  <a:cubicBezTo>
                    <a:pt x="665" y="11062"/>
                    <a:pt x="962" y="11113"/>
                    <a:pt x="1259" y="11113"/>
                  </a:cubicBezTo>
                  <a:cubicBezTo>
                    <a:pt x="1787" y="11113"/>
                    <a:pt x="2320" y="10952"/>
                    <a:pt x="2832" y="10760"/>
                  </a:cubicBezTo>
                  <a:cubicBezTo>
                    <a:pt x="3484" y="10509"/>
                    <a:pt x="4286" y="10459"/>
                    <a:pt x="4988" y="10409"/>
                  </a:cubicBezTo>
                  <a:cubicBezTo>
                    <a:pt x="6165" y="10308"/>
                    <a:pt x="7343" y="10384"/>
                    <a:pt x="8496" y="10133"/>
                  </a:cubicBezTo>
                  <a:cubicBezTo>
                    <a:pt x="9123" y="10008"/>
                    <a:pt x="9749" y="9857"/>
                    <a:pt x="10301" y="9556"/>
                  </a:cubicBezTo>
                  <a:cubicBezTo>
                    <a:pt x="10827" y="9306"/>
                    <a:pt x="11479" y="9055"/>
                    <a:pt x="11729" y="8479"/>
                  </a:cubicBezTo>
                  <a:cubicBezTo>
                    <a:pt x="11780" y="8353"/>
                    <a:pt x="11805" y="8253"/>
                    <a:pt x="11830" y="8128"/>
                  </a:cubicBezTo>
                  <a:cubicBezTo>
                    <a:pt x="12055" y="7276"/>
                    <a:pt x="12256" y="6424"/>
                    <a:pt x="12481" y="5572"/>
                  </a:cubicBezTo>
                  <a:cubicBezTo>
                    <a:pt x="12657" y="4920"/>
                    <a:pt x="12632" y="4243"/>
                    <a:pt x="12607" y="3566"/>
                  </a:cubicBezTo>
                  <a:cubicBezTo>
                    <a:pt x="12607" y="2990"/>
                    <a:pt x="12506" y="2439"/>
                    <a:pt x="12331" y="1912"/>
                  </a:cubicBezTo>
                  <a:cubicBezTo>
                    <a:pt x="12181" y="1511"/>
                    <a:pt x="12055" y="1010"/>
                    <a:pt x="11830" y="659"/>
                  </a:cubicBezTo>
                  <a:cubicBezTo>
                    <a:pt x="11604" y="283"/>
                    <a:pt x="11203" y="58"/>
                    <a:pt x="10802" y="8"/>
                  </a:cubicBezTo>
                  <a:cubicBezTo>
                    <a:pt x="10750" y="3"/>
                    <a:pt x="10698" y="1"/>
                    <a:pt x="10647"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7"/>
            <p:cNvSpPr/>
            <p:nvPr/>
          </p:nvSpPr>
          <p:spPr>
            <a:xfrm>
              <a:off x="8090575" y="4200854"/>
              <a:ext cx="174474" cy="264387"/>
            </a:xfrm>
            <a:custGeom>
              <a:avLst/>
              <a:gdLst/>
              <a:ahLst/>
              <a:cxnLst/>
              <a:rect l="l" t="t" r="r" b="b"/>
              <a:pathLst>
                <a:path w="4989" h="7560" extrusionOk="0">
                  <a:moveTo>
                    <a:pt x="1160" y="1"/>
                  </a:moveTo>
                  <a:cubicBezTo>
                    <a:pt x="862" y="1"/>
                    <a:pt x="581" y="110"/>
                    <a:pt x="377" y="336"/>
                  </a:cubicBezTo>
                  <a:cubicBezTo>
                    <a:pt x="1" y="762"/>
                    <a:pt x="26" y="1489"/>
                    <a:pt x="427" y="2066"/>
                  </a:cubicBezTo>
                  <a:cubicBezTo>
                    <a:pt x="552" y="2241"/>
                    <a:pt x="678" y="2417"/>
                    <a:pt x="803" y="2592"/>
                  </a:cubicBezTo>
                  <a:cubicBezTo>
                    <a:pt x="1129" y="3093"/>
                    <a:pt x="1379" y="3595"/>
                    <a:pt x="1279" y="4271"/>
                  </a:cubicBezTo>
                  <a:cubicBezTo>
                    <a:pt x="1154" y="5249"/>
                    <a:pt x="352" y="5925"/>
                    <a:pt x="126" y="6878"/>
                  </a:cubicBezTo>
                  <a:cubicBezTo>
                    <a:pt x="101" y="6978"/>
                    <a:pt x="101" y="7053"/>
                    <a:pt x="126" y="7153"/>
                  </a:cubicBezTo>
                  <a:cubicBezTo>
                    <a:pt x="176" y="7329"/>
                    <a:pt x="352" y="7479"/>
                    <a:pt x="527" y="7529"/>
                  </a:cubicBezTo>
                  <a:cubicBezTo>
                    <a:pt x="603" y="7550"/>
                    <a:pt x="679" y="7560"/>
                    <a:pt x="753" y="7560"/>
                  </a:cubicBezTo>
                  <a:cubicBezTo>
                    <a:pt x="1588" y="7560"/>
                    <a:pt x="2325" y="6356"/>
                    <a:pt x="2808" y="5850"/>
                  </a:cubicBezTo>
                  <a:cubicBezTo>
                    <a:pt x="3485" y="5174"/>
                    <a:pt x="4136" y="4522"/>
                    <a:pt x="4813" y="3845"/>
                  </a:cubicBezTo>
                  <a:cubicBezTo>
                    <a:pt x="4988" y="3670"/>
                    <a:pt x="4963" y="3344"/>
                    <a:pt x="4763" y="3118"/>
                  </a:cubicBezTo>
                  <a:lnTo>
                    <a:pt x="2532" y="813"/>
                  </a:lnTo>
                  <a:lnTo>
                    <a:pt x="2206" y="462"/>
                  </a:lnTo>
                  <a:cubicBezTo>
                    <a:pt x="1905" y="160"/>
                    <a:pt x="1520" y="1"/>
                    <a:pt x="11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7"/>
            <p:cNvSpPr/>
            <p:nvPr/>
          </p:nvSpPr>
          <p:spPr>
            <a:xfrm>
              <a:off x="8379828" y="3966297"/>
              <a:ext cx="17556" cy="383955"/>
            </a:xfrm>
            <a:custGeom>
              <a:avLst/>
              <a:gdLst/>
              <a:ahLst/>
              <a:cxnLst/>
              <a:rect l="l" t="t" r="r" b="b"/>
              <a:pathLst>
                <a:path w="502" h="10979" extrusionOk="0">
                  <a:moveTo>
                    <a:pt x="1" y="1"/>
                  </a:moveTo>
                  <a:lnTo>
                    <a:pt x="1" y="10978"/>
                  </a:lnTo>
                  <a:lnTo>
                    <a:pt x="502" y="10978"/>
                  </a:lnTo>
                  <a:lnTo>
                    <a:pt x="50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7"/>
            <p:cNvSpPr/>
            <p:nvPr/>
          </p:nvSpPr>
          <p:spPr>
            <a:xfrm>
              <a:off x="8239590" y="4349345"/>
              <a:ext cx="300687" cy="80645"/>
            </a:xfrm>
            <a:custGeom>
              <a:avLst/>
              <a:gdLst/>
              <a:ahLst/>
              <a:cxnLst/>
              <a:rect l="l" t="t" r="r" b="b"/>
              <a:pathLst>
                <a:path w="8598" h="2306" fill="none" extrusionOk="0">
                  <a:moveTo>
                    <a:pt x="8597" y="2306"/>
                  </a:moveTo>
                  <a:cubicBezTo>
                    <a:pt x="8597" y="702"/>
                    <a:pt x="5740" y="25"/>
                    <a:pt x="4311" y="25"/>
                  </a:cubicBezTo>
                  <a:cubicBezTo>
                    <a:pt x="2607" y="0"/>
                    <a:pt x="1" y="652"/>
                    <a:pt x="1" y="2306"/>
                  </a:cubicBez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7"/>
            <p:cNvSpPr/>
            <p:nvPr/>
          </p:nvSpPr>
          <p:spPr>
            <a:xfrm>
              <a:off x="8388606" y="4351094"/>
              <a:ext cx="35" cy="94704"/>
            </a:xfrm>
            <a:custGeom>
              <a:avLst/>
              <a:gdLst/>
              <a:ahLst/>
              <a:cxnLst/>
              <a:rect l="l" t="t" r="r" b="b"/>
              <a:pathLst>
                <a:path w="1" h="2708" fill="none" extrusionOk="0">
                  <a:moveTo>
                    <a:pt x="0" y="2707"/>
                  </a:moveTo>
                  <a:lnTo>
                    <a:pt x="0" y="0"/>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7"/>
            <p:cNvSpPr/>
            <p:nvPr/>
          </p:nvSpPr>
          <p:spPr>
            <a:xfrm>
              <a:off x="8215040" y="4419464"/>
              <a:ext cx="49135" cy="49100"/>
            </a:xfrm>
            <a:custGeom>
              <a:avLst/>
              <a:gdLst/>
              <a:ahLst/>
              <a:cxnLst/>
              <a:rect l="l" t="t" r="r" b="b"/>
              <a:pathLst>
                <a:path w="1405" h="1404" extrusionOk="0">
                  <a:moveTo>
                    <a:pt x="703" y="0"/>
                  </a:moveTo>
                  <a:cubicBezTo>
                    <a:pt x="301" y="0"/>
                    <a:pt x="1" y="326"/>
                    <a:pt x="1" y="702"/>
                  </a:cubicBezTo>
                  <a:cubicBezTo>
                    <a:pt x="1" y="1103"/>
                    <a:pt x="301" y="1404"/>
                    <a:pt x="703" y="1404"/>
                  </a:cubicBezTo>
                  <a:cubicBezTo>
                    <a:pt x="1078" y="1404"/>
                    <a:pt x="1404" y="1103"/>
                    <a:pt x="1404" y="702"/>
                  </a:cubicBezTo>
                  <a:cubicBezTo>
                    <a:pt x="1404" y="326"/>
                    <a:pt x="1078" y="0"/>
                    <a:pt x="70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7"/>
            <p:cNvSpPr/>
            <p:nvPr/>
          </p:nvSpPr>
          <p:spPr>
            <a:xfrm>
              <a:off x="8364056" y="4419464"/>
              <a:ext cx="49100" cy="49100"/>
            </a:xfrm>
            <a:custGeom>
              <a:avLst/>
              <a:gdLst/>
              <a:ahLst/>
              <a:cxnLst/>
              <a:rect l="l" t="t" r="r" b="b"/>
              <a:pathLst>
                <a:path w="1404" h="1404" extrusionOk="0">
                  <a:moveTo>
                    <a:pt x="702" y="0"/>
                  </a:moveTo>
                  <a:cubicBezTo>
                    <a:pt x="326" y="0"/>
                    <a:pt x="0" y="326"/>
                    <a:pt x="0" y="702"/>
                  </a:cubicBezTo>
                  <a:cubicBezTo>
                    <a:pt x="0" y="1103"/>
                    <a:pt x="326" y="1404"/>
                    <a:pt x="702" y="1404"/>
                  </a:cubicBezTo>
                  <a:cubicBezTo>
                    <a:pt x="1103" y="1404"/>
                    <a:pt x="1404" y="1103"/>
                    <a:pt x="1404" y="702"/>
                  </a:cubicBezTo>
                  <a:cubicBezTo>
                    <a:pt x="1404" y="326"/>
                    <a:pt x="1103"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7"/>
            <p:cNvSpPr/>
            <p:nvPr/>
          </p:nvSpPr>
          <p:spPr>
            <a:xfrm>
              <a:off x="8513072" y="4419464"/>
              <a:ext cx="49100" cy="49100"/>
            </a:xfrm>
            <a:custGeom>
              <a:avLst/>
              <a:gdLst/>
              <a:ahLst/>
              <a:cxnLst/>
              <a:rect l="l" t="t" r="r" b="b"/>
              <a:pathLst>
                <a:path w="1404" h="1404" extrusionOk="0">
                  <a:moveTo>
                    <a:pt x="702" y="0"/>
                  </a:moveTo>
                  <a:cubicBezTo>
                    <a:pt x="326" y="0"/>
                    <a:pt x="0" y="326"/>
                    <a:pt x="0" y="702"/>
                  </a:cubicBezTo>
                  <a:cubicBezTo>
                    <a:pt x="0" y="1103"/>
                    <a:pt x="326" y="1404"/>
                    <a:pt x="702" y="1404"/>
                  </a:cubicBezTo>
                  <a:cubicBezTo>
                    <a:pt x="1103" y="1404"/>
                    <a:pt x="1404" y="1103"/>
                    <a:pt x="1404" y="702"/>
                  </a:cubicBezTo>
                  <a:cubicBezTo>
                    <a:pt x="1404" y="326"/>
                    <a:pt x="1103"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7"/>
            <p:cNvSpPr/>
            <p:nvPr/>
          </p:nvSpPr>
          <p:spPr>
            <a:xfrm>
              <a:off x="8220321" y="3465812"/>
              <a:ext cx="459319" cy="531187"/>
            </a:xfrm>
            <a:custGeom>
              <a:avLst/>
              <a:gdLst/>
              <a:ahLst/>
              <a:cxnLst/>
              <a:rect l="l" t="t" r="r" b="b"/>
              <a:pathLst>
                <a:path w="13134" h="15189" extrusionOk="0">
                  <a:moveTo>
                    <a:pt x="7820" y="1"/>
                  </a:moveTo>
                  <a:cubicBezTo>
                    <a:pt x="6416" y="1"/>
                    <a:pt x="5288" y="1129"/>
                    <a:pt x="5288" y="2532"/>
                  </a:cubicBezTo>
                  <a:lnTo>
                    <a:pt x="5288" y="10628"/>
                  </a:lnTo>
                  <a:cubicBezTo>
                    <a:pt x="5288" y="12683"/>
                    <a:pt x="3609" y="14337"/>
                    <a:pt x="1554" y="14337"/>
                  </a:cubicBezTo>
                  <a:lnTo>
                    <a:pt x="426" y="14337"/>
                  </a:lnTo>
                  <a:cubicBezTo>
                    <a:pt x="176" y="14337"/>
                    <a:pt x="0" y="14537"/>
                    <a:pt x="0" y="14763"/>
                  </a:cubicBezTo>
                  <a:cubicBezTo>
                    <a:pt x="0" y="15014"/>
                    <a:pt x="176" y="15189"/>
                    <a:pt x="426" y="15189"/>
                  </a:cubicBezTo>
                  <a:lnTo>
                    <a:pt x="9499" y="15189"/>
                  </a:lnTo>
                  <a:cubicBezTo>
                    <a:pt x="11504" y="15189"/>
                    <a:pt x="13133" y="13560"/>
                    <a:pt x="13133" y="11580"/>
                  </a:cubicBezTo>
                  <a:lnTo>
                    <a:pt x="13133" y="2532"/>
                  </a:lnTo>
                  <a:cubicBezTo>
                    <a:pt x="13133" y="1129"/>
                    <a:pt x="12005" y="1"/>
                    <a:pt x="1060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7"/>
            <p:cNvSpPr/>
            <p:nvPr/>
          </p:nvSpPr>
          <p:spPr>
            <a:xfrm>
              <a:off x="7960863" y="4314233"/>
              <a:ext cx="218294" cy="202312"/>
            </a:xfrm>
            <a:custGeom>
              <a:avLst/>
              <a:gdLst/>
              <a:ahLst/>
              <a:cxnLst/>
              <a:rect l="l" t="t" r="r" b="b"/>
              <a:pathLst>
                <a:path w="6242" h="5785" extrusionOk="0">
                  <a:moveTo>
                    <a:pt x="5077" y="1"/>
                  </a:moveTo>
                  <a:cubicBezTo>
                    <a:pt x="5064" y="1"/>
                    <a:pt x="5051" y="1"/>
                    <a:pt x="5038" y="2"/>
                  </a:cubicBezTo>
                  <a:cubicBezTo>
                    <a:pt x="4462" y="52"/>
                    <a:pt x="3960" y="603"/>
                    <a:pt x="3860" y="1280"/>
                  </a:cubicBezTo>
                  <a:cubicBezTo>
                    <a:pt x="3810" y="1505"/>
                    <a:pt x="3785" y="1706"/>
                    <a:pt x="3735" y="1932"/>
                  </a:cubicBezTo>
                  <a:cubicBezTo>
                    <a:pt x="3635" y="2533"/>
                    <a:pt x="3484" y="3034"/>
                    <a:pt x="2933" y="3460"/>
                  </a:cubicBezTo>
                  <a:cubicBezTo>
                    <a:pt x="2156" y="4087"/>
                    <a:pt x="1103" y="3987"/>
                    <a:pt x="276" y="4538"/>
                  </a:cubicBezTo>
                  <a:cubicBezTo>
                    <a:pt x="201" y="4588"/>
                    <a:pt x="126" y="4638"/>
                    <a:pt x="101" y="4739"/>
                  </a:cubicBezTo>
                  <a:cubicBezTo>
                    <a:pt x="1" y="4889"/>
                    <a:pt x="26" y="5115"/>
                    <a:pt x="126" y="5265"/>
                  </a:cubicBezTo>
                  <a:cubicBezTo>
                    <a:pt x="376" y="5678"/>
                    <a:pt x="890" y="5785"/>
                    <a:pt x="1435" y="5785"/>
                  </a:cubicBezTo>
                  <a:cubicBezTo>
                    <a:pt x="1980" y="5785"/>
                    <a:pt x="2557" y="5678"/>
                    <a:pt x="2933" y="5666"/>
                  </a:cubicBezTo>
                  <a:lnTo>
                    <a:pt x="5765" y="5616"/>
                  </a:lnTo>
                  <a:cubicBezTo>
                    <a:pt x="6016" y="5616"/>
                    <a:pt x="6216" y="5365"/>
                    <a:pt x="6216" y="5064"/>
                  </a:cubicBezTo>
                  <a:lnTo>
                    <a:pt x="6216" y="1831"/>
                  </a:lnTo>
                  <a:lnTo>
                    <a:pt x="6241" y="1380"/>
                  </a:lnTo>
                  <a:cubicBezTo>
                    <a:pt x="6241" y="594"/>
                    <a:pt x="5712" y="1"/>
                    <a:pt x="507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7"/>
            <p:cNvSpPr/>
            <p:nvPr/>
          </p:nvSpPr>
          <p:spPr>
            <a:xfrm>
              <a:off x="8276416" y="3672672"/>
              <a:ext cx="35" cy="909"/>
            </a:xfrm>
            <a:custGeom>
              <a:avLst/>
              <a:gdLst/>
              <a:ahLst/>
              <a:cxnLst/>
              <a:rect l="l" t="t" r="r" b="b"/>
              <a:pathLst>
                <a:path w="1" h="26" extrusionOk="0">
                  <a:moveTo>
                    <a:pt x="0" y="26"/>
                  </a:moveTo>
                  <a:lnTo>
                    <a:pt x="0" y="26"/>
                  </a:lnTo>
                  <a:cubicBezTo>
                    <a:pt x="0" y="26"/>
                    <a:pt x="0" y="1"/>
                    <a:pt x="0"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7"/>
            <p:cNvSpPr/>
            <p:nvPr/>
          </p:nvSpPr>
          <p:spPr>
            <a:xfrm>
              <a:off x="8341254" y="3357154"/>
              <a:ext cx="909" cy="6155"/>
            </a:xfrm>
            <a:custGeom>
              <a:avLst/>
              <a:gdLst/>
              <a:ahLst/>
              <a:cxnLst/>
              <a:rect l="l" t="t" r="r" b="b"/>
              <a:pathLst>
                <a:path w="26" h="176" extrusionOk="0">
                  <a:moveTo>
                    <a:pt x="26" y="0"/>
                  </a:moveTo>
                  <a:lnTo>
                    <a:pt x="1" y="176"/>
                  </a:lnTo>
                  <a:lnTo>
                    <a:pt x="1" y="176"/>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7"/>
            <p:cNvSpPr/>
            <p:nvPr/>
          </p:nvSpPr>
          <p:spPr>
            <a:xfrm>
              <a:off x="8276416" y="3668300"/>
              <a:ext cx="909" cy="4406"/>
            </a:xfrm>
            <a:custGeom>
              <a:avLst/>
              <a:gdLst/>
              <a:ahLst/>
              <a:cxnLst/>
              <a:rect l="l" t="t" r="r" b="b"/>
              <a:pathLst>
                <a:path w="26" h="126" extrusionOk="0">
                  <a:moveTo>
                    <a:pt x="25" y="0"/>
                  </a:moveTo>
                  <a:lnTo>
                    <a:pt x="11" y="69"/>
                  </a:lnTo>
                  <a:lnTo>
                    <a:pt x="11" y="69"/>
                  </a:lnTo>
                  <a:cubicBezTo>
                    <a:pt x="18" y="52"/>
                    <a:pt x="25" y="39"/>
                    <a:pt x="25" y="25"/>
                  </a:cubicBezTo>
                  <a:cubicBezTo>
                    <a:pt x="25" y="0"/>
                    <a:pt x="25" y="0"/>
                    <a:pt x="25" y="0"/>
                  </a:cubicBezTo>
                  <a:close/>
                  <a:moveTo>
                    <a:pt x="11" y="69"/>
                  </a:moveTo>
                  <a:cubicBezTo>
                    <a:pt x="6" y="84"/>
                    <a:pt x="0" y="102"/>
                    <a:pt x="0" y="126"/>
                  </a:cubicBezTo>
                  <a:lnTo>
                    <a:pt x="11" y="69"/>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7"/>
            <p:cNvSpPr/>
            <p:nvPr/>
          </p:nvSpPr>
          <p:spPr>
            <a:xfrm>
              <a:off x="8210669" y="3340473"/>
              <a:ext cx="10561" cy="86835"/>
            </a:xfrm>
            <a:custGeom>
              <a:avLst/>
              <a:gdLst/>
              <a:ahLst/>
              <a:cxnLst/>
              <a:rect l="l" t="t" r="r" b="b"/>
              <a:pathLst>
                <a:path w="302" h="2483" extrusionOk="0">
                  <a:moveTo>
                    <a:pt x="0" y="2482"/>
                  </a:moveTo>
                  <a:lnTo>
                    <a:pt x="301" y="1"/>
                  </a:lnTo>
                  <a:lnTo>
                    <a:pt x="0" y="2482"/>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7"/>
            <p:cNvSpPr/>
            <p:nvPr/>
          </p:nvSpPr>
          <p:spPr>
            <a:xfrm>
              <a:off x="8210669" y="3263045"/>
              <a:ext cx="142020" cy="183532"/>
            </a:xfrm>
            <a:custGeom>
              <a:avLst/>
              <a:gdLst/>
              <a:ahLst/>
              <a:cxnLst/>
              <a:rect l="l" t="t" r="r" b="b"/>
              <a:pathLst>
                <a:path w="4061" h="5248" extrusionOk="0">
                  <a:moveTo>
                    <a:pt x="3873" y="0"/>
                  </a:moveTo>
                  <a:cubicBezTo>
                    <a:pt x="3851" y="0"/>
                    <a:pt x="3829" y="3"/>
                    <a:pt x="3810" y="9"/>
                  </a:cubicBezTo>
                  <a:cubicBezTo>
                    <a:pt x="3259" y="85"/>
                    <a:pt x="2732" y="260"/>
                    <a:pt x="2231" y="435"/>
                  </a:cubicBezTo>
                  <a:cubicBezTo>
                    <a:pt x="2031" y="486"/>
                    <a:pt x="1805" y="561"/>
                    <a:pt x="1630" y="661"/>
                  </a:cubicBezTo>
                  <a:cubicBezTo>
                    <a:pt x="978" y="987"/>
                    <a:pt x="602" y="1588"/>
                    <a:pt x="401" y="2240"/>
                  </a:cubicBezTo>
                  <a:cubicBezTo>
                    <a:pt x="126" y="3042"/>
                    <a:pt x="101" y="3869"/>
                    <a:pt x="0" y="4696"/>
                  </a:cubicBezTo>
                  <a:lnTo>
                    <a:pt x="3234" y="5248"/>
                  </a:lnTo>
                  <a:cubicBezTo>
                    <a:pt x="3234" y="5248"/>
                    <a:pt x="3509" y="3969"/>
                    <a:pt x="3534" y="3869"/>
                  </a:cubicBezTo>
                  <a:cubicBezTo>
                    <a:pt x="3534" y="3318"/>
                    <a:pt x="3835" y="2842"/>
                    <a:pt x="3760" y="2265"/>
                  </a:cubicBezTo>
                  <a:cubicBezTo>
                    <a:pt x="3735" y="1889"/>
                    <a:pt x="3810" y="1513"/>
                    <a:pt x="3910" y="1137"/>
                  </a:cubicBezTo>
                  <a:cubicBezTo>
                    <a:pt x="3960" y="962"/>
                    <a:pt x="4036" y="786"/>
                    <a:pt x="4061" y="611"/>
                  </a:cubicBezTo>
                  <a:cubicBezTo>
                    <a:pt x="4061" y="461"/>
                    <a:pt x="3985" y="335"/>
                    <a:pt x="4036" y="210"/>
                  </a:cubicBezTo>
                  <a:cubicBezTo>
                    <a:pt x="4036" y="160"/>
                    <a:pt x="4036" y="135"/>
                    <a:pt x="4036" y="85"/>
                  </a:cubicBezTo>
                  <a:cubicBezTo>
                    <a:pt x="4017" y="28"/>
                    <a:pt x="3942" y="0"/>
                    <a:pt x="38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7"/>
            <p:cNvSpPr/>
            <p:nvPr/>
          </p:nvSpPr>
          <p:spPr>
            <a:xfrm>
              <a:off x="7941594" y="3760172"/>
              <a:ext cx="550456" cy="219168"/>
            </a:xfrm>
            <a:custGeom>
              <a:avLst/>
              <a:gdLst/>
              <a:ahLst/>
              <a:cxnLst/>
              <a:rect l="l" t="t" r="r" b="b"/>
              <a:pathLst>
                <a:path w="15740" h="6267" extrusionOk="0">
                  <a:moveTo>
                    <a:pt x="12769" y="0"/>
                  </a:moveTo>
                  <a:cubicBezTo>
                    <a:pt x="12724" y="0"/>
                    <a:pt x="12678" y="2"/>
                    <a:pt x="12632" y="5"/>
                  </a:cubicBezTo>
                  <a:cubicBezTo>
                    <a:pt x="11629" y="80"/>
                    <a:pt x="10777" y="932"/>
                    <a:pt x="9750" y="982"/>
                  </a:cubicBezTo>
                  <a:cubicBezTo>
                    <a:pt x="9349" y="982"/>
                    <a:pt x="8973" y="882"/>
                    <a:pt x="8597" y="857"/>
                  </a:cubicBezTo>
                  <a:cubicBezTo>
                    <a:pt x="8522" y="855"/>
                    <a:pt x="8447" y="853"/>
                    <a:pt x="8372" y="853"/>
                  </a:cubicBezTo>
                  <a:cubicBezTo>
                    <a:pt x="6941" y="853"/>
                    <a:pt x="5489" y="1286"/>
                    <a:pt x="4060" y="1333"/>
                  </a:cubicBezTo>
                  <a:cubicBezTo>
                    <a:pt x="3308" y="1358"/>
                    <a:pt x="2531" y="1333"/>
                    <a:pt x="1805" y="1559"/>
                  </a:cubicBezTo>
                  <a:cubicBezTo>
                    <a:pt x="1103" y="1759"/>
                    <a:pt x="401" y="2236"/>
                    <a:pt x="151" y="2962"/>
                  </a:cubicBezTo>
                  <a:cubicBezTo>
                    <a:pt x="25" y="3338"/>
                    <a:pt x="0" y="3689"/>
                    <a:pt x="50" y="4015"/>
                  </a:cubicBezTo>
                  <a:cubicBezTo>
                    <a:pt x="201" y="5419"/>
                    <a:pt x="1780" y="6120"/>
                    <a:pt x="3158" y="6246"/>
                  </a:cubicBezTo>
                  <a:cubicBezTo>
                    <a:pt x="3388" y="6261"/>
                    <a:pt x="3617" y="6267"/>
                    <a:pt x="3846" y="6267"/>
                  </a:cubicBezTo>
                  <a:cubicBezTo>
                    <a:pt x="4656" y="6267"/>
                    <a:pt x="5466" y="6193"/>
                    <a:pt x="6276" y="6193"/>
                  </a:cubicBezTo>
                  <a:cubicBezTo>
                    <a:pt x="6365" y="6193"/>
                    <a:pt x="6453" y="6194"/>
                    <a:pt x="6542" y="6196"/>
                  </a:cubicBezTo>
                  <a:cubicBezTo>
                    <a:pt x="8070" y="6196"/>
                    <a:pt x="9599" y="6221"/>
                    <a:pt x="11128" y="6221"/>
                  </a:cubicBezTo>
                  <a:cubicBezTo>
                    <a:pt x="11303" y="6227"/>
                    <a:pt x="11468" y="6232"/>
                    <a:pt x="11627" y="6232"/>
                  </a:cubicBezTo>
                  <a:cubicBezTo>
                    <a:pt x="12102" y="6232"/>
                    <a:pt x="12525" y="6189"/>
                    <a:pt x="13033" y="6020"/>
                  </a:cubicBezTo>
                  <a:cubicBezTo>
                    <a:pt x="13609" y="5845"/>
                    <a:pt x="14161" y="5594"/>
                    <a:pt x="14587" y="5143"/>
                  </a:cubicBezTo>
                  <a:cubicBezTo>
                    <a:pt x="14887" y="4842"/>
                    <a:pt x="15113" y="4441"/>
                    <a:pt x="15263" y="4040"/>
                  </a:cubicBezTo>
                  <a:cubicBezTo>
                    <a:pt x="15664" y="3038"/>
                    <a:pt x="15740" y="1784"/>
                    <a:pt x="15038" y="982"/>
                  </a:cubicBezTo>
                  <a:cubicBezTo>
                    <a:pt x="14687" y="556"/>
                    <a:pt x="14161" y="306"/>
                    <a:pt x="13634" y="155"/>
                  </a:cubicBezTo>
                  <a:cubicBezTo>
                    <a:pt x="13351" y="68"/>
                    <a:pt x="13068" y="0"/>
                    <a:pt x="1276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7"/>
            <p:cNvSpPr/>
            <p:nvPr/>
          </p:nvSpPr>
          <p:spPr>
            <a:xfrm>
              <a:off x="7933690" y="3810252"/>
              <a:ext cx="269108" cy="496180"/>
            </a:xfrm>
            <a:custGeom>
              <a:avLst/>
              <a:gdLst/>
              <a:ahLst/>
              <a:cxnLst/>
              <a:rect l="l" t="t" r="r" b="b"/>
              <a:pathLst>
                <a:path w="7695" h="14188" extrusionOk="0">
                  <a:moveTo>
                    <a:pt x="2704" y="0"/>
                  </a:moveTo>
                  <a:cubicBezTo>
                    <a:pt x="2217" y="0"/>
                    <a:pt x="1781" y="186"/>
                    <a:pt x="1404" y="478"/>
                  </a:cubicBezTo>
                  <a:cubicBezTo>
                    <a:pt x="402" y="1230"/>
                    <a:pt x="1" y="2282"/>
                    <a:pt x="251" y="3510"/>
                  </a:cubicBezTo>
                  <a:cubicBezTo>
                    <a:pt x="452" y="4613"/>
                    <a:pt x="828" y="5741"/>
                    <a:pt x="1254" y="6769"/>
                  </a:cubicBezTo>
                  <a:cubicBezTo>
                    <a:pt x="1630" y="7646"/>
                    <a:pt x="2081" y="8498"/>
                    <a:pt x="2382" y="9400"/>
                  </a:cubicBezTo>
                  <a:cubicBezTo>
                    <a:pt x="2858" y="11029"/>
                    <a:pt x="3585" y="12608"/>
                    <a:pt x="4186" y="14187"/>
                  </a:cubicBezTo>
                  <a:cubicBezTo>
                    <a:pt x="4161" y="14112"/>
                    <a:pt x="7319" y="13811"/>
                    <a:pt x="7519" y="13736"/>
                  </a:cubicBezTo>
                  <a:cubicBezTo>
                    <a:pt x="7695" y="13636"/>
                    <a:pt x="7118" y="10703"/>
                    <a:pt x="7068" y="10378"/>
                  </a:cubicBezTo>
                  <a:cubicBezTo>
                    <a:pt x="6893" y="9225"/>
                    <a:pt x="6692" y="8072"/>
                    <a:pt x="6442" y="6919"/>
                  </a:cubicBezTo>
                  <a:cubicBezTo>
                    <a:pt x="6041" y="4964"/>
                    <a:pt x="5765" y="2383"/>
                    <a:pt x="4412" y="829"/>
                  </a:cubicBezTo>
                  <a:cubicBezTo>
                    <a:pt x="4136" y="528"/>
                    <a:pt x="3785" y="277"/>
                    <a:pt x="3409" y="127"/>
                  </a:cubicBezTo>
                  <a:cubicBezTo>
                    <a:pt x="3164" y="40"/>
                    <a:pt x="2929" y="0"/>
                    <a:pt x="27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7"/>
            <p:cNvSpPr/>
            <p:nvPr/>
          </p:nvSpPr>
          <p:spPr>
            <a:xfrm>
              <a:off x="8241339" y="3680366"/>
              <a:ext cx="359405" cy="299114"/>
            </a:xfrm>
            <a:custGeom>
              <a:avLst/>
              <a:gdLst/>
              <a:ahLst/>
              <a:cxnLst/>
              <a:rect l="l" t="t" r="r" b="b"/>
              <a:pathLst>
                <a:path w="10277" h="8553" extrusionOk="0">
                  <a:moveTo>
                    <a:pt x="4513" y="1"/>
                  </a:moveTo>
                  <a:cubicBezTo>
                    <a:pt x="4231" y="1"/>
                    <a:pt x="3952" y="15"/>
                    <a:pt x="3685" y="56"/>
                  </a:cubicBezTo>
                  <a:cubicBezTo>
                    <a:pt x="3108" y="132"/>
                    <a:pt x="3184" y="6"/>
                    <a:pt x="2933" y="583"/>
                  </a:cubicBezTo>
                  <a:cubicBezTo>
                    <a:pt x="2632" y="1285"/>
                    <a:pt x="2783" y="2412"/>
                    <a:pt x="2657" y="3189"/>
                  </a:cubicBezTo>
                  <a:cubicBezTo>
                    <a:pt x="2507" y="4192"/>
                    <a:pt x="2181" y="5169"/>
                    <a:pt x="1555" y="5946"/>
                  </a:cubicBezTo>
                  <a:cubicBezTo>
                    <a:pt x="1379" y="6122"/>
                    <a:pt x="1229" y="6297"/>
                    <a:pt x="1078" y="6498"/>
                  </a:cubicBezTo>
                  <a:cubicBezTo>
                    <a:pt x="1053" y="6548"/>
                    <a:pt x="1003" y="6598"/>
                    <a:pt x="978" y="6648"/>
                  </a:cubicBezTo>
                  <a:cubicBezTo>
                    <a:pt x="1" y="8177"/>
                    <a:pt x="2607" y="8553"/>
                    <a:pt x="3534" y="8553"/>
                  </a:cubicBezTo>
                  <a:lnTo>
                    <a:pt x="6818" y="8553"/>
                  </a:lnTo>
                  <a:cubicBezTo>
                    <a:pt x="8722" y="8553"/>
                    <a:pt x="10201" y="7600"/>
                    <a:pt x="10276" y="5721"/>
                  </a:cubicBezTo>
                  <a:cubicBezTo>
                    <a:pt x="10276" y="5721"/>
                    <a:pt x="10276" y="31"/>
                    <a:pt x="10276" y="31"/>
                  </a:cubicBezTo>
                  <a:cubicBezTo>
                    <a:pt x="8923" y="31"/>
                    <a:pt x="7545" y="56"/>
                    <a:pt x="6191" y="56"/>
                  </a:cubicBezTo>
                  <a:cubicBezTo>
                    <a:pt x="5656" y="56"/>
                    <a:pt x="5077" y="1"/>
                    <a:pt x="4513"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7"/>
            <p:cNvSpPr/>
            <p:nvPr/>
          </p:nvSpPr>
          <p:spPr>
            <a:xfrm>
              <a:off x="8062527" y="3764963"/>
              <a:ext cx="550491" cy="370246"/>
            </a:xfrm>
            <a:custGeom>
              <a:avLst/>
              <a:gdLst/>
              <a:ahLst/>
              <a:cxnLst/>
              <a:rect l="l" t="t" r="r" b="b"/>
              <a:pathLst>
                <a:path w="15741" h="10587" extrusionOk="0">
                  <a:moveTo>
                    <a:pt x="11230" y="0"/>
                  </a:moveTo>
                  <a:cubicBezTo>
                    <a:pt x="10459" y="0"/>
                    <a:pt x="9698" y="151"/>
                    <a:pt x="8973" y="444"/>
                  </a:cubicBezTo>
                  <a:cubicBezTo>
                    <a:pt x="8347" y="670"/>
                    <a:pt x="7820" y="921"/>
                    <a:pt x="7269" y="1297"/>
                  </a:cubicBezTo>
                  <a:cubicBezTo>
                    <a:pt x="5991" y="2149"/>
                    <a:pt x="4637" y="2876"/>
                    <a:pt x="3234" y="3502"/>
                  </a:cubicBezTo>
                  <a:cubicBezTo>
                    <a:pt x="2783" y="3703"/>
                    <a:pt x="2357" y="3878"/>
                    <a:pt x="1956" y="4129"/>
                  </a:cubicBezTo>
                  <a:cubicBezTo>
                    <a:pt x="753" y="4906"/>
                    <a:pt x="1" y="6334"/>
                    <a:pt x="76" y="7763"/>
                  </a:cubicBezTo>
                  <a:cubicBezTo>
                    <a:pt x="126" y="8640"/>
                    <a:pt x="176" y="9868"/>
                    <a:pt x="878" y="10470"/>
                  </a:cubicBezTo>
                  <a:cubicBezTo>
                    <a:pt x="936" y="10528"/>
                    <a:pt x="1010" y="10586"/>
                    <a:pt x="1098" y="10586"/>
                  </a:cubicBezTo>
                  <a:cubicBezTo>
                    <a:pt x="1124" y="10586"/>
                    <a:pt x="1151" y="10581"/>
                    <a:pt x="1179" y="10570"/>
                  </a:cubicBezTo>
                  <a:cubicBezTo>
                    <a:pt x="1229" y="10570"/>
                    <a:pt x="1254" y="10520"/>
                    <a:pt x="1279" y="10495"/>
                  </a:cubicBezTo>
                  <a:cubicBezTo>
                    <a:pt x="1655" y="10069"/>
                    <a:pt x="1780" y="9517"/>
                    <a:pt x="2031" y="9041"/>
                  </a:cubicBezTo>
                  <a:cubicBezTo>
                    <a:pt x="2131" y="8866"/>
                    <a:pt x="2307" y="8465"/>
                    <a:pt x="2532" y="8414"/>
                  </a:cubicBezTo>
                  <a:cubicBezTo>
                    <a:pt x="2546" y="8411"/>
                    <a:pt x="2560" y="8410"/>
                    <a:pt x="2575" y="8410"/>
                  </a:cubicBezTo>
                  <a:cubicBezTo>
                    <a:pt x="2792" y="8410"/>
                    <a:pt x="3046" y="8745"/>
                    <a:pt x="3234" y="8815"/>
                  </a:cubicBezTo>
                  <a:cubicBezTo>
                    <a:pt x="3526" y="8919"/>
                    <a:pt x="3830" y="8986"/>
                    <a:pt x="4130" y="8986"/>
                  </a:cubicBezTo>
                  <a:cubicBezTo>
                    <a:pt x="4267" y="8986"/>
                    <a:pt x="4403" y="8972"/>
                    <a:pt x="4537" y="8941"/>
                  </a:cubicBezTo>
                  <a:cubicBezTo>
                    <a:pt x="4587" y="8941"/>
                    <a:pt x="4637" y="8916"/>
                    <a:pt x="4688" y="8916"/>
                  </a:cubicBezTo>
                  <a:cubicBezTo>
                    <a:pt x="4713" y="8891"/>
                    <a:pt x="4738" y="8891"/>
                    <a:pt x="4763" y="8891"/>
                  </a:cubicBezTo>
                  <a:lnTo>
                    <a:pt x="14086" y="5758"/>
                  </a:lnTo>
                  <a:cubicBezTo>
                    <a:pt x="14111" y="5758"/>
                    <a:pt x="14136" y="5758"/>
                    <a:pt x="14161" y="5733"/>
                  </a:cubicBezTo>
                  <a:cubicBezTo>
                    <a:pt x="15164" y="5382"/>
                    <a:pt x="15740" y="4003"/>
                    <a:pt x="15414" y="2500"/>
                  </a:cubicBezTo>
                  <a:cubicBezTo>
                    <a:pt x="14988" y="570"/>
                    <a:pt x="13635" y="294"/>
                    <a:pt x="12282" y="94"/>
                  </a:cubicBezTo>
                  <a:cubicBezTo>
                    <a:pt x="11930" y="31"/>
                    <a:pt x="11579" y="0"/>
                    <a:pt x="11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7"/>
            <p:cNvSpPr/>
            <p:nvPr/>
          </p:nvSpPr>
          <p:spPr>
            <a:xfrm>
              <a:off x="8270261" y="3258673"/>
              <a:ext cx="356782" cy="529753"/>
            </a:xfrm>
            <a:custGeom>
              <a:avLst/>
              <a:gdLst/>
              <a:ahLst/>
              <a:cxnLst/>
              <a:rect l="l" t="t" r="r" b="b"/>
              <a:pathLst>
                <a:path w="10202" h="15148" extrusionOk="0">
                  <a:moveTo>
                    <a:pt x="4622" y="0"/>
                  </a:moveTo>
                  <a:cubicBezTo>
                    <a:pt x="4453" y="0"/>
                    <a:pt x="4283" y="3"/>
                    <a:pt x="4111" y="9"/>
                  </a:cubicBezTo>
                  <a:cubicBezTo>
                    <a:pt x="3008" y="34"/>
                    <a:pt x="1655" y="9"/>
                    <a:pt x="778" y="811"/>
                  </a:cubicBezTo>
                  <a:cubicBezTo>
                    <a:pt x="627" y="987"/>
                    <a:pt x="502" y="1187"/>
                    <a:pt x="402" y="1388"/>
                  </a:cubicBezTo>
                  <a:cubicBezTo>
                    <a:pt x="276" y="1713"/>
                    <a:pt x="226" y="2039"/>
                    <a:pt x="151" y="2365"/>
                  </a:cubicBezTo>
                  <a:cubicBezTo>
                    <a:pt x="1" y="3067"/>
                    <a:pt x="51" y="3819"/>
                    <a:pt x="201" y="4545"/>
                  </a:cubicBezTo>
                  <a:cubicBezTo>
                    <a:pt x="402" y="5573"/>
                    <a:pt x="803" y="6576"/>
                    <a:pt x="1028" y="7603"/>
                  </a:cubicBezTo>
                  <a:cubicBezTo>
                    <a:pt x="1279" y="8781"/>
                    <a:pt x="1329" y="9959"/>
                    <a:pt x="1404" y="11137"/>
                  </a:cubicBezTo>
                  <a:cubicBezTo>
                    <a:pt x="1454" y="11613"/>
                    <a:pt x="1555" y="12064"/>
                    <a:pt x="1605" y="12515"/>
                  </a:cubicBezTo>
                  <a:cubicBezTo>
                    <a:pt x="1655" y="12941"/>
                    <a:pt x="1680" y="13368"/>
                    <a:pt x="1705" y="13769"/>
                  </a:cubicBezTo>
                  <a:cubicBezTo>
                    <a:pt x="1705" y="13894"/>
                    <a:pt x="1680" y="14270"/>
                    <a:pt x="1730" y="14345"/>
                  </a:cubicBezTo>
                  <a:cubicBezTo>
                    <a:pt x="1830" y="14470"/>
                    <a:pt x="1956" y="14395"/>
                    <a:pt x="2081" y="14495"/>
                  </a:cubicBezTo>
                  <a:cubicBezTo>
                    <a:pt x="2357" y="14646"/>
                    <a:pt x="2306" y="14821"/>
                    <a:pt x="2707" y="14871"/>
                  </a:cubicBezTo>
                  <a:cubicBezTo>
                    <a:pt x="2883" y="14884"/>
                    <a:pt x="3058" y="14884"/>
                    <a:pt x="3231" y="14884"/>
                  </a:cubicBezTo>
                  <a:cubicBezTo>
                    <a:pt x="3403" y="14884"/>
                    <a:pt x="3572" y="14884"/>
                    <a:pt x="3735" y="14896"/>
                  </a:cubicBezTo>
                  <a:cubicBezTo>
                    <a:pt x="4387" y="14947"/>
                    <a:pt x="5013" y="14997"/>
                    <a:pt x="5665" y="15022"/>
                  </a:cubicBezTo>
                  <a:cubicBezTo>
                    <a:pt x="6918" y="15072"/>
                    <a:pt x="8171" y="15097"/>
                    <a:pt x="9424" y="15147"/>
                  </a:cubicBezTo>
                  <a:cubicBezTo>
                    <a:pt x="9374" y="15147"/>
                    <a:pt x="10201" y="5222"/>
                    <a:pt x="10201" y="4245"/>
                  </a:cubicBezTo>
                  <a:cubicBezTo>
                    <a:pt x="10176" y="3267"/>
                    <a:pt x="10026" y="2215"/>
                    <a:pt x="9324" y="1538"/>
                  </a:cubicBezTo>
                  <a:cubicBezTo>
                    <a:pt x="9023" y="1237"/>
                    <a:pt x="8622" y="1062"/>
                    <a:pt x="8246" y="861"/>
                  </a:cubicBezTo>
                  <a:cubicBezTo>
                    <a:pt x="7595" y="535"/>
                    <a:pt x="7018" y="235"/>
                    <a:pt x="6266" y="109"/>
                  </a:cubicBezTo>
                  <a:cubicBezTo>
                    <a:pt x="5711" y="33"/>
                    <a:pt x="5171" y="0"/>
                    <a:pt x="462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7"/>
            <p:cNvSpPr/>
            <p:nvPr/>
          </p:nvSpPr>
          <p:spPr>
            <a:xfrm>
              <a:off x="8321984" y="3067026"/>
              <a:ext cx="149924" cy="261869"/>
            </a:xfrm>
            <a:custGeom>
              <a:avLst/>
              <a:gdLst/>
              <a:ahLst/>
              <a:cxnLst/>
              <a:rect l="l" t="t" r="r" b="b"/>
              <a:pathLst>
                <a:path w="4287" h="7488" extrusionOk="0">
                  <a:moveTo>
                    <a:pt x="577" y="0"/>
                  </a:moveTo>
                  <a:lnTo>
                    <a:pt x="151" y="2657"/>
                  </a:lnTo>
                  <a:cubicBezTo>
                    <a:pt x="0" y="3334"/>
                    <a:pt x="226" y="4010"/>
                    <a:pt x="727" y="4436"/>
                  </a:cubicBezTo>
                  <a:lnTo>
                    <a:pt x="1003" y="6291"/>
                  </a:lnTo>
                  <a:cubicBezTo>
                    <a:pt x="1093" y="6991"/>
                    <a:pt x="1692" y="7488"/>
                    <a:pt x="2378" y="7488"/>
                  </a:cubicBezTo>
                  <a:cubicBezTo>
                    <a:pt x="2453" y="7488"/>
                    <a:pt x="2530" y="7481"/>
                    <a:pt x="2607" y="7469"/>
                  </a:cubicBezTo>
                  <a:cubicBezTo>
                    <a:pt x="3359" y="7319"/>
                    <a:pt x="3860" y="6567"/>
                    <a:pt x="3685" y="5815"/>
                  </a:cubicBezTo>
                  <a:lnTo>
                    <a:pt x="3509" y="3910"/>
                  </a:lnTo>
                  <a:cubicBezTo>
                    <a:pt x="3660" y="3710"/>
                    <a:pt x="3609" y="3760"/>
                    <a:pt x="3685" y="3484"/>
                  </a:cubicBezTo>
                  <a:lnTo>
                    <a:pt x="4286" y="852"/>
                  </a:lnTo>
                  <a:lnTo>
                    <a:pt x="577"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7"/>
            <p:cNvSpPr/>
            <p:nvPr/>
          </p:nvSpPr>
          <p:spPr>
            <a:xfrm>
              <a:off x="8343003" y="3214748"/>
              <a:ext cx="47387" cy="23221"/>
            </a:xfrm>
            <a:custGeom>
              <a:avLst/>
              <a:gdLst/>
              <a:ahLst/>
              <a:cxnLst/>
              <a:rect l="l" t="t" r="r" b="b"/>
              <a:pathLst>
                <a:path w="1355" h="664" extrusionOk="0">
                  <a:moveTo>
                    <a:pt x="1354" y="12"/>
                  </a:moveTo>
                  <a:cubicBezTo>
                    <a:pt x="1354" y="14"/>
                    <a:pt x="1353" y="17"/>
                    <a:pt x="1352" y="19"/>
                  </a:cubicBezTo>
                  <a:lnTo>
                    <a:pt x="1352" y="19"/>
                  </a:lnTo>
                  <a:cubicBezTo>
                    <a:pt x="1354" y="17"/>
                    <a:pt x="1354" y="14"/>
                    <a:pt x="1354" y="12"/>
                  </a:cubicBezTo>
                  <a:close/>
                  <a:moveTo>
                    <a:pt x="95" y="1"/>
                  </a:moveTo>
                  <a:cubicBezTo>
                    <a:pt x="90" y="1"/>
                    <a:pt x="84" y="4"/>
                    <a:pt x="76" y="12"/>
                  </a:cubicBezTo>
                  <a:cubicBezTo>
                    <a:pt x="76" y="12"/>
                    <a:pt x="51" y="12"/>
                    <a:pt x="51" y="37"/>
                  </a:cubicBezTo>
                  <a:cubicBezTo>
                    <a:pt x="1" y="87"/>
                    <a:pt x="26" y="212"/>
                    <a:pt x="76" y="263"/>
                  </a:cubicBezTo>
                  <a:cubicBezTo>
                    <a:pt x="126" y="313"/>
                    <a:pt x="176" y="338"/>
                    <a:pt x="176" y="413"/>
                  </a:cubicBezTo>
                  <a:cubicBezTo>
                    <a:pt x="201" y="488"/>
                    <a:pt x="201" y="563"/>
                    <a:pt x="226" y="613"/>
                  </a:cubicBezTo>
                  <a:cubicBezTo>
                    <a:pt x="226" y="639"/>
                    <a:pt x="277" y="664"/>
                    <a:pt x="327" y="664"/>
                  </a:cubicBezTo>
                  <a:cubicBezTo>
                    <a:pt x="775" y="664"/>
                    <a:pt x="1224" y="465"/>
                    <a:pt x="1352" y="19"/>
                  </a:cubicBezTo>
                  <a:lnTo>
                    <a:pt x="1352" y="19"/>
                  </a:lnTo>
                  <a:cubicBezTo>
                    <a:pt x="1340" y="42"/>
                    <a:pt x="1277" y="62"/>
                    <a:pt x="1254" y="62"/>
                  </a:cubicBezTo>
                  <a:cubicBezTo>
                    <a:pt x="1104" y="129"/>
                    <a:pt x="942" y="140"/>
                    <a:pt x="784" y="140"/>
                  </a:cubicBezTo>
                  <a:cubicBezTo>
                    <a:pt x="705" y="140"/>
                    <a:pt x="627" y="137"/>
                    <a:pt x="552" y="137"/>
                  </a:cubicBezTo>
                  <a:cubicBezTo>
                    <a:pt x="402" y="112"/>
                    <a:pt x="252" y="87"/>
                    <a:pt x="126" y="12"/>
                  </a:cubicBezTo>
                  <a:cubicBezTo>
                    <a:pt x="110" y="12"/>
                    <a:pt x="104" y="1"/>
                    <a:pt x="95"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7"/>
            <p:cNvSpPr/>
            <p:nvPr/>
          </p:nvSpPr>
          <p:spPr>
            <a:xfrm>
              <a:off x="8309709" y="3011106"/>
              <a:ext cx="170942" cy="192415"/>
            </a:xfrm>
            <a:custGeom>
              <a:avLst/>
              <a:gdLst/>
              <a:ahLst/>
              <a:cxnLst/>
              <a:rect l="l" t="t" r="r" b="b"/>
              <a:pathLst>
                <a:path w="4888" h="5502" extrusionOk="0">
                  <a:moveTo>
                    <a:pt x="2171" y="1"/>
                  </a:moveTo>
                  <a:cubicBezTo>
                    <a:pt x="1951" y="1"/>
                    <a:pt x="1728" y="74"/>
                    <a:pt x="1554" y="196"/>
                  </a:cubicBezTo>
                  <a:cubicBezTo>
                    <a:pt x="1479" y="271"/>
                    <a:pt x="1404" y="346"/>
                    <a:pt x="1329" y="371"/>
                  </a:cubicBezTo>
                  <a:cubicBezTo>
                    <a:pt x="1265" y="392"/>
                    <a:pt x="1202" y="400"/>
                    <a:pt x="1138" y="400"/>
                  </a:cubicBezTo>
                  <a:cubicBezTo>
                    <a:pt x="1051" y="400"/>
                    <a:pt x="965" y="386"/>
                    <a:pt x="878" y="371"/>
                  </a:cubicBezTo>
                  <a:cubicBezTo>
                    <a:pt x="652" y="371"/>
                    <a:pt x="402" y="421"/>
                    <a:pt x="251" y="572"/>
                  </a:cubicBezTo>
                  <a:cubicBezTo>
                    <a:pt x="76" y="722"/>
                    <a:pt x="1" y="973"/>
                    <a:pt x="101" y="1198"/>
                  </a:cubicBezTo>
                  <a:cubicBezTo>
                    <a:pt x="151" y="1299"/>
                    <a:pt x="251" y="1399"/>
                    <a:pt x="301" y="1524"/>
                  </a:cubicBezTo>
                  <a:cubicBezTo>
                    <a:pt x="427" y="1800"/>
                    <a:pt x="376" y="2025"/>
                    <a:pt x="677" y="2151"/>
                  </a:cubicBezTo>
                  <a:lnTo>
                    <a:pt x="752" y="2151"/>
                  </a:lnTo>
                  <a:cubicBezTo>
                    <a:pt x="1003" y="2251"/>
                    <a:pt x="1279" y="2301"/>
                    <a:pt x="1554" y="2376"/>
                  </a:cubicBezTo>
                  <a:cubicBezTo>
                    <a:pt x="1930" y="2477"/>
                    <a:pt x="2306" y="2552"/>
                    <a:pt x="2682" y="2652"/>
                  </a:cubicBezTo>
                  <a:cubicBezTo>
                    <a:pt x="3710" y="2953"/>
                    <a:pt x="3484" y="3955"/>
                    <a:pt x="3484" y="4807"/>
                  </a:cubicBezTo>
                  <a:cubicBezTo>
                    <a:pt x="3484" y="5033"/>
                    <a:pt x="3484" y="5309"/>
                    <a:pt x="3685" y="5434"/>
                  </a:cubicBezTo>
                  <a:cubicBezTo>
                    <a:pt x="3755" y="5480"/>
                    <a:pt x="3817" y="5501"/>
                    <a:pt x="3874" y="5501"/>
                  </a:cubicBezTo>
                  <a:cubicBezTo>
                    <a:pt x="4245" y="5501"/>
                    <a:pt x="4356" y="4624"/>
                    <a:pt x="4487" y="4406"/>
                  </a:cubicBezTo>
                  <a:cubicBezTo>
                    <a:pt x="4537" y="4256"/>
                    <a:pt x="4662" y="4131"/>
                    <a:pt x="4712" y="3980"/>
                  </a:cubicBezTo>
                  <a:cubicBezTo>
                    <a:pt x="4838" y="3680"/>
                    <a:pt x="4712" y="3354"/>
                    <a:pt x="4762" y="3028"/>
                  </a:cubicBezTo>
                  <a:cubicBezTo>
                    <a:pt x="4788" y="2878"/>
                    <a:pt x="4838" y="2752"/>
                    <a:pt x="4838" y="2602"/>
                  </a:cubicBezTo>
                  <a:cubicBezTo>
                    <a:pt x="4888" y="1975"/>
                    <a:pt x="4336" y="1424"/>
                    <a:pt x="3835" y="1173"/>
                  </a:cubicBezTo>
                  <a:cubicBezTo>
                    <a:pt x="3434" y="973"/>
                    <a:pt x="3008" y="697"/>
                    <a:pt x="2757" y="321"/>
                  </a:cubicBezTo>
                  <a:cubicBezTo>
                    <a:pt x="2707" y="246"/>
                    <a:pt x="2682" y="171"/>
                    <a:pt x="2607" y="146"/>
                  </a:cubicBezTo>
                  <a:cubicBezTo>
                    <a:pt x="2582" y="96"/>
                    <a:pt x="2507" y="71"/>
                    <a:pt x="2457" y="45"/>
                  </a:cubicBezTo>
                  <a:cubicBezTo>
                    <a:pt x="2365" y="15"/>
                    <a:pt x="2268" y="1"/>
                    <a:pt x="217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7"/>
            <p:cNvSpPr/>
            <p:nvPr/>
          </p:nvSpPr>
          <p:spPr>
            <a:xfrm>
              <a:off x="8415779" y="3154316"/>
              <a:ext cx="29831" cy="27942"/>
            </a:xfrm>
            <a:custGeom>
              <a:avLst/>
              <a:gdLst/>
              <a:ahLst/>
              <a:cxnLst/>
              <a:rect l="l" t="t" r="r" b="b"/>
              <a:pathLst>
                <a:path w="853" h="799" extrusionOk="0">
                  <a:moveTo>
                    <a:pt x="439" y="1"/>
                  </a:moveTo>
                  <a:cubicBezTo>
                    <a:pt x="251" y="1"/>
                    <a:pt x="94" y="137"/>
                    <a:pt x="50" y="311"/>
                  </a:cubicBezTo>
                  <a:cubicBezTo>
                    <a:pt x="0" y="512"/>
                    <a:pt x="125" y="737"/>
                    <a:pt x="351" y="788"/>
                  </a:cubicBezTo>
                  <a:cubicBezTo>
                    <a:pt x="381" y="795"/>
                    <a:pt x="411" y="799"/>
                    <a:pt x="441" y="799"/>
                  </a:cubicBezTo>
                  <a:cubicBezTo>
                    <a:pt x="614" y="799"/>
                    <a:pt x="784" y="679"/>
                    <a:pt x="827" y="487"/>
                  </a:cubicBezTo>
                  <a:cubicBezTo>
                    <a:pt x="852" y="286"/>
                    <a:pt x="727" y="61"/>
                    <a:pt x="526" y="11"/>
                  </a:cubicBezTo>
                  <a:cubicBezTo>
                    <a:pt x="497" y="4"/>
                    <a:pt x="468" y="1"/>
                    <a:pt x="439"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7"/>
            <p:cNvSpPr/>
            <p:nvPr/>
          </p:nvSpPr>
          <p:spPr>
            <a:xfrm>
              <a:off x="8068682" y="3881140"/>
              <a:ext cx="204620" cy="522514"/>
            </a:xfrm>
            <a:custGeom>
              <a:avLst/>
              <a:gdLst/>
              <a:ahLst/>
              <a:cxnLst/>
              <a:rect l="l" t="t" r="r" b="b"/>
              <a:pathLst>
                <a:path w="5851" h="14941" extrusionOk="0">
                  <a:moveTo>
                    <a:pt x="4317" y="1"/>
                  </a:moveTo>
                  <a:cubicBezTo>
                    <a:pt x="3422" y="1"/>
                    <a:pt x="2345" y="431"/>
                    <a:pt x="1805" y="907"/>
                  </a:cubicBezTo>
                  <a:cubicBezTo>
                    <a:pt x="1579" y="1133"/>
                    <a:pt x="1379" y="1383"/>
                    <a:pt x="1203" y="1634"/>
                  </a:cubicBezTo>
                  <a:cubicBezTo>
                    <a:pt x="852" y="2185"/>
                    <a:pt x="652" y="2812"/>
                    <a:pt x="502" y="3438"/>
                  </a:cubicBezTo>
                  <a:cubicBezTo>
                    <a:pt x="251" y="4416"/>
                    <a:pt x="0" y="5443"/>
                    <a:pt x="151" y="6446"/>
                  </a:cubicBezTo>
                  <a:cubicBezTo>
                    <a:pt x="201" y="6722"/>
                    <a:pt x="276" y="7022"/>
                    <a:pt x="276" y="7323"/>
                  </a:cubicBezTo>
                  <a:cubicBezTo>
                    <a:pt x="326" y="7849"/>
                    <a:pt x="151" y="8376"/>
                    <a:pt x="151" y="8902"/>
                  </a:cubicBezTo>
                  <a:cubicBezTo>
                    <a:pt x="151" y="9278"/>
                    <a:pt x="251" y="9654"/>
                    <a:pt x="326" y="10030"/>
                  </a:cubicBezTo>
                  <a:cubicBezTo>
                    <a:pt x="527" y="10957"/>
                    <a:pt x="577" y="11859"/>
                    <a:pt x="552" y="12787"/>
                  </a:cubicBezTo>
                  <a:cubicBezTo>
                    <a:pt x="527" y="13087"/>
                    <a:pt x="527" y="13413"/>
                    <a:pt x="502" y="13714"/>
                  </a:cubicBezTo>
                  <a:cubicBezTo>
                    <a:pt x="476" y="13940"/>
                    <a:pt x="527" y="14290"/>
                    <a:pt x="401" y="14516"/>
                  </a:cubicBezTo>
                  <a:cubicBezTo>
                    <a:pt x="777" y="14566"/>
                    <a:pt x="1128" y="14591"/>
                    <a:pt x="1479" y="14641"/>
                  </a:cubicBezTo>
                  <a:cubicBezTo>
                    <a:pt x="2156" y="14742"/>
                    <a:pt x="2832" y="14842"/>
                    <a:pt x="3509" y="14892"/>
                  </a:cubicBezTo>
                  <a:cubicBezTo>
                    <a:pt x="3634" y="14892"/>
                    <a:pt x="3858" y="14941"/>
                    <a:pt x="4050" y="14941"/>
                  </a:cubicBezTo>
                  <a:cubicBezTo>
                    <a:pt x="4166" y="14941"/>
                    <a:pt x="4270" y="14923"/>
                    <a:pt x="4336" y="14867"/>
                  </a:cubicBezTo>
                  <a:cubicBezTo>
                    <a:pt x="4486" y="14767"/>
                    <a:pt x="4512" y="14391"/>
                    <a:pt x="4562" y="14240"/>
                  </a:cubicBezTo>
                  <a:cubicBezTo>
                    <a:pt x="4862" y="12987"/>
                    <a:pt x="5138" y="11709"/>
                    <a:pt x="4888" y="10431"/>
                  </a:cubicBezTo>
                  <a:cubicBezTo>
                    <a:pt x="4837" y="10205"/>
                    <a:pt x="4762" y="9980"/>
                    <a:pt x="4737" y="9729"/>
                  </a:cubicBezTo>
                  <a:cubicBezTo>
                    <a:pt x="4712" y="9453"/>
                    <a:pt x="4737" y="9153"/>
                    <a:pt x="4787" y="8877"/>
                  </a:cubicBezTo>
                  <a:cubicBezTo>
                    <a:pt x="4938" y="7674"/>
                    <a:pt x="5238" y="6496"/>
                    <a:pt x="5389" y="5293"/>
                  </a:cubicBezTo>
                  <a:cubicBezTo>
                    <a:pt x="5564" y="4040"/>
                    <a:pt x="5664" y="2762"/>
                    <a:pt x="5765" y="1483"/>
                  </a:cubicBezTo>
                  <a:cubicBezTo>
                    <a:pt x="5850" y="386"/>
                    <a:pt x="5165" y="1"/>
                    <a:pt x="43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7"/>
            <p:cNvSpPr/>
            <p:nvPr/>
          </p:nvSpPr>
          <p:spPr>
            <a:xfrm>
              <a:off x="8080957" y="3157219"/>
              <a:ext cx="452290" cy="352236"/>
            </a:xfrm>
            <a:custGeom>
              <a:avLst/>
              <a:gdLst/>
              <a:ahLst/>
              <a:cxnLst/>
              <a:rect l="l" t="t" r="r" b="b"/>
              <a:pathLst>
                <a:path w="12933" h="10072" extrusionOk="0">
                  <a:moveTo>
                    <a:pt x="568" y="0"/>
                  </a:moveTo>
                  <a:cubicBezTo>
                    <a:pt x="474" y="0"/>
                    <a:pt x="368" y="45"/>
                    <a:pt x="251" y="153"/>
                  </a:cubicBezTo>
                  <a:cubicBezTo>
                    <a:pt x="0" y="379"/>
                    <a:pt x="100" y="855"/>
                    <a:pt x="151" y="1181"/>
                  </a:cubicBezTo>
                  <a:cubicBezTo>
                    <a:pt x="226" y="1632"/>
                    <a:pt x="326" y="2108"/>
                    <a:pt x="426" y="2559"/>
                  </a:cubicBezTo>
                  <a:cubicBezTo>
                    <a:pt x="577" y="3236"/>
                    <a:pt x="652" y="3461"/>
                    <a:pt x="1253" y="3787"/>
                  </a:cubicBezTo>
                  <a:cubicBezTo>
                    <a:pt x="1855" y="4138"/>
                    <a:pt x="2456" y="4539"/>
                    <a:pt x="2932" y="5040"/>
                  </a:cubicBezTo>
                  <a:cubicBezTo>
                    <a:pt x="3233" y="5366"/>
                    <a:pt x="3484" y="5742"/>
                    <a:pt x="3785" y="6093"/>
                  </a:cubicBezTo>
                  <a:cubicBezTo>
                    <a:pt x="4812" y="7271"/>
                    <a:pt x="6341" y="7948"/>
                    <a:pt x="7469" y="9025"/>
                  </a:cubicBezTo>
                  <a:cubicBezTo>
                    <a:pt x="7947" y="9482"/>
                    <a:pt x="8464" y="10071"/>
                    <a:pt x="9133" y="10071"/>
                  </a:cubicBezTo>
                  <a:cubicBezTo>
                    <a:pt x="9234" y="10071"/>
                    <a:pt x="9340" y="10058"/>
                    <a:pt x="9449" y="10028"/>
                  </a:cubicBezTo>
                  <a:cubicBezTo>
                    <a:pt x="9724" y="9953"/>
                    <a:pt x="12933" y="9101"/>
                    <a:pt x="12832" y="8925"/>
                  </a:cubicBezTo>
                  <a:cubicBezTo>
                    <a:pt x="12431" y="8223"/>
                    <a:pt x="12156" y="7572"/>
                    <a:pt x="11880" y="6845"/>
                  </a:cubicBezTo>
                  <a:cubicBezTo>
                    <a:pt x="11704" y="6419"/>
                    <a:pt x="11454" y="5993"/>
                    <a:pt x="11303" y="5542"/>
                  </a:cubicBezTo>
                  <a:cubicBezTo>
                    <a:pt x="10902" y="5918"/>
                    <a:pt x="10276" y="6218"/>
                    <a:pt x="9825" y="6519"/>
                  </a:cubicBezTo>
                  <a:cubicBezTo>
                    <a:pt x="9424" y="6168"/>
                    <a:pt x="8948" y="5893"/>
                    <a:pt x="8421" y="5742"/>
                  </a:cubicBezTo>
                  <a:cubicBezTo>
                    <a:pt x="8120" y="5642"/>
                    <a:pt x="7820" y="5592"/>
                    <a:pt x="7544" y="5492"/>
                  </a:cubicBezTo>
                  <a:cubicBezTo>
                    <a:pt x="6266" y="5015"/>
                    <a:pt x="5263" y="4063"/>
                    <a:pt x="3960" y="3637"/>
                  </a:cubicBezTo>
                  <a:cubicBezTo>
                    <a:pt x="3283" y="3411"/>
                    <a:pt x="2557" y="3261"/>
                    <a:pt x="2080" y="2735"/>
                  </a:cubicBezTo>
                  <a:cubicBezTo>
                    <a:pt x="1529" y="2083"/>
                    <a:pt x="1429" y="1106"/>
                    <a:pt x="1003" y="379"/>
                  </a:cubicBezTo>
                  <a:cubicBezTo>
                    <a:pt x="902" y="178"/>
                    <a:pt x="758" y="0"/>
                    <a:pt x="568"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7"/>
            <p:cNvSpPr/>
            <p:nvPr/>
          </p:nvSpPr>
          <p:spPr>
            <a:xfrm>
              <a:off x="8529718" y="3419369"/>
              <a:ext cx="69279" cy="53507"/>
            </a:xfrm>
            <a:custGeom>
              <a:avLst/>
              <a:gdLst/>
              <a:ahLst/>
              <a:cxnLst/>
              <a:rect l="l" t="t" r="r" b="b"/>
              <a:pathLst>
                <a:path w="1981" h="1530" extrusionOk="0">
                  <a:moveTo>
                    <a:pt x="1980" y="1"/>
                  </a:moveTo>
                  <a:lnTo>
                    <a:pt x="0" y="1529"/>
                  </a:lnTo>
                  <a:cubicBezTo>
                    <a:pt x="827" y="1279"/>
                    <a:pt x="1529" y="727"/>
                    <a:pt x="1980"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a:off x="8529718" y="3419369"/>
              <a:ext cx="69279" cy="53507"/>
            </a:xfrm>
            <a:custGeom>
              <a:avLst/>
              <a:gdLst/>
              <a:ahLst/>
              <a:cxnLst/>
              <a:rect l="l" t="t" r="r" b="b"/>
              <a:pathLst>
                <a:path w="1981" h="1530" fill="none" extrusionOk="0">
                  <a:moveTo>
                    <a:pt x="1980" y="1"/>
                  </a:moveTo>
                  <a:cubicBezTo>
                    <a:pt x="1529" y="727"/>
                    <a:pt x="827" y="1279"/>
                    <a:pt x="0" y="1529"/>
                  </a:cubicBezTo>
                </a:path>
              </a:pathLst>
            </a:custGeom>
            <a:solidFill>
              <a:schemeClr val="accent1"/>
            </a:solidFill>
            <a:ln w="10650"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7"/>
            <p:cNvSpPr/>
            <p:nvPr/>
          </p:nvSpPr>
          <p:spPr>
            <a:xfrm>
              <a:off x="7607646" y="3338724"/>
              <a:ext cx="587281" cy="315585"/>
            </a:xfrm>
            <a:custGeom>
              <a:avLst/>
              <a:gdLst/>
              <a:ahLst/>
              <a:cxnLst/>
              <a:rect l="l" t="t" r="r" b="b"/>
              <a:pathLst>
                <a:path w="16793" h="9024" extrusionOk="0">
                  <a:moveTo>
                    <a:pt x="577" y="1"/>
                  </a:moveTo>
                  <a:cubicBezTo>
                    <a:pt x="251" y="1"/>
                    <a:pt x="0" y="302"/>
                    <a:pt x="75" y="602"/>
                  </a:cubicBezTo>
                  <a:lnTo>
                    <a:pt x="1805" y="8622"/>
                  </a:lnTo>
                  <a:cubicBezTo>
                    <a:pt x="1855" y="8848"/>
                    <a:pt x="2055" y="9023"/>
                    <a:pt x="2306" y="9023"/>
                  </a:cubicBezTo>
                  <a:lnTo>
                    <a:pt x="16241" y="9023"/>
                  </a:lnTo>
                  <a:cubicBezTo>
                    <a:pt x="16567" y="9023"/>
                    <a:pt x="16792" y="8723"/>
                    <a:pt x="16742" y="8397"/>
                  </a:cubicBezTo>
                  <a:lnTo>
                    <a:pt x="14988" y="402"/>
                  </a:lnTo>
                  <a:cubicBezTo>
                    <a:pt x="14938" y="151"/>
                    <a:pt x="14737" y="1"/>
                    <a:pt x="145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7"/>
            <p:cNvSpPr/>
            <p:nvPr/>
          </p:nvSpPr>
          <p:spPr>
            <a:xfrm>
              <a:off x="7801356" y="3598181"/>
              <a:ext cx="180594" cy="148175"/>
            </a:xfrm>
            <a:custGeom>
              <a:avLst/>
              <a:gdLst/>
              <a:ahLst/>
              <a:cxnLst/>
              <a:rect l="l" t="t" r="r" b="b"/>
              <a:pathLst>
                <a:path w="5164" h="4237" extrusionOk="0">
                  <a:moveTo>
                    <a:pt x="2832" y="0"/>
                  </a:moveTo>
                  <a:cubicBezTo>
                    <a:pt x="2557" y="0"/>
                    <a:pt x="2306" y="226"/>
                    <a:pt x="2281" y="502"/>
                  </a:cubicBezTo>
                  <a:lnTo>
                    <a:pt x="2005" y="3885"/>
                  </a:lnTo>
                  <a:lnTo>
                    <a:pt x="0" y="3885"/>
                  </a:lnTo>
                  <a:lnTo>
                    <a:pt x="0" y="4236"/>
                  </a:lnTo>
                  <a:lnTo>
                    <a:pt x="5163" y="4236"/>
                  </a:lnTo>
                  <a:lnTo>
                    <a:pt x="5163" y="3885"/>
                  </a:lnTo>
                  <a:lnTo>
                    <a:pt x="3083" y="3885"/>
                  </a:lnTo>
                  <a:lnTo>
                    <a:pt x="3359" y="577"/>
                  </a:lnTo>
                  <a:cubicBezTo>
                    <a:pt x="3384" y="276"/>
                    <a:pt x="3133" y="0"/>
                    <a:pt x="283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7"/>
            <p:cNvSpPr/>
            <p:nvPr/>
          </p:nvSpPr>
          <p:spPr>
            <a:xfrm>
              <a:off x="7806602" y="3393525"/>
              <a:ext cx="24585" cy="56340"/>
            </a:xfrm>
            <a:custGeom>
              <a:avLst/>
              <a:gdLst/>
              <a:ahLst/>
              <a:cxnLst/>
              <a:rect l="l" t="t" r="r" b="b"/>
              <a:pathLst>
                <a:path w="703" h="1611" extrusionOk="0">
                  <a:moveTo>
                    <a:pt x="251" y="0"/>
                  </a:moveTo>
                  <a:cubicBezTo>
                    <a:pt x="120" y="0"/>
                    <a:pt x="0" y="88"/>
                    <a:pt x="26" y="263"/>
                  </a:cubicBezTo>
                  <a:cubicBezTo>
                    <a:pt x="51" y="614"/>
                    <a:pt x="101" y="990"/>
                    <a:pt x="151" y="1366"/>
                  </a:cubicBezTo>
                  <a:cubicBezTo>
                    <a:pt x="163" y="1529"/>
                    <a:pt x="308" y="1611"/>
                    <a:pt x="442" y="1611"/>
                  </a:cubicBezTo>
                  <a:cubicBezTo>
                    <a:pt x="577" y="1611"/>
                    <a:pt x="702" y="1529"/>
                    <a:pt x="677" y="1366"/>
                  </a:cubicBezTo>
                  <a:cubicBezTo>
                    <a:pt x="627" y="990"/>
                    <a:pt x="602" y="614"/>
                    <a:pt x="552" y="263"/>
                  </a:cubicBezTo>
                  <a:cubicBezTo>
                    <a:pt x="527" y="88"/>
                    <a:pt x="383" y="0"/>
                    <a:pt x="25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7"/>
            <p:cNvSpPr/>
            <p:nvPr/>
          </p:nvSpPr>
          <p:spPr>
            <a:xfrm>
              <a:off x="7843847" y="3393525"/>
              <a:ext cx="24585" cy="56340"/>
            </a:xfrm>
            <a:custGeom>
              <a:avLst/>
              <a:gdLst/>
              <a:ahLst/>
              <a:cxnLst/>
              <a:rect l="l" t="t" r="r" b="b"/>
              <a:pathLst>
                <a:path w="703" h="1611" extrusionOk="0">
                  <a:moveTo>
                    <a:pt x="261" y="0"/>
                  </a:moveTo>
                  <a:cubicBezTo>
                    <a:pt x="126" y="0"/>
                    <a:pt x="1" y="88"/>
                    <a:pt x="13" y="263"/>
                  </a:cubicBezTo>
                  <a:cubicBezTo>
                    <a:pt x="63" y="614"/>
                    <a:pt x="113" y="990"/>
                    <a:pt x="138" y="1366"/>
                  </a:cubicBezTo>
                  <a:cubicBezTo>
                    <a:pt x="164" y="1529"/>
                    <a:pt x="308" y="1611"/>
                    <a:pt x="442" y="1611"/>
                  </a:cubicBezTo>
                  <a:cubicBezTo>
                    <a:pt x="577" y="1611"/>
                    <a:pt x="702" y="1529"/>
                    <a:pt x="690" y="1366"/>
                  </a:cubicBezTo>
                  <a:cubicBezTo>
                    <a:pt x="640" y="990"/>
                    <a:pt x="615" y="614"/>
                    <a:pt x="565" y="263"/>
                  </a:cubicBezTo>
                  <a:cubicBezTo>
                    <a:pt x="540" y="88"/>
                    <a:pt x="395" y="0"/>
                    <a:pt x="26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7"/>
            <p:cNvSpPr/>
            <p:nvPr/>
          </p:nvSpPr>
          <p:spPr>
            <a:xfrm>
              <a:off x="7881547" y="3393525"/>
              <a:ext cx="24585" cy="56340"/>
            </a:xfrm>
            <a:custGeom>
              <a:avLst/>
              <a:gdLst/>
              <a:ahLst/>
              <a:cxnLst/>
              <a:rect l="l" t="t" r="r" b="b"/>
              <a:pathLst>
                <a:path w="703" h="1611" extrusionOk="0">
                  <a:moveTo>
                    <a:pt x="260" y="0"/>
                  </a:moveTo>
                  <a:cubicBezTo>
                    <a:pt x="126" y="0"/>
                    <a:pt x="0" y="88"/>
                    <a:pt x="13" y="263"/>
                  </a:cubicBezTo>
                  <a:cubicBezTo>
                    <a:pt x="63" y="614"/>
                    <a:pt x="113" y="990"/>
                    <a:pt x="138" y="1366"/>
                  </a:cubicBezTo>
                  <a:cubicBezTo>
                    <a:pt x="163" y="1529"/>
                    <a:pt x="307" y="1611"/>
                    <a:pt x="442" y="1611"/>
                  </a:cubicBezTo>
                  <a:cubicBezTo>
                    <a:pt x="577" y="1611"/>
                    <a:pt x="702" y="1529"/>
                    <a:pt x="690" y="1366"/>
                  </a:cubicBezTo>
                  <a:cubicBezTo>
                    <a:pt x="639" y="990"/>
                    <a:pt x="589" y="614"/>
                    <a:pt x="564" y="263"/>
                  </a:cubicBezTo>
                  <a:cubicBezTo>
                    <a:pt x="539" y="88"/>
                    <a:pt x="395" y="0"/>
                    <a:pt x="260"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7919247" y="3393525"/>
              <a:ext cx="24550" cy="56340"/>
            </a:xfrm>
            <a:custGeom>
              <a:avLst/>
              <a:gdLst/>
              <a:ahLst/>
              <a:cxnLst/>
              <a:rect l="l" t="t" r="r" b="b"/>
              <a:pathLst>
                <a:path w="702" h="1611" extrusionOk="0">
                  <a:moveTo>
                    <a:pt x="260" y="0"/>
                  </a:moveTo>
                  <a:cubicBezTo>
                    <a:pt x="125" y="0"/>
                    <a:pt x="0" y="88"/>
                    <a:pt x="13" y="263"/>
                  </a:cubicBezTo>
                  <a:cubicBezTo>
                    <a:pt x="63" y="614"/>
                    <a:pt x="88" y="990"/>
                    <a:pt x="138" y="1366"/>
                  </a:cubicBezTo>
                  <a:cubicBezTo>
                    <a:pt x="163" y="1529"/>
                    <a:pt x="307" y="1611"/>
                    <a:pt x="442" y="1611"/>
                  </a:cubicBezTo>
                  <a:cubicBezTo>
                    <a:pt x="576" y="1611"/>
                    <a:pt x="702" y="1529"/>
                    <a:pt x="689" y="1366"/>
                  </a:cubicBezTo>
                  <a:cubicBezTo>
                    <a:pt x="639" y="990"/>
                    <a:pt x="589" y="614"/>
                    <a:pt x="564" y="263"/>
                  </a:cubicBezTo>
                  <a:cubicBezTo>
                    <a:pt x="539" y="88"/>
                    <a:pt x="395" y="0"/>
                    <a:pt x="260"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7"/>
            <p:cNvSpPr/>
            <p:nvPr/>
          </p:nvSpPr>
          <p:spPr>
            <a:xfrm>
              <a:off x="7956492" y="3393525"/>
              <a:ext cx="24550" cy="56340"/>
            </a:xfrm>
            <a:custGeom>
              <a:avLst/>
              <a:gdLst/>
              <a:ahLst/>
              <a:cxnLst/>
              <a:rect l="l" t="t" r="r" b="b"/>
              <a:pathLst>
                <a:path w="702" h="1611" extrusionOk="0">
                  <a:moveTo>
                    <a:pt x="260" y="0"/>
                  </a:moveTo>
                  <a:cubicBezTo>
                    <a:pt x="126" y="0"/>
                    <a:pt x="0" y="88"/>
                    <a:pt x="25" y="263"/>
                  </a:cubicBezTo>
                  <a:cubicBezTo>
                    <a:pt x="75" y="614"/>
                    <a:pt x="100" y="990"/>
                    <a:pt x="151" y="1366"/>
                  </a:cubicBezTo>
                  <a:cubicBezTo>
                    <a:pt x="176" y="1529"/>
                    <a:pt x="320" y="1611"/>
                    <a:pt x="451" y="1611"/>
                  </a:cubicBezTo>
                  <a:cubicBezTo>
                    <a:pt x="583" y="1611"/>
                    <a:pt x="702" y="1529"/>
                    <a:pt x="677" y="1366"/>
                  </a:cubicBezTo>
                  <a:cubicBezTo>
                    <a:pt x="652" y="990"/>
                    <a:pt x="602" y="614"/>
                    <a:pt x="552" y="263"/>
                  </a:cubicBezTo>
                  <a:cubicBezTo>
                    <a:pt x="539" y="88"/>
                    <a:pt x="395" y="0"/>
                    <a:pt x="260"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7"/>
            <p:cNvSpPr/>
            <p:nvPr/>
          </p:nvSpPr>
          <p:spPr>
            <a:xfrm>
              <a:off x="8271135" y="3656899"/>
              <a:ext cx="20214" cy="29831"/>
            </a:xfrm>
            <a:custGeom>
              <a:avLst/>
              <a:gdLst/>
              <a:ahLst/>
              <a:cxnLst/>
              <a:rect l="l" t="t" r="r" b="b"/>
              <a:pathLst>
                <a:path w="578" h="853" extrusionOk="0">
                  <a:moveTo>
                    <a:pt x="552" y="1"/>
                  </a:moveTo>
                  <a:lnTo>
                    <a:pt x="1" y="853"/>
                  </a:lnTo>
                  <a:cubicBezTo>
                    <a:pt x="151" y="828"/>
                    <a:pt x="302" y="778"/>
                    <a:pt x="402" y="702"/>
                  </a:cubicBezTo>
                  <a:cubicBezTo>
                    <a:pt x="577" y="527"/>
                    <a:pt x="577" y="251"/>
                    <a:pt x="552"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8385074" y="3473716"/>
              <a:ext cx="29866" cy="13359"/>
            </a:xfrm>
            <a:custGeom>
              <a:avLst/>
              <a:gdLst/>
              <a:ahLst/>
              <a:cxnLst/>
              <a:rect l="l" t="t" r="r" b="b"/>
              <a:pathLst>
                <a:path w="854" h="382" extrusionOk="0">
                  <a:moveTo>
                    <a:pt x="1" y="0"/>
                  </a:moveTo>
                  <a:lnTo>
                    <a:pt x="1" y="0"/>
                  </a:lnTo>
                  <a:cubicBezTo>
                    <a:pt x="26" y="176"/>
                    <a:pt x="176" y="326"/>
                    <a:pt x="352" y="376"/>
                  </a:cubicBezTo>
                  <a:cubicBezTo>
                    <a:pt x="374" y="380"/>
                    <a:pt x="397" y="381"/>
                    <a:pt x="420" y="381"/>
                  </a:cubicBezTo>
                  <a:cubicBezTo>
                    <a:pt x="577" y="381"/>
                    <a:pt x="744" y="307"/>
                    <a:pt x="853" y="176"/>
                  </a:cubicBezTo>
                  <a:lnTo>
                    <a:pt x="1"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7"/>
            <p:cNvSpPr/>
            <p:nvPr/>
          </p:nvSpPr>
          <p:spPr>
            <a:xfrm>
              <a:off x="5844986" y="3744539"/>
              <a:ext cx="3032719" cy="34237"/>
            </a:xfrm>
            <a:custGeom>
              <a:avLst/>
              <a:gdLst/>
              <a:ahLst/>
              <a:cxnLst/>
              <a:rect l="l" t="t" r="r" b="b"/>
              <a:pathLst>
                <a:path w="86719" h="979" extrusionOk="0">
                  <a:moveTo>
                    <a:pt x="1" y="1"/>
                  </a:moveTo>
                  <a:lnTo>
                    <a:pt x="1" y="978"/>
                  </a:lnTo>
                  <a:lnTo>
                    <a:pt x="86718" y="978"/>
                  </a:lnTo>
                  <a:lnTo>
                    <a:pt x="8671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7"/>
            <p:cNvSpPr/>
            <p:nvPr/>
          </p:nvSpPr>
          <p:spPr>
            <a:xfrm>
              <a:off x="8634879" y="3751569"/>
              <a:ext cx="211265" cy="789733"/>
            </a:xfrm>
            <a:custGeom>
              <a:avLst/>
              <a:gdLst/>
              <a:ahLst/>
              <a:cxnLst/>
              <a:rect l="l" t="t" r="r" b="b"/>
              <a:pathLst>
                <a:path w="6041" h="22582" extrusionOk="0">
                  <a:moveTo>
                    <a:pt x="1" y="0"/>
                  </a:moveTo>
                  <a:lnTo>
                    <a:pt x="5389" y="22582"/>
                  </a:lnTo>
                  <a:lnTo>
                    <a:pt x="6041" y="22582"/>
                  </a:lnTo>
                  <a:lnTo>
                    <a:pt x="65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8425397" y="3754968"/>
              <a:ext cx="212139" cy="789733"/>
            </a:xfrm>
            <a:custGeom>
              <a:avLst/>
              <a:gdLst/>
              <a:ahLst/>
              <a:cxnLst/>
              <a:rect l="l" t="t" r="r" b="b"/>
              <a:pathLst>
                <a:path w="6066" h="22582" extrusionOk="0">
                  <a:moveTo>
                    <a:pt x="1" y="0"/>
                  </a:moveTo>
                  <a:lnTo>
                    <a:pt x="5414" y="22582"/>
                  </a:lnTo>
                  <a:lnTo>
                    <a:pt x="6066" y="22582"/>
                  </a:lnTo>
                  <a:lnTo>
                    <a:pt x="67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5884435" y="3751569"/>
              <a:ext cx="212139" cy="789733"/>
            </a:xfrm>
            <a:custGeom>
              <a:avLst/>
              <a:gdLst/>
              <a:ahLst/>
              <a:cxnLst/>
              <a:rect l="l" t="t" r="r" b="b"/>
              <a:pathLst>
                <a:path w="6066" h="22582" extrusionOk="0">
                  <a:moveTo>
                    <a:pt x="5414" y="0"/>
                  </a:moveTo>
                  <a:lnTo>
                    <a:pt x="1" y="22582"/>
                  </a:lnTo>
                  <a:lnTo>
                    <a:pt x="677" y="22582"/>
                  </a:lnTo>
                  <a:lnTo>
                    <a:pt x="606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7"/>
            <p:cNvSpPr/>
            <p:nvPr/>
          </p:nvSpPr>
          <p:spPr>
            <a:xfrm>
              <a:off x="6093917" y="3751569"/>
              <a:ext cx="211265" cy="789733"/>
            </a:xfrm>
            <a:custGeom>
              <a:avLst/>
              <a:gdLst/>
              <a:ahLst/>
              <a:cxnLst/>
              <a:rect l="l" t="t" r="r" b="b"/>
              <a:pathLst>
                <a:path w="6041" h="22582" extrusionOk="0">
                  <a:moveTo>
                    <a:pt x="5389" y="0"/>
                  </a:moveTo>
                  <a:lnTo>
                    <a:pt x="1" y="22582"/>
                  </a:lnTo>
                  <a:lnTo>
                    <a:pt x="652" y="22582"/>
                  </a:lnTo>
                  <a:lnTo>
                    <a:pt x="604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7"/>
            <p:cNvSpPr/>
            <p:nvPr/>
          </p:nvSpPr>
          <p:spPr>
            <a:xfrm>
              <a:off x="7314021" y="3998821"/>
              <a:ext cx="384795" cy="582210"/>
            </a:xfrm>
            <a:custGeom>
              <a:avLst/>
              <a:gdLst/>
              <a:ahLst/>
              <a:cxnLst/>
              <a:rect l="l" t="t" r="r" b="b"/>
              <a:pathLst>
                <a:path w="11003" h="16648" extrusionOk="0">
                  <a:moveTo>
                    <a:pt x="2014" y="1"/>
                  </a:moveTo>
                  <a:cubicBezTo>
                    <a:pt x="1825" y="1"/>
                    <a:pt x="1638" y="31"/>
                    <a:pt x="1479" y="123"/>
                  </a:cubicBezTo>
                  <a:cubicBezTo>
                    <a:pt x="1303" y="249"/>
                    <a:pt x="1178" y="399"/>
                    <a:pt x="1078" y="575"/>
                  </a:cubicBezTo>
                  <a:cubicBezTo>
                    <a:pt x="627" y="1226"/>
                    <a:pt x="226" y="1928"/>
                    <a:pt x="126" y="2680"/>
                  </a:cubicBezTo>
                  <a:cubicBezTo>
                    <a:pt x="0" y="3432"/>
                    <a:pt x="176" y="4234"/>
                    <a:pt x="727" y="4710"/>
                  </a:cubicBezTo>
                  <a:cubicBezTo>
                    <a:pt x="1228" y="5161"/>
                    <a:pt x="1955" y="5261"/>
                    <a:pt x="2632" y="5362"/>
                  </a:cubicBezTo>
                  <a:cubicBezTo>
                    <a:pt x="3058" y="5412"/>
                    <a:pt x="3459" y="5512"/>
                    <a:pt x="3860" y="5587"/>
                  </a:cubicBezTo>
                  <a:cubicBezTo>
                    <a:pt x="4110" y="5612"/>
                    <a:pt x="4336" y="5587"/>
                    <a:pt x="4537" y="5712"/>
                  </a:cubicBezTo>
                  <a:cubicBezTo>
                    <a:pt x="5138" y="6113"/>
                    <a:pt x="4963" y="7066"/>
                    <a:pt x="4812" y="7692"/>
                  </a:cubicBezTo>
                  <a:cubicBezTo>
                    <a:pt x="4662" y="8269"/>
                    <a:pt x="4461" y="8895"/>
                    <a:pt x="4612" y="9447"/>
                  </a:cubicBezTo>
                  <a:cubicBezTo>
                    <a:pt x="4662" y="9597"/>
                    <a:pt x="4737" y="9748"/>
                    <a:pt x="4762" y="9898"/>
                  </a:cubicBezTo>
                  <a:cubicBezTo>
                    <a:pt x="4787" y="10098"/>
                    <a:pt x="4737" y="10299"/>
                    <a:pt x="4712" y="10499"/>
                  </a:cubicBezTo>
                  <a:cubicBezTo>
                    <a:pt x="4511" y="11552"/>
                    <a:pt x="4161" y="12680"/>
                    <a:pt x="4562" y="13682"/>
                  </a:cubicBezTo>
                  <a:cubicBezTo>
                    <a:pt x="4612" y="13783"/>
                    <a:pt x="4662" y="13908"/>
                    <a:pt x="4687" y="14033"/>
                  </a:cubicBezTo>
                  <a:cubicBezTo>
                    <a:pt x="4712" y="14134"/>
                    <a:pt x="4687" y="14234"/>
                    <a:pt x="4687" y="14359"/>
                  </a:cubicBezTo>
                  <a:cubicBezTo>
                    <a:pt x="4587" y="15061"/>
                    <a:pt x="4511" y="15788"/>
                    <a:pt x="4436" y="16489"/>
                  </a:cubicBezTo>
                  <a:cubicBezTo>
                    <a:pt x="4436" y="16489"/>
                    <a:pt x="6867" y="16615"/>
                    <a:pt x="7068" y="16615"/>
                  </a:cubicBezTo>
                  <a:cubicBezTo>
                    <a:pt x="7225" y="16615"/>
                    <a:pt x="7498" y="16647"/>
                    <a:pt x="7749" y="16647"/>
                  </a:cubicBezTo>
                  <a:cubicBezTo>
                    <a:pt x="7937" y="16647"/>
                    <a:pt x="8113" y="16629"/>
                    <a:pt x="8221" y="16565"/>
                  </a:cubicBezTo>
                  <a:cubicBezTo>
                    <a:pt x="8622" y="16314"/>
                    <a:pt x="8697" y="15136"/>
                    <a:pt x="8772" y="14710"/>
                  </a:cubicBezTo>
                  <a:cubicBezTo>
                    <a:pt x="8847" y="14083"/>
                    <a:pt x="8897" y="13457"/>
                    <a:pt x="9023" y="12855"/>
                  </a:cubicBezTo>
                  <a:cubicBezTo>
                    <a:pt x="9223" y="11753"/>
                    <a:pt x="9699" y="10700"/>
                    <a:pt x="9900" y="9597"/>
                  </a:cubicBezTo>
                  <a:cubicBezTo>
                    <a:pt x="10000" y="9046"/>
                    <a:pt x="9950" y="8444"/>
                    <a:pt x="10075" y="7918"/>
                  </a:cubicBezTo>
                  <a:cubicBezTo>
                    <a:pt x="10151" y="7442"/>
                    <a:pt x="10276" y="6991"/>
                    <a:pt x="10351" y="6514"/>
                  </a:cubicBezTo>
                  <a:cubicBezTo>
                    <a:pt x="10552" y="5387"/>
                    <a:pt x="10727" y="4284"/>
                    <a:pt x="10928" y="3156"/>
                  </a:cubicBezTo>
                  <a:cubicBezTo>
                    <a:pt x="10953" y="2880"/>
                    <a:pt x="11003" y="2630"/>
                    <a:pt x="10978" y="2379"/>
                  </a:cubicBezTo>
                  <a:cubicBezTo>
                    <a:pt x="10953" y="2354"/>
                    <a:pt x="10953" y="2329"/>
                    <a:pt x="10953" y="2304"/>
                  </a:cubicBezTo>
                  <a:cubicBezTo>
                    <a:pt x="10677" y="925"/>
                    <a:pt x="8196" y="1026"/>
                    <a:pt x="7068" y="850"/>
                  </a:cubicBezTo>
                  <a:cubicBezTo>
                    <a:pt x="5539" y="575"/>
                    <a:pt x="4035" y="324"/>
                    <a:pt x="2506" y="48"/>
                  </a:cubicBezTo>
                  <a:cubicBezTo>
                    <a:pt x="2353" y="25"/>
                    <a:pt x="2183" y="1"/>
                    <a:pt x="201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7"/>
            <p:cNvSpPr/>
            <p:nvPr/>
          </p:nvSpPr>
          <p:spPr>
            <a:xfrm>
              <a:off x="7329793" y="3880825"/>
              <a:ext cx="584658" cy="774975"/>
            </a:xfrm>
            <a:custGeom>
              <a:avLst/>
              <a:gdLst/>
              <a:ahLst/>
              <a:cxnLst/>
              <a:rect l="l" t="t" r="r" b="b"/>
              <a:pathLst>
                <a:path w="16718" h="22160" extrusionOk="0">
                  <a:moveTo>
                    <a:pt x="2784" y="1"/>
                  </a:moveTo>
                  <a:cubicBezTo>
                    <a:pt x="2489" y="1"/>
                    <a:pt x="2209" y="40"/>
                    <a:pt x="1980" y="114"/>
                  </a:cubicBezTo>
                  <a:cubicBezTo>
                    <a:pt x="727" y="515"/>
                    <a:pt x="326" y="2069"/>
                    <a:pt x="201" y="3372"/>
                  </a:cubicBezTo>
                  <a:cubicBezTo>
                    <a:pt x="76" y="4450"/>
                    <a:pt x="0" y="5527"/>
                    <a:pt x="301" y="6580"/>
                  </a:cubicBezTo>
                  <a:cubicBezTo>
                    <a:pt x="777" y="8109"/>
                    <a:pt x="2055" y="9287"/>
                    <a:pt x="3509" y="9939"/>
                  </a:cubicBezTo>
                  <a:cubicBezTo>
                    <a:pt x="4662" y="10440"/>
                    <a:pt x="5915" y="10640"/>
                    <a:pt x="7168" y="10715"/>
                  </a:cubicBezTo>
                  <a:cubicBezTo>
                    <a:pt x="7282" y="10721"/>
                    <a:pt x="7397" y="10724"/>
                    <a:pt x="7511" y="10724"/>
                  </a:cubicBezTo>
                  <a:cubicBezTo>
                    <a:pt x="8349" y="10724"/>
                    <a:pt x="9187" y="10575"/>
                    <a:pt x="10025" y="10465"/>
                  </a:cubicBezTo>
                  <a:cubicBezTo>
                    <a:pt x="10113" y="10455"/>
                    <a:pt x="10186" y="10450"/>
                    <a:pt x="10248" y="10450"/>
                  </a:cubicBezTo>
                  <a:cubicBezTo>
                    <a:pt x="10648" y="10450"/>
                    <a:pt x="10550" y="10664"/>
                    <a:pt x="10376" y="11142"/>
                  </a:cubicBezTo>
                  <a:cubicBezTo>
                    <a:pt x="10251" y="11442"/>
                    <a:pt x="10151" y="11743"/>
                    <a:pt x="10025" y="12019"/>
                  </a:cubicBezTo>
                  <a:cubicBezTo>
                    <a:pt x="9950" y="12219"/>
                    <a:pt x="9875" y="12395"/>
                    <a:pt x="9825" y="12595"/>
                  </a:cubicBezTo>
                  <a:cubicBezTo>
                    <a:pt x="9624" y="13046"/>
                    <a:pt x="9449" y="13548"/>
                    <a:pt x="9424" y="14049"/>
                  </a:cubicBezTo>
                  <a:cubicBezTo>
                    <a:pt x="9399" y="14550"/>
                    <a:pt x="9524" y="15051"/>
                    <a:pt x="9549" y="15553"/>
                  </a:cubicBezTo>
                  <a:cubicBezTo>
                    <a:pt x="9574" y="16405"/>
                    <a:pt x="9123" y="17157"/>
                    <a:pt x="9123" y="18009"/>
                  </a:cubicBezTo>
                  <a:cubicBezTo>
                    <a:pt x="9123" y="18310"/>
                    <a:pt x="9198" y="18610"/>
                    <a:pt x="9223" y="18936"/>
                  </a:cubicBezTo>
                  <a:cubicBezTo>
                    <a:pt x="9248" y="19237"/>
                    <a:pt x="9198" y="19563"/>
                    <a:pt x="9173" y="19863"/>
                  </a:cubicBezTo>
                  <a:lnTo>
                    <a:pt x="8948" y="21392"/>
                  </a:lnTo>
                  <a:cubicBezTo>
                    <a:pt x="8898" y="21793"/>
                    <a:pt x="8772" y="22069"/>
                    <a:pt x="9248" y="22119"/>
                  </a:cubicBezTo>
                  <a:cubicBezTo>
                    <a:pt x="9535" y="22148"/>
                    <a:pt x="9818" y="22159"/>
                    <a:pt x="10101" y="22159"/>
                  </a:cubicBezTo>
                  <a:cubicBezTo>
                    <a:pt x="11054" y="22159"/>
                    <a:pt x="11991" y="22027"/>
                    <a:pt x="12958" y="21969"/>
                  </a:cubicBezTo>
                  <a:cubicBezTo>
                    <a:pt x="13008" y="21969"/>
                    <a:pt x="13058" y="21969"/>
                    <a:pt x="13108" y="21919"/>
                  </a:cubicBezTo>
                  <a:cubicBezTo>
                    <a:pt x="13133" y="21893"/>
                    <a:pt x="13133" y="21868"/>
                    <a:pt x="13158" y="21818"/>
                  </a:cubicBezTo>
                  <a:cubicBezTo>
                    <a:pt x="13609" y="20064"/>
                    <a:pt x="14035" y="18385"/>
                    <a:pt x="14261" y="16580"/>
                  </a:cubicBezTo>
                  <a:cubicBezTo>
                    <a:pt x="14261" y="16405"/>
                    <a:pt x="14286" y="16254"/>
                    <a:pt x="14361" y="16104"/>
                  </a:cubicBezTo>
                  <a:cubicBezTo>
                    <a:pt x="14436" y="15929"/>
                    <a:pt x="14587" y="15778"/>
                    <a:pt x="14737" y="15628"/>
                  </a:cubicBezTo>
                  <a:cubicBezTo>
                    <a:pt x="15038" y="15227"/>
                    <a:pt x="15063" y="14801"/>
                    <a:pt x="15188" y="14350"/>
                  </a:cubicBezTo>
                  <a:cubicBezTo>
                    <a:pt x="15339" y="13898"/>
                    <a:pt x="15489" y="13472"/>
                    <a:pt x="15589" y="12996"/>
                  </a:cubicBezTo>
                  <a:cubicBezTo>
                    <a:pt x="15815" y="11893"/>
                    <a:pt x="16066" y="10791"/>
                    <a:pt x="16291" y="9688"/>
                  </a:cubicBezTo>
                  <a:cubicBezTo>
                    <a:pt x="16492" y="8786"/>
                    <a:pt x="16717" y="7959"/>
                    <a:pt x="16241" y="7081"/>
                  </a:cubicBezTo>
                  <a:cubicBezTo>
                    <a:pt x="16066" y="6806"/>
                    <a:pt x="15815" y="6580"/>
                    <a:pt x="15564" y="6380"/>
                  </a:cubicBezTo>
                  <a:cubicBezTo>
                    <a:pt x="13384" y="4600"/>
                    <a:pt x="10602" y="3573"/>
                    <a:pt x="7795" y="3472"/>
                  </a:cubicBezTo>
                  <a:cubicBezTo>
                    <a:pt x="6742" y="3447"/>
                    <a:pt x="5414" y="3372"/>
                    <a:pt x="5013" y="2395"/>
                  </a:cubicBezTo>
                  <a:cubicBezTo>
                    <a:pt x="4863" y="2044"/>
                    <a:pt x="4913" y="1618"/>
                    <a:pt x="4863" y="1217"/>
                  </a:cubicBezTo>
                  <a:cubicBezTo>
                    <a:pt x="4730" y="367"/>
                    <a:pt x="3687" y="1"/>
                    <a:pt x="278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7"/>
            <p:cNvSpPr/>
            <p:nvPr/>
          </p:nvSpPr>
          <p:spPr>
            <a:xfrm>
              <a:off x="7263172" y="3227723"/>
              <a:ext cx="130620" cy="279460"/>
            </a:xfrm>
            <a:custGeom>
              <a:avLst/>
              <a:gdLst/>
              <a:ahLst/>
              <a:cxnLst/>
              <a:rect l="l" t="t" r="r" b="b"/>
              <a:pathLst>
                <a:path w="3735" h="7991" extrusionOk="0">
                  <a:moveTo>
                    <a:pt x="2378" y="1"/>
                  </a:moveTo>
                  <a:cubicBezTo>
                    <a:pt x="2161" y="1"/>
                    <a:pt x="1935" y="82"/>
                    <a:pt x="1755" y="217"/>
                  </a:cubicBezTo>
                  <a:cubicBezTo>
                    <a:pt x="1454" y="443"/>
                    <a:pt x="1204" y="869"/>
                    <a:pt x="978" y="1195"/>
                  </a:cubicBezTo>
                  <a:cubicBezTo>
                    <a:pt x="677" y="1646"/>
                    <a:pt x="502" y="2247"/>
                    <a:pt x="376" y="2774"/>
                  </a:cubicBezTo>
                  <a:cubicBezTo>
                    <a:pt x="1" y="4177"/>
                    <a:pt x="326" y="5656"/>
                    <a:pt x="652" y="7060"/>
                  </a:cubicBezTo>
                  <a:cubicBezTo>
                    <a:pt x="677" y="7235"/>
                    <a:pt x="727" y="7435"/>
                    <a:pt x="853" y="7586"/>
                  </a:cubicBezTo>
                  <a:cubicBezTo>
                    <a:pt x="1078" y="7912"/>
                    <a:pt x="1529" y="7962"/>
                    <a:pt x="1930" y="7987"/>
                  </a:cubicBezTo>
                  <a:cubicBezTo>
                    <a:pt x="1963" y="7989"/>
                    <a:pt x="1996" y="7991"/>
                    <a:pt x="2028" y="7991"/>
                  </a:cubicBezTo>
                  <a:cubicBezTo>
                    <a:pt x="2632" y="7991"/>
                    <a:pt x="3085" y="7550"/>
                    <a:pt x="3108" y="6884"/>
                  </a:cubicBezTo>
                  <a:cubicBezTo>
                    <a:pt x="3133" y="6533"/>
                    <a:pt x="2983" y="6207"/>
                    <a:pt x="2958" y="5857"/>
                  </a:cubicBezTo>
                  <a:cubicBezTo>
                    <a:pt x="2933" y="5531"/>
                    <a:pt x="2933" y="5230"/>
                    <a:pt x="2883" y="4879"/>
                  </a:cubicBezTo>
                  <a:cubicBezTo>
                    <a:pt x="2833" y="4603"/>
                    <a:pt x="2858" y="4278"/>
                    <a:pt x="3058" y="4077"/>
                  </a:cubicBezTo>
                  <a:cubicBezTo>
                    <a:pt x="3184" y="3927"/>
                    <a:pt x="3384" y="3852"/>
                    <a:pt x="3509" y="3701"/>
                  </a:cubicBezTo>
                  <a:cubicBezTo>
                    <a:pt x="3735" y="3450"/>
                    <a:pt x="3685" y="3075"/>
                    <a:pt x="3635" y="2749"/>
                  </a:cubicBezTo>
                  <a:cubicBezTo>
                    <a:pt x="3610" y="2573"/>
                    <a:pt x="3585" y="2423"/>
                    <a:pt x="3534" y="2247"/>
                  </a:cubicBezTo>
                  <a:cubicBezTo>
                    <a:pt x="3434" y="1746"/>
                    <a:pt x="3309" y="1245"/>
                    <a:pt x="3133" y="744"/>
                  </a:cubicBezTo>
                  <a:cubicBezTo>
                    <a:pt x="3058" y="518"/>
                    <a:pt x="2958" y="268"/>
                    <a:pt x="2783" y="117"/>
                  </a:cubicBezTo>
                  <a:cubicBezTo>
                    <a:pt x="2662" y="37"/>
                    <a:pt x="2522" y="1"/>
                    <a:pt x="2378"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7"/>
            <p:cNvSpPr/>
            <p:nvPr/>
          </p:nvSpPr>
          <p:spPr>
            <a:xfrm>
              <a:off x="7505947" y="3153792"/>
              <a:ext cx="577664" cy="419766"/>
            </a:xfrm>
            <a:custGeom>
              <a:avLst/>
              <a:gdLst/>
              <a:ahLst/>
              <a:cxnLst/>
              <a:rect l="l" t="t" r="r" b="b"/>
              <a:pathLst>
                <a:path w="16518" h="12003" extrusionOk="0">
                  <a:moveTo>
                    <a:pt x="15858" y="0"/>
                  </a:moveTo>
                  <a:cubicBezTo>
                    <a:pt x="15678" y="0"/>
                    <a:pt x="15514" y="237"/>
                    <a:pt x="15415" y="452"/>
                  </a:cubicBezTo>
                  <a:cubicBezTo>
                    <a:pt x="15064" y="1254"/>
                    <a:pt x="15289" y="2382"/>
                    <a:pt x="14537" y="2958"/>
                  </a:cubicBezTo>
                  <a:cubicBezTo>
                    <a:pt x="13635" y="3635"/>
                    <a:pt x="12658" y="4136"/>
                    <a:pt x="11630" y="4612"/>
                  </a:cubicBezTo>
                  <a:cubicBezTo>
                    <a:pt x="10126" y="5314"/>
                    <a:pt x="8623" y="6066"/>
                    <a:pt x="7094" y="6692"/>
                  </a:cubicBezTo>
                  <a:cubicBezTo>
                    <a:pt x="5690" y="7269"/>
                    <a:pt x="4211" y="7570"/>
                    <a:pt x="2783" y="8071"/>
                  </a:cubicBezTo>
                  <a:cubicBezTo>
                    <a:pt x="2708" y="8096"/>
                    <a:pt x="2633" y="8121"/>
                    <a:pt x="2557" y="8146"/>
                  </a:cubicBezTo>
                  <a:cubicBezTo>
                    <a:pt x="2031" y="8346"/>
                    <a:pt x="1505" y="8647"/>
                    <a:pt x="1029" y="8923"/>
                  </a:cubicBezTo>
                  <a:cubicBezTo>
                    <a:pt x="552" y="9199"/>
                    <a:pt x="277" y="9700"/>
                    <a:pt x="176" y="10201"/>
                  </a:cubicBezTo>
                  <a:cubicBezTo>
                    <a:pt x="1" y="11279"/>
                    <a:pt x="1104" y="11880"/>
                    <a:pt x="2031" y="11981"/>
                  </a:cubicBezTo>
                  <a:cubicBezTo>
                    <a:pt x="2169" y="11995"/>
                    <a:pt x="2305" y="12002"/>
                    <a:pt x="2439" y="12002"/>
                  </a:cubicBezTo>
                  <a:cubicBezTo>
                    <a:pt x="3446" y="12002"/>
                    <a:pt x="4344" y="11619"/>
                    <a:pt x="5339" y="11354"/>
                  </a:cubicBezTo>
                  <a:cubicBezTo>
                    <a:pt x="5339" y="11354"/>
                    <a:pt x="5364" y="11354"/>
                    <a:pt x="5389" y="11329"/>
                  </a:cubicBezTo>
                  <a:cubicBezTo>
                    <a:pt x="6492" y="11053"/>
                    <a:pt x="7595" y="10502"/>
                    <a:pt x="8572" y="9875"/>
                  </a:cubicBezTo>
                  <a:cubicBezTo>
                    <a:pt x="9575" y="9224"/>
                    <a:pt x="10377" y="8422"/>
                    <a:pt x="11254" y="7620"/>
                  </a:cubicBezTo>
                  <a:cubicBezTo>
                    <a:pt x="12131" y="6818"/>
                    <a:pt x="13059" y="6041"/>
                    <a:pt x="14011" y="5314"/>
                  </a:cubicBezTo>
                  <a:cubicBezTo>
                    <a:pt x="14312" y="5088"/>
                    <a:pt x="14587" y="4813"/>
                    <a:pt x="14888" y="4562"/>
                  </a:cubicBezTo>
                  <a:cubicBezTo>
                    <a:pt x="15139" y="4336"/>
                    <a:pt x="15389" y="4111"/>
                    <a:pt x="15640" y="3885"/>
                  </a:cubicBezTo>
                  <a:cubicBezTo>
                    <a:pt x="15891" y="3635"/>
                    <a:pt x="16166" y="3409"/>
                    <a:pt x="16292" y="3083"/>
                  </a:cubicBezTo>
                  <a:cubicBezTo>
                    <a:pt x="16517" y="2632"/>
                    <a:pt x="16442" y="2156"/>
                    <a:pt x="16392" y="1680"/>
                  </a:cubicBezTo>
                  <a:cubicBezTo>
                    <a:pt x="16317" y="1204"/>
                    <a:pt x="16392" y="652"/>
                    <a:pt x="16141" y="226"/>
                  </a:cubicBezTo>
                  <a:cubicBezTo>
                    <a:pt x="16047" y="64"/>
                    <a:pt x="15950" y="0"/>
                    <a:pt x="15858"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7"/>
            <p:cNvSpPr/>
            <p:nvPr/>
          </p:nvSpPr>
          <p:spPr>
            <a:xfrm>
              <a:off x="7127305" y="3426399"/>
              <a:ext cx="513666" cy="496320"/>
            </a:xfrm>
            <a:custGeom>
              <a:avLst/>
              <a:gdLst/>
              <a:ahLst/>
              <a:cxnLst/>
              <a:rect l="l" t="t" r="r" b="b"/>
              <a:pathLst>
                <a:path w="14688" h="14192" extrusionOk="0">
                  <a:moveTo>
                    <a:pt x="13460" y="0"/>
                  </a:moveTo>
                  <a:cubicBezTo>
                    <a:pt x="11755" y="451"/>
                    <a:pt x="10001" y="677"/>
                    <a:pt x="8221" y="702"/>
                  </a:cubicBezTo>
                  <a:cubicBezTo>
                    <a:pt x="6041" y="727"/>
                    <a:pt x="4988" y="852"/>
                    <a:pt x="3485" y="2406"/>
                  </a:cubicBezTo>
                  <a:cubicBezTo>
                    <a:pt x="2081" y="3910"/>
                    <a:pt x="853" y="5514"/>
                    <a:pt x="1" y="7394"/>
                  </a:cubicBezTo>
                  <a:cubicBezTo>
                    <a:pt x="452" y="7694"/>
                    <a:pt x="928" y="7995"/>
                    <a:pt x="1379" y="8271"/>
                  </a:cubicBezTo>
                  <a:cubicBezTo>
                    <a:pt x="2056" y="8697"/>
                    <a:pt x="3234" y="8973"/>
                    <a:pt x="3284" y="9900"/>
                  </a:cubicBezTo>
                  <a:cubicBezTo>
                    <a:pt x="3334" y="11053"/>
                    <a:pt x="3409" y="12206"/>
                    <a:pt x="3459" y="13333"/>
                  </a:cubicBezTo>
                  <a:cubicBezTo>
                    <a:pt x="3485" y="13509"/>
                    <a:pt x="3485" y="13684"/>
                    <a:pt x="3610" y="13785"/>
                  </a:cubicBezTo>
                  <a:cubicBezTo>
                    <a:pt x="3693" y="13868"/>
                    <a:pt x="3804" y="13895"/>
                    <a:pt x="3924" y="13895"/>
                  </a:cubicBezTo>
                  <a:cubicBezTo>
                    <a:pt x="4059" y="13895"/>
                    <a:pt x="4205" y="13861"/>
                    <a:pt x="4337" y="13835"/>
                  </a:cubicBezTo>
                  <a:cubicBezTo>
                    <a:pt x="4375" y="13828"/>
                    <a:pt x="4411" y="13824"/>
                    <a:pt x="4446" y="13824"/>
                  </a:cubicBezTo>
                  <a:cubicBezTo>
                    <a:pt x="4768" y="13824"/>
                    <a:pt x="4919" y="14115"/>
                    <a:pt x="5214" y="14161"/>
                  </a:cubicBezTo>
                  <a:cubicBezTo>
                    <a:pt x="5335" y="14183"/>
                    <a:pt x="5462" y="14191"/>
                    <a:pt x="5594" y="14191"/>
                  </a:cubicBezTo>
                  <a:cubicBezTo>
                    <a:pt x="6065" y="14191"/>
                    <a:pt x="6588" y="14080"/>
                    <a:pt x="7018" y="14060"/>
                  </a:cubicBezTo>
                  <a:cubicBezTo>
                    <a:pt x="7294" y="14035"/>
                    <a:pt x="10327" y="13885"/>
                    <a:pt x="10327" y="13860"/>
                  </a:cubicBezTo>
                  <a:cubicBezTo>
                    <a:pt x="10352" y="11579"/>
                    <a:pt x="10377" y="9298"/>
                    <a:pt x="10377" y="6993"/>
                  </a:cubicBezTo>
                  <a:cubicBezTo>
                    <a:pt x="10402" y="6742"/>
                    <a:pt x="10402" y="6441"/>
                    <a:pt x="10527" y="6216"/>
                  </a:cubicBezTo>
                  <a:cubicBezTo>
                    <a:pt x="10703" y="5915"/>
                    <a:pt x="11054" y="5765"/>
                    <a:pt x="11379" y="5664"/>
                  </a:cubicBezTo>
                  <a:cubicBezTo>
                    <a:pt x="12457" y="5288"/>
                    <a:pt x="13685" y="4887"/>
                    <a:pt x="14688" y="4361"/>
                  </a:cubicBezTo>
                  <a:cubicBezTo>
                    <a:pt x="14287" y="2907"/>
                    <a:pt x="13861" y="1454"/>
                    <a:pt x="13460"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7"/>
            <p:cNvSpPr/>
            <p:nvPr/>
          </p:nvSpPr>
          <p:spPr>
            <a:xfrm>
              <a:off x="7379733" y="4009243"/>
              <a:ext cx="268269" cy="247216"/>
            </a:xfrm>
            <a:custGeom>
              <a:avLst/>
              <a:gdLst/>
              <a:ahLst/>
              <a:cxnLst/>
              <a:rect l="l" t="t" r="r" b="b"/>
              <a:pathLst>
                <a:path w="7671" h="7069" fill="none" extrusionOk="0">
                  <a:moveTo>
                    <a:pt x="1" y="1"/>
                  </a:moveTo>
                  <a:cubicBezTo>
                    <a:pt x="828" y="101"/>
                    <a:pt x="1630" y="201"/>
                    <a:pt x="2457" y="302"/>
                  </a:cubicBezTo>
                  <a:cubicBezTo>
                    <a:pt x="3911" y="477"/>
                    <a:pt x="5515" y="703"/>
                    <a:pt x="6542" y="1780"/>
                  </a:cubicBezTo>
                  <a:cubicBezTo>
                    <a:pt x="7169" y="2457"/>
                    <a:pt x="7470" y="3384"/>
                    <a:pt x="7570" y="4287"/>
                  </a:cubicBezTo>
                  <a:cubicBezTo>
                    <a:pt x="7670" y="5214"/>
                    <a:pt x="7570" y="6141"/>
                    <a:pt x="7470" y="7069"/>
                  </a:cubicBez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7"/>
            <p:cNvSpPr/>
            <p:nvPr/>
          </p:nvSpPr>
          <p:spPr>
            <a:xfrm>
              <a:off x="7303494" y="4243275"/>
              <a:ext cx="17556" cy="383955"/>
            </a:xfrm>
            <a:custGeom>
              <a:avLst/>
              <a:gdLst/>
              <a:ahLst/>
              <a:cxnLst/>
              <a:rect l="l" t="t" r="r" b="b"/>
              <a:pathLst>
                <a:path w="502" h="10979" extrusionOk="0">
                  <a:moveTo>
                    <a:pt x="0" y="1"/>
                  </a:moveTo>
                  <a:lnTo>
                    <a:pt x="0" y="10978"/>
                  </a:lnTo>
                  <a:lnTo>
                    <a:pt x="502" y="10978"/>
                  </a:lnTo>
                  <a:lnTo>
                    <a:pt x="50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7"/>
            <p:cNvSpPr/>
            <p:nvPr/>
          </p:nvSpPr>
          <p:spPr>
            <a:xfrm>
              <a:off x="7159759" y="4627198"/>
              <a:ext cx="300652" cy="80645"/>
            </a:xfrm>
            <a:custGeom>
              <a:avLst/>
              <a:gdLst/>
              <a:ahLst/>
              <a:cxnLst/>
              <a:rect l="l" t="t" r="r" b="b"/>
              <a:pathLst>
                <a:path w="8597" h="2306" fill="none" extrusionOk="0">
                  <a:moveTo>
                    <a:pt x="0" y="2306"/>
                  </a:moveTo>
                  <a:cubicBezTo>
                    <a:pt x="0" y="677"/>
                    <a:pt x="2882" y="0"/>
                    <a:pt x="4311" y="0"/>
                  </a:cubicBezTo>
                  <a:cubicBezTo>
                    <a:pt x="6015" y="0"/>
                    <a:pt x="8597" y="627"/>
                    <a:pt x="8597" y="2306"/>
                  </a:cubicBez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7"/>
            <p:cNvSpPr/>
            <p:nvPr/>
          </p:nvSpPr>
          <p:spPr>
            <a:xfrm>
              <a:off x="7312272" y="4628947"/>
              <a:ext cx="35" cy="93794"/>
            </a:xfrm>
            <a:custGeom>
              <a:avLst/>
              <a:gdLst/>
              <a:ahLst/>
              <a:cxnLst/>
              <a:rect l="l" t="t" r="r" b="b"/>
              <a:pathLst>
                <a:path w="1" h="2682" fill="none" extrusionOk="0">
                  <a:moveTo>
                    <a:pt x="0" y="2682"/>
                  </a:moveTo>
                  <a:lnTo>
                    <a:pt x="0" y="0"/>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7"/>
            <p:cNvSpPr/>
            <p:nvPr/>
          </p:nvSpPr>
          <p:spPr>
            <a:xfrm>
              <a:off x="7435828" y="4696443"/>
              <a:ext cx="50010" cy="49100"/>
            </a:xfrm>
            <a:custGeom>
              <a:avLst/>
              <a:gdLst/>
              <a:ahLst/>
              <a:cxnLst/>
              <a:rect l="l" t="t" r="r" b="b"/>
              <a:pathLst>
                <a:path w="1430" h="1404" extrusionOk="0">
                  <a:moveTo>
                    <a:pt x="703" y="0"/>
                  </a:moveTo>
                  <a:cubicBezTo>
                    <a:pt x="327" y="0"/>
                    <a:pt x="1" y="326"/>
                    <a:pt x="1" y="702"/>
                  </a:cubicBezTo>
                  <a:cubicBezTo>
                    <a:pt x="1" y="1103"/>
                    <a:pt x="327" y="1404"/>
                    <a:pt x="703" y="1404"/>
                  </a:cubicBezTo>
                  <a:cubicBezTo>
                    <a:pt x="1104" y="1404"/>
                    <a:pt x="1429" y="1103"/>
                    <a:pt x="1429" y="702"/>
                  </a:cubicBezTo>
                  <a:cubicBezTo>
                    <a:pt x="1429" y="326"/>
                    <a:pt x="1104" y="0"/>
                    <a:pt x="70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7"/>
            <p:cNvSpPr/>
            <p:nvPr/>
          </p:nvSpPr>
          <p:spPr>
            <a:xfrm>
              <a:off x="7286848" y="4696443"/>
              <a:ext cx="49100" cy="49100"/>
            </a:xfrm>
            <a:custGeom>
              <a:avLst/>
              <a:gdLst/>
              <a:ahLst/>
              <a:cxnLst/>
              <a:rect l="l" t="t" r="r" b="b"/>
              <a:pathLst>
                <a:path w="1404" h="1404" extrusionOk="0">
                  <a:moveTo>
                    <a:pt x="702" y="0"/>
                  </a:moveTo>
                  <a:cubicBezTo>
                    <a:pt x="326" y="0"/>
                    <a:pt x="0" y="326"/>
                    <a:pt x="0" y="702"/>
                  </a:cubicBezTo>
                  <a:cubicBezTo>
                    <a:pt x="0" y="1103"/>
                    <a:pt x="326" y="1404"/>
                    <a:pt x="702" y="1404"/>
                  </a:cubicBezTo>
                  <a:cubicBezTo>
                    <a:pt x="1103" y="1404"/>
                    <a:pt x="1404" y="1103"/>
                    <a:pt x="1404" y="702"/>
                  </a:cubicBezTo>
                  <a:cubicBezTo>
                    <a:pt x="1404" y="326"/>
                    <a:pt x="1103"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7"/>
            <p:cNvSpPr/>
            <p:nvPr/>
          </p:nvSpPr>
          <p:spPr>
            <a:xfrm>
              <a:off x="7137832" y="4696443"/>
              <a:ext cx="49135" cy="49100"/>
            </a:xfrm>
            <a:custGeom>
              <a:avLst/>
              <a:gdLst/>
              <a:ahLst/>
              <a:cxnLst/>
              <a:rect l="l" t="t" r="r" b="b"/>
              <a:pathLst>
                <a:path w="1405" h="1404" extrusionOk="0">
                  <a:moveTo>
                    <a:pt x="702" y="0"/>
                  </a:moveTo>
                  <a:cubicBezTo>
                    <a:pt x="301" y="0"/>
                    <a:pt x="1" y="326"/>
                    <a:pt x="1" y="702"/>
                  </a:cubicBezTo>
                  <a:cubicBezTo>
                    <a:pt x="1" y="1103"/>
                    <a:pt x="301" y="1404"/>
                    <a:pt x="702" y="1404"/>
                  </a:cubicBezTo>
                  <a:cubicBezTo>
                    <a:pt x="1103" y="1404"/>
                    <a:pt x="1404" y="1103"/>
                    <a:pt x="1404" y="702"/>
                  </a:cubicBezTo>
                  <a:cubicBezTo>
                    <a:pt x="1404" y="326"/>
                    <a:pt x="1103"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7"/>
            <p:cNvSpPr/>
            <p:nvPr/>
          </p:nvSpPr>
          <p:spPr>
            <a:xfrm>
              <a:off x="7067713" y="3665677"/>
              <a:ext cx="606551" cy="619700"/>
            </a:xfrm>
            <a:custGeom>
              <a:avLst/>
              <a:gdLst/>
              <a:ahLst/>
              <a:cxnLst/>
              <a:rect l="l" t="t" r="r" b="b"/>
              <a:pathLst>
                <a:path w="17344" h="17720" extrusionOk="0">
                  <a:moveTo>
                    <a:pt x="3334" y="0"/>
                  </a:moveTo>
                  <a:cubicBezTo>
                    <a:pt x="1504" y="0"/>
                    <a:pt x="1" y="1329"/>
                    <a:pt x="1" y="2958"/>
                  </a:cubicBezTo>
                  <a:lnTo>
                    <a:pt x="1" y="13484"/>
                  </a:lnTo>
                  <a:cubicBezTo>
                    <a:pt x="1" y="15815"/>
                    <a:pt x="2156" y="17720"/>
                    <a:pt x="4788" y="17720"/>
                  </a:cubicBezTo>
                  <a:lnTo>
                    <a:pt x="16793" y="17720"/>
                  </a:lnTo>
                  <a:cubicBezTo>
                    <a:pt x="17093" y="17720"/>
                    <a:pt x="17344" y="17494"/>
                    <a:pt x="17344" y="17218"/>
                  </a:cubicBezTo>
                  <a:cubicBezTo>
                    <a:pt x="17344" y="16943"/>
                    <a:pt x="17093" y="16717"/>
                    <a:pt x="16793" y="16717"/>
                  </a:cubicBezTo>
                  <a:lnTo>
                    <a:pt x="15289" y="16717"/>
                  </a:lnTo>
                  <a:cubicBezTo>
                    <a:pt x="12557" y="16717"/>
                    <a:pt x="10351" y="14787"/>
                    <a:pt x="10351" y="12381"/>
                  </a:cubicBezTo>
                  <a:lnTo>
                    <a:pt x="10351" y="2958"/>
                  </a:lnTo>
                  <a:cubicBezTo>
                    <a:pt x="10351" y="1329"/>
                    <a:pt x="8873" y="0"/>
                    <a:pt x="701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7"/>
            <p:cNvSpPr/>
            <p:nvPr/>
          </p:nvSpPr>
          <p:spPr>
            <a:xfrm>
              <a:off x="6986193" y="3152603"/>
              <a:ext cx="418997" cy="426061"/>
            </a:xfrm>
            <a:custGeom>
              <a:avLst/>
              <a:gdLst/>
              <a:ahLst/>
              <a:cxnLst/>
              <a:rect l="l" t="t" r="r" b="b"/>
              <a:pathLst>
                <a:path w="11981" h="12183" extrusionOk="0">
                  <a:moveTo>
                    <a:pt x="10174" y="0"/>
                  </a:moveTo>
                  <a:cubicBezTo>
                    <a:pt x="9983" y="0"/>
                    <a:pt x="9791" y="33"/>
                    <a:pt x="9600" y="110"/>
                  </a:cubicBezTo>
                  <a:cubicBezTo>
                    <a:pt x="9023" y="360"/>
                    <a:pt x="8723" y="962"/>
                    <a:pt x="8196" y="1313"/>
                  </a:cubicBezTo>
                  <a:cubicBezTo>
                    <a:pt x="7670" y="1689"/>
                    <a:pt x="6993" y="1714"/>
                    <a:pt x="6317" y="1764"/>
                  </a:cubicBezTo>
                  <a:cubicBezTo>
                    <a:pt x="5815" y="1789"/>
                    <a:pt x="5314" y="1814"/>
                    <a:pt x="4863" y="1964"/>
                  </a:cubicBezTo>
                  <a:cubicBezTo>
                    <a:pt x="3961" y="2290"/>
                    <a:pt x="3535" y="2992"/>
                    <a:pt x="3058" y="3744"/>
                  </a:cubicBezTo>
                  <a:cubicBezTo>
                    <a:pt x="2607" y="4496"/>
                    <a:pt x="1830" y="4972"/>
                    <a:pt x="1229" y="5624"/>
                  </a:cubicBezTo>
                  <a:cubicBezTo>
                    <a:pt x="151" y="6852"/>
                    <a:pt x="1" y="8807"/>
                    <a:pt x="903" y="10185"/>
                  </a:cubicBezTo>
                  <a:cubicBezTo>
                    <a:pt x="1204" y="10636"/>
                    <a:pt x="1580" y="11012"/>
                    <a:pt x="2006" y="11338"/>
                  </a:cubicBezTo>
                  <a:cubicBezTo>
                    <a:pt x="2784" y="11921"/>
                    <a:pt x="3716" y="12182"/>
                    <a:pt x="4669" y="12182"/>
                  </a:cubicBezTo>
                  <a:cubicBezTo>
                    <a:pt x="6664" y="12182"/>
                    <a:pt x="8750" y="11038"/>
                    <a:pt x="9700" y="9308"/>
                  </a:cubicBezTo>
                  <a:cubicBezTo>
                    <a:pt x="10427" y="7979"/>
                    <a:pt x="10151" y="6325"/>
                    <a:pt x="9850" y="4822"/>
                  </a:cubicBezTo>
                  <a:cubicBezTo>
                    <a:pt x="9700" y="3994"/>
                    <a:pt x="9775" y="3368"/>
                    <a:pt x="10627" y="2942"/>
                  </a:cubicBezTo>
                  <a:cubicBezTo>
                    <a:pt x="10853" y="2817"/>
                    <a:pt x="11104" y="2741"/>
                    <a:pt x="11304" y="2616"/>
                  </a:cubicBezTo>
                  <a:cubicBezTo>
                    <a:pt x="11805" y="2290"/>
                    <a:pt x="11981" y="1563"/>
                    <a:pt x="11755" y="1012"/>
                  </a:cubicBezTo>
                  <a:cubicBezTo>
                    <a:pt x="11530" y="461"/>
                    <a:pt x="10953" y="85"/>
                    <a:pt x="10352" y="9"/>
                  </a:cubicBezTo>
                  <a:cubicBezTo>
                    <a:pt x="10292" y="4"/>
                    <a:pt x="10233" y="0"/>
                    <a:pt x="1017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7"/>
            <p:cNvSpPr/>
            <p:nvPr/>
          </p:nvSpPr>
          <p:spPr>
            <a:xfrm>
              <a:off x="7757501" y="3485117"/>
              <a:ext cx="36860" cy="11436"/>
            </a:xfrm>
            <a:custGeom>
              <a:avLst/>
              <a:gdLst/>
              <a:ahLst/>
              <a:cxnLst/>
              <a:rect l="l" t="t" r="r" b="b"/>
              <a:pathLst>
                <a:path w="1054" h="327" extrusionOk="0">
                  <a:moveTo>
                    <a:pt x="26" y="0"/>
                  </a:moveTo>
                  <a:cubicBezTo>
                    <a:pt x="1" y="25"/>
                    <a:pt x="1" y="50"/>
                    <a:pt x="26" y="75"/>
                  </a:cubicBezTo>
                  <a:cubicBezTo>
                    <a:pt x="126" y="251"/>
                    <a:pt x="327" y="326"/>
                    <a:pt x="527" y="326"/>
                  </a:cubicBezTo>
                  <a:cubicBezTo>
                    <a:pt x="728" y="301"/>
                    <a:pt x="903" y="201"/>
                    <a:pt x="1054" y="75"/>
                  </a:cubicBezTo>
                  <a:lnTo>
                    <a:pt x="26"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7"/>
            <p:cNvSpPr/>
            <p:nvPr/>
          </p:nvSpPr>
          <p:spPr>
            <a:xfrm>
              <a:off x="8432426" y="3162570"/>
              <a:ext cx="6155" cy="12310"/>
            </a:xfrm>
            <a:custGeom>
              <a:avLst/>
              <a:gdLst/>
              <a:ahLst/>
              <a:cxnLst/>
              <a:rect l="l" t="t" r="r" b="b"/>
              <a:pathLst>
                <a:path w="176" h="352" extrusionOk="0">
                  <a:moveTo>
                    <a:pt x="0" y="0"/>
                  </a:moveTo>
                  <a:lnTo>
                    <a:pt x="0" y="351"/>
                  </a:lnTo>
                  <a:lnTo>
                    <a:pt x="25" y="351"/>
                  </a:lnTo>
                  <a:cubicBezTo>
                    <a:pt x="76" y="326"/>
                    <a:pt x="126" y="301"/>
                    <a:pt x="151" y="251"/>
                  </a:cubicBezTo>
                  <a:cubicBezTo>
                    <a:pt x="176" y="201"/>
                    <a:pt x="176" y="126"/>
                    <a:pt x="151" y="75"/>
                  </a:cubicBezTo>
                  <a:cubicBezTo>
                    <a:pt x="126" y="25"/>
                    <a:pt x="50" y="0"/>
                    <a:pt x="0"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7"/>
            <p:cNvSpPr/>
            <p:nvPr/>
          </p:nvSpPr>
          <p:spPr>
            <a:xfrm>
              <a:off x="8336883" y="3176594"/>
              <a:ext cx="28082" cy="12730"/>
            </a:xfrm>
            <a:custGeom>
              <a:avLst/>
              <a:gdLst/>
              <a:ahLst/>
              <a:cxnLst/>
              <a:rect l="l" t="t" r="r" b="b"/>
              <a:pathLst>
                <a:path w="803" h="364" extrusionOk="0">
                  <a:moveTo>
                    <a:pt x="26" y="0"/>
                  </a:moveTo>
                  <a:lnTo>
                    <a:pt x="26" y="0"/>
                  </a:lnTo>
                  <a:cubicBezTo>
                    <a:pt x="0" y="50"/>
                    <a:pt x="26" y="100"/>
                    <a:pt x="76" y="151"/>
                  </a:cubicBezTo>
                  <a:cubicBezTo>
                    <a:pt x="126" y="226"/>
                    <a:pt x="176" y="301"/>
                    <a:pt x="251" y="326"/>
                  </a:cubicBezTo>
                  <a:cubicBezTo>
                    <a:pt x="301" y="351"/>
                    <a:pt x="358" y="364"/>
                    <a:pt x="414" y="364"/>
                  </a:cubicBezTo>
                  <a:cubicBezTo>
                    <a:pt x="470" y="364"/>
                    <a:pt x="527" y="351"/>
                    <a:pt x="577" y="326"/>
                  </a:cubicBezTo>
                  <a:cubicBezTo>
                    <a:pt x="677" y="276"/>
                    <a:pt x="752" y="201"/>
                    <a:pt x="802" y="100"/>
                  </a:cubicBezTo>
                  <a:lnTo>
                    <a:pt x="777" y="100"/>
                  </a:lnTo>
                  <a:lnTo>
                    <a:pt x="26"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7"/>
            <p:cNvSpPr/>
            <p:nvPr/>
          </p:nvSpPr>
          <p:spPr>
            <a:xfrm>
              <a:off x="6371265" y="3312084"/>
              <a:ext cx="114417" cy="136976"/>
            </a:xfrm>
            <a:custGeom>
              <a:avLst/>
              <a:gdLst/>
              <a:ahLst/>
              <a:cxnLst/>
              <a:rect l="l" t="t" r="r" b="b"/>
              <a:pathLst>
                <a:path w="4022" h="4815" extrusionOk="0">
                  <a:moveTo>
                    <a:pt x="1587" y="0"/>
                  </a:moveTo>
                  <a:lnTo>
                    <a:pt x="1058" y="1481"/>
                  </a:lnTo>
                  <a:lnTo>
                    <a:pt x="0" y="2169"/>
                  </a:lnTo>
                  <a:lnTo>
                    <a:pt x="106" y="2963"/>
                  </a:lnTo>
                  <a:lnTo>
                    <a:pt x="4022" y="4815"/>
                  </a:lnTo>
                  <a:lnTo>
                    <a:pt x="3440" y="952"/>
                  </a:lnTo>
                  <a:close/>
                </a:path>
              </a:pathLst>
            </a:custGeom>
            <a:solidFill>
              <a:schemeClr val="dk2"/>
            </a:solidFill>
            <a:ln w="9525" cap="flat" cmpd="sng">
              <a:solidFill>
                <a:schemeClr val="dk2"/>
              </a:solidFill>
              <a:prstDash val="solid"/>
              <a:round/>
              <a:headEnd type="none" w="med" len="med"/>
              <a:tailEnd type="none" w="med" len="med"/>
            </a:ln>
          </p:spPr>
        </p:sp>
        <p:grpSp>
          <p:nvGrpSpPr>
            <p:cNvPr id="759" name="Google Shape;759;p27"/>
            <p:cNvGrpSpPr/>
            <p:nvPr/>
          </p:nvGrpSpPr>
          <p:grpSpPr>
            <a:xfrm>
              <a:off x="6285878" y="3051254"/>
              <a:ext cx="164818" cy="315544"/>
              <a:chOff x="5990537" y="2792332"/>
              <a:chExt cx="144842" cy="277301"/>
            </a:xfrm>
          </p:grpSpPr>
          <p:sp>
            <p:nvSpPr>
              <p:cNvPr id="760" name="Google Shape;760;p27"/>
              <p:cNvSpPr/>
              <p:nvPr/>
            </p:nvSpPr>
            <p:spPr>
              <a:xfrm>
                <a:off x="6003630" y="2839324"/>
                <a:ext cx="126341" cy="230309"/>
              </a:xfrm>
              <a:custGeom>
                <a:avLst/>
                <a:gdLst/>
                <a:ahLst/>
                <a:cxnLst/>
                <a:rect l="l" t="t" r="r" b="b"/>
                <a:pathLst>
                  <a:path w="4111" h="7494" extrusionOk="0">
                    <a:moveTo>
                      <a:pt x="3509" y="0"/>
                    </a:moveTo>
                    <a:lnTo>
                      <a:pt x="1780" y="401"/>
                    </a:lnTo>
                    <a:cubicBezTo>
                      <a:pt x="677" y="652"/>
                      <a:pt x="1" y="1754"/>
                      <a:pt x="251" y="2832"/>
                    </a:cubicBezTo>
                    <a:lnTo>
                      <a:pt x="427" y="3484"/>
                    </a:lnTo>
                    <a:cubicBezTo>
                      <a:pt x="477" y="3759"/>
                      <a:pt x="602" y="3985"/>
                      <a:pt x="752" y="4186"/>
                    </a:cubicBezTo>
                    <a:lnTo>
                      <a:pt x="402" y="5815"/>
                    </a:lnTo>
                    <a:cubicBezTo>
                      <a:pt x="226" y="6566"/>
                      <a:pt x="727" y="7343"/>
                      <a:pt x="1504" y="7469"/>
                    </a:cubicBezTo>
                    <a:cubicBezTo>
                      <a:pt x="1588" y="7485"/>
                      <a:pt x="1672" y="7494"/>
                      <a:pt x="1754" y="7494"/>
                    </a:cubicBezTo>
                    <a:cubicBezTo>
                      <a:pt x="2411" y="7494"/>
                      <a:pt x="2997" y="6981"/>
                      <a:pt x="3108" y="6291"/>
                    </a:cubicBezTo>
                    <a:lnTo>
                      <a:pt x="3359" y="4461"/>
                    </a:lnTo>
                    <a:cubicBezTo>
                      <a:pt x="3860" y="4035"/>
                      <a:pt x="4111" y="3358"/>
                      <a:pt x="3935" y="2682"/>
                    </a:cubicBezTo>
                    <a:lnTo>
                      <a:pt x="3509"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7"/>
              <p:cNvSpPr/>
              <p:nvPr/>
            </p:nvSpPr>
            <p:spPr>
              <a:xfrm>
                <a:off x="5990537" y="2792332"/>
                <a:ext cx="144842" cy="168476"/>
              </a:xfrm>
              <a:custGeom>
                <a:avLst/>
                <a:gdLst/>
                <a:ahLst/>
                <a:cxnLst/>
                <a:rect l="l" t="t" r="r" b="b"/>
                <a:pathLst>
                  <a:path w="4713" h="5482" extrusionOk="0">
                    <a:moveTo>
                      <a:pt x="3608" y="1"/>
                    </a:moveTo>
                    <a:cubicBezTo>
                      <a:pt x="3312" y="1"/>
                      <a:pt x="3017" y="100"/>
                      <a:pt x="2783" y="276"/>
                    </a:cubicBezTo>
                    <a:cubicBezTo>
                      <a:pt x="2582" y="426"/>
                      <a:pt x="2407" y="627"/>
                      <a:pt x="2181" y="752"/>
                    </a:cubicBezTo>
                    <a:cubicBezTo>
                      <a:pt x="1780" y="978"/>
                      <a:pt x="1304" y="877"/>
                      <a:pt x="903" y="1128"/>
                    </a:cubicBezTo>
                    <a:cubicBezTo>
                      <a:pt x="652" y="1303"/>
                      <a:pt x="427" y="1604"/>
                      <a:pt x="376" y="1905"/>
                    </a:cubicBezTo>
                    <a:cubicBezTo>
                      <a:pt x="351" y="2156"/>
                      <a:pt x="376" y="2406"/>
                      <a:pt x="326" y="2632"/>
                    </a:cubicBezTo>
                    <a:cubicBezTo>
                      <a:pt x="276" y="2933"/>
                      <a:pt x="51" y="3183"/>
                      <a:pt x="26" y="3509"/>
                    </a:cubicBezTo>
                    <a:cubicBezTo>
                      <a:pt x="1" y="3710"/>
                      <a:pt x="101" y="3910"/>
                      <a:pt x="176" y="4111"/>
                    </a:cubicBezTo>
                    <a:cubicBezTo>
                      <a:pt x="276" y="4411"/>
                      <a:pt x="402" y="4687"/>
                      <a:pt x="502" y="4963"/>
                    </a:cubicBezTo>
                    <a:cubicBezTo>
                      <a:pt x="552" y="5113"/>
                      <a:pt x="602" y="5464"/>
                      <a:pt x="828" y="5464"/>
                    </a:cubicBezTo>
                    <a:cubicBezTo>
                      <a:pt x="855" y="5476"/>
                      <a:pt x="882" y="5481"/>
                      <a:pt x="907" y="5481"/>
                    </a:cubicBezTo>
                    <a:cubicBezTo>
                      <a:pt x="1212" y="5481"/>
                      <a:pt x="1402" y="4718"/>
                      <a:pt x="1379" y="4486"/>
                    </a:cubicBezTo>
                    <a:cubicBezTo>
                      <a:pt x="1304" y="3760"/>
                      <a:pt x="1204" y="2832"/>
                      <a:pt x="2056" y="2557"/>
                    </a:cubicBezTo>
                    <a:cubicBezTo>
                      <a:pt x="2356" y="2456"/>
                      <a:pt x="2707" y="2456"/>
                      <a:pt x="3033" y="2406"/>
                    </a:cubicBezTo>
                    <a:cubicBezTo>
                      <a:pt x="3384" y="2331"/>
                      <a:pt x="3735" y="2206"/>
                      <a:pt x="4011" y="1980"/>
                    </a:cubicBezTo>
                    <a:cubicBezTo>
                      <a:pt x="4211" y="1830"/>
                      <a:pt x="4361" y="1654"/>
                      <a:pt x="4487" y="1454"/>
                    </a:cubicBezTo>
                    <a:cubicBezTo>
                      <a:pt x="4637" y="1178"/>
                      <a:pt x="4712" y="877"/>
                      <a:pt x="4612" y="577"/>
                    </a:cubicBezTo>
                    <a:cubicBezTo>
                      <a:pt x="4487" y="276"/>
                      <a:pt x="4186" y="75"/>
                      <a:pt x="3860" y="25"/>
                    </a:cubicBezTo>
                    <a:cubicBezTo>
                      <a:pt x="3777" y="9"/>
                      <a:pt x="3693" y="1"/>
                      <a:pt x="360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7"/>
              <p:cNvSpPr/>
              <p:nvPr/>
            </p:nvSpPr>
            <p:spPr>
              <a:xfrm>
                <a:off x="6064482" y="2971017"/>
                <a:ext cx="45484" cy="44716"/>
              </a:xfrm>
              <a:custGeom>
                <a:avLst/>
                <a:gdLst/>
                <a:ahLst/>
                <a:cxnLst/>
                <a:rect l="l" t="t" r="r" b="b"/>
                <a:pathLst>
                  <a:path w="1480" h="1455" extrusionOk="0">
                    <a:moveTo>
                      <a:pt x="1479" y="1"/>
                    </a:moveTo>
                    <a:cubicBezTo>
                      <a:pt x="1125" y="89"/>
                      <a:pt x="808" y="178"/>
                      <a:pt x="458" y="178"/>
                    </a:cubicBezTo>
                    <a:cubicBezTo>
                      <a:pt x="313" y="178"/>
                      <a:pt x="162" y="163"/>
                      <a:pt x="1" y="126"/>
                    </a:cubicBezTo>
                    <a:lnTo>
                      <a:pt x="1" y="126"/>
                    </a:lnTo>
                    <a:cubicBezTo>
                      <a:pt x="402" y="602"/>
                      <a:pt x="903" y="953"/>
                      <a:pt x="1229" y="1454"/>
                    </a:cubicBezTo>
                    <a:lnTo>
                      <a:pt x="1354" y="502"/>
                    </a:lnTo>
                    <a:cubicBezTo>
                      <a:pt x="1379" y="327"/>
                      <a:pt x="1429" y="176"/>
                      <a:pt x="14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7"/>
              <p:cNvSpPr/>
              <p:nvPr/>
            </p:nvSpPr>
            <p:spPr>
              <a:xfrm>
                <a:off x="6082983" y="2929434"/>
                <a:ext cx="28520" cy="18993"/>
              </a:xfrm>
              <a:custGeom>
                <a:avLst/>
                <a:gdLst/>
                <a:ahLst/>
                <a:cxnLst/>
                <a:rect l="l" t="t" r="r" b="b"/>
                <a:pathLst>
                  <a:path w="928" h="618" extrusionOk="0">
                    <a:moveTo>
                      <a:pt x="902" y="0"/>
                    </a:moveTo>
                    <a:cubicBezTo>
                      <a:pt x="902" y="0"/>
                      <a:pt x="877" y="25"/>
                      <a:pt x="902" y="25"/>
                    </a:cubicBezTo>
                    <a:lnTo>
                      <a:pt x="0" y="276"/>
                    </a:lnTo>
                    <a:cubicBezTo>
                      <a:pt x="25" y="426"/>
                      <a:pt x="150" y="577"/>
                      <a:pt x="301" y="602"/>
                    </a:cubicBezTo>
                    <a:cubicBezTo>
                      <a:pt x="338" y="613"/>
                      <a:pt x="376" y="618"/>
                      <a:pt x="413" y="618"/>
                    </a:cubicBezTo>
                    <a:cubicBezTo>
                      <a:pt x="548" y="618"/>
                      <a:pt x="673" y="550"/>
                      <a:pt x="752" y="452"/>
                    </a:cubicBezTo>
                    <a:cubicBezTo>
                      <a:pt x="852" y="351"/>
                      <a:pt x="927" y="176"/>
                      <a:pt x="9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64" name="Google Shape;764;p27"/>
          <p:cNvGrpSpPr/>
          <p:nvPr/>
        </p:nvGrpSpPr>
        <p:grpSpPr>
          <a:xfrm>
            <a:off x="6171613" y="0"/>
            <a:ext cx="422503" cy="1832059"/>
            <a:chOff x="7093138" y="727500"/>
            <a:chExt cx="422503" cy="1832059"/>
          </a:xfrm>
        </p:grpSpPr>
        <p:sp>
          <p:nvSpPr>
            <p:cNvPr id="765" name="Google Shape;765;p27"/>
            <p:cNvSpPr/>
            <p:nvPr/>
          </p:nvSpPr>
          <p:spPr>
            <a:xfrm>
              <a:off x="7246525" y="2440303"/>
              <a:ext cx="119221" cy="119256"/>
            </a:xfrm>
            <a:custGeom>
              <a:avLst/>
              <a:gdLst/>
              <a:ahLst/>
              <a:cxnLst/>
              <a:rect l="l" t="t" r="r" b="b"/>
              <a:pathLst>
                <a:path w="3409" h="3410" extrusionOk="0">
                  <a:moveTo>
                    <a:pt x="1705" y="1"/>
                  </a:moveTo>
                  <a:cubicBezTo>
                    <a:pt x="777" y="1"/>
                    <a:pt x="0" y="752"/>
                    <a:pt x="0" y="1705"/>
                  </a:cubicBezTo>
                  <a:cubicBezTo>
                    <a:pt x="0" y="2657"/>
                    <a:pt x="777" y="3409"/>
                    <a:pt x="1705" y="3409"/>
                  </a:cubicBezTo>
                  <a:cubicBezTo>
                    <a:pt x="2657" y="3409"/>
                    <a:pt x="3409" y="2657"/>
                    <a:pt x="3409" y="1705"/>
                  </a:cubicBezTo>
                  <a:cubicBezTo>
                    <a:pt x="3409" y="752"/>
                    <a:pt x="2657" y="1"/>
                    <a:pt x="1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75000"/>
                  </a:schemeClr>
                </a:solidFill>
              </a:endParaRPr>
            </a:p>
          </p:txBody>
        </p:sp>
        <p:sp>
          <p:nvSpPr>
            <p:cNvPr id="766" name="Google Shape;766;p27"/>
            <p:cNvSpPr/>
            <p:nvPr/>
          </p:nvSpPr>
          <p:spPr>
            <a:xfrm>
              <a:off x="7093138" y="2264989"/>
              <a:ext cx="422503" cy="213052"/>
            </a:xfrm>
            <a:custGeom>
              <a:avLst/>
              <a:gdLst/>
              <a:ahLst/>
              <a:cxnLst/>
              <a:rect l="l" t="t" r="r" b="b"/>
              <a:pathLst>
                <a:path w="12081" h="6092" extrusionOk="0">
                  <a:moveTo>
                    <a:pt x="6040" y="1"/>
                  </a:moveTo>
                  <a:cubicBezTo>
                    <a:pt x="2707" y="1"/>
                    <a:pt x="0" y="2708"/>
                    <a:pt x="0" y="6041"/>
                  </a:cubicBezTo>
                  <a:lnTo>
                    <a:pt x="0" y="6091"/>
                  </a:lnTo>
                  <a:lnTo>
                    <a:pt x="12081" y="6091"/>
                  </a:lnTo>
                  <a:lnTo>
                    <a:pt x="12081" y="6041"/>
                  </a:lnTo>
                  <a:cubicBezTo>
                    <a:pt x="12081" y="2708"/>
                    <a:pt x="9374" y="1"/>
                    <a:pt x="6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75000"/>
                  </a:schemeClr>
                </a:solidFill>
              </a:endParaRPr>
            </a:p>
          </p:txBody>
        </p:sp>
        <p:cxnSp>
          <p:nvCxnSpPr>
            <p:cNvPr id="767" name="Google Shape;767;p27"/>
            <p:cNvCxnSpPr/>
            <p:nvPr/>
          </p:nvCxnSpPr>
          <p:spPr>
            <a:xfrm rot="10800000">
              <a:off x="7304385" y="727500"/>
              <a:ext cx="0" cy="1537500"/>
            </a:xfrm>
            <a:prstGeom prst="straightConnector1">
              <a:avLst/>
            </a:prstGeom>
            <a:noFill/>
            <a:ln w="19050" cap="flat" cmpd="sng">
              <a:solidFill>
                <a:schemeClr val="dk1"/>
              </a:solidFill>
              <a:prstDash val="solid"/>
              <a:round/>
              <a:headEnd type="none" w="med" len="med"/>
              <a:tailEnd type="none" w="med" len="med"/>
            </a:ln>
          </p:spPr>
        </p:cxnSp>
      </p:grpSp>
      <p:grpSp>
        <p:nvGrpSpPr>
          <p:cNvPr id="768" name="Google Shape;768;p27"/>
          <p:cNvGrpSpPr/>
          <p:nvPr/>
        </p:nvGrpSpPr>
        <p:grpSpPr>
          <a:xfrm>
            <a:off x="7047923" y="0"/>
            <a:ext cx="422503" cy="1286059"/>
            <a:chOff x="7856998" y="456300"/>
            <a:chExt cx="422503" cy="1286059"/>
          </a:xfrm>
        </p:grpSpPr>
        <p:sp>
          <p:nvSpPr>
            <p:cNvPr id="769" name="Google Shape;769;p27"/>
            <p:cNvSpPr/>
            <p:nvPr/>
          </p:nvSpPr>
          <p:spPr>
            <a:xfrm>
              <a:off x="8011260" y="1623103"/>
              <a:ext cx="119256" cy="119256"/>
            </a:xfrm>
            <a:custGeom>
              <a:avLst/>
              <a:gdLst/>
              <a:ahLst/>
              <a:cxnLst/>
              <a:rect l="l" t="t" r="r" b="b"/>
              <a:pathLst>
                <a:path w="3410" h="3410" extrusionOk="0">
                  <a:moveTo>
                    <a:pt x="1705" y="1"/>
                  </a:moveTo>
                  <a:cubicBezTo>
                    <a:pt x="752" y="1"/>
                    <a:pt x="1" y="752"/>
                    <a:pt x="1" y="1705"/>
                  </a:cubicBezTo>
                  <a:cubicBezTo>
                    <a:pt x="1" y="2657"/>
                    <a:pt x="752" y="3409"/>
                    <a:pt x="1705" y="3409"/>
                  </a:cubicBezTo>
                  <a:cubicBezTo>
                    <a:pt x="2632" y="3409"/>
                    <a:pt x="3409" y="2657"/>
                    <a:pt x="3409" y="1705"/>
                  </a:cubicBezTo>
                  <a:cubicBezTo>
                    <a:pt x="3409" y="752"/>
                    <a:pt x="2632" y="1"/>
                    <a:pt x="1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7"/>
            <p:cNvSpPr/>
            <p:nvPr/>
          </p:nvSpPr>
          <p:spPr>
            <a:xfrm>
              <a:off x="7856998" y="1447789"/>
              <a:ext cx="422503" cy="213052"/>
            </a:xfrm>
            <a:custGeom>
              <a:avLst/>
              <a:gdLst/>
              <a:ahLst/>
              <a:cxnLst/>
              <a:rect l="l" t="t" r="r" b="b"/>
              <a:pathLst>
                <a:path w="12081" h="6092" extrusionOk="0">
                  <a:moveTo>
                    <a:pt x="6041" y="1"/>
                  </a:moveTo>
                  <a:cubicBezTo>
                    <a:pt x="2707" y="1"/>
                    <a:pt x="1" y="2708"/>
                    <a:pt x="1" y="6041"/>
                  </a:cubicBezTo>
                  <a:lnTo>
                    <a:pt x="1" y="6091"/>
                  </a:lnTo>
                  <a:lnTo>
                    <a:pt x="12081" y="6091"/>
                  </a:lnTo>
                  <a:lnTo>
                    <a:pt x="12081" y="6041"/>
                  </a:lnTo>
                  <a:cubicBezTo>
                    <a:pt x="12081" y="2708"/>
                    <a:pt x="9374" y="1"/>
                    <a:pt x="6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1" name="Google Shape;771;p27"/>
            <p:cNvCxnSpPr/>
            <p:nvPr/>
          </p:nvCxnSpPr>
          <p:spPr>
            <a:xfrm rot="10800000">
              <a:off x="8068260" y="456300"/>
              <a:ext cx="0" cy="991500"/>
            </a:xfrm>
            <a:prstGeom prst="straightConnector1">
              <a:avLst/>
            </a:prstGeom>
            <a:noFill/>
            <a:ln w="19050" cap="flat" cmpd="sng">
              <a:solidFill>
                <a:schemeClr val="dk1"/>
              </a:solidFill>
              <a:prstDash val="solid"/>
              <a:round/>
              <a:headEnd type="none" w="med" len="med"/>
              <a:tailEnd type="none" w="med" len="med"/>
            </a:ln>
          </p:spPr>
        </p:cxnSp>
      </p:grpSp>
      <p:cxnSp>
        <p:nvCxnSpPr>
          <p:cNvPr id="772" name="Google Shape;772;p27"/>
          <p:cNvCxnSpPr/>
          <p:nvPr/>
        </p:nvCxnSpPr>
        <p:spPr>
          <a:xfrm>
            <a:off x="813967" y="2535500"/>
            <a:ext cx="1732800" cy="0"/>
          </a:xfrm>
          <a:prstGeom prst="straightConnector1">
            <a:avLst/>
          </a:prstGeom>
          <a:noFill/>
          <a:ln w="19050" cap="flat" cmpd="sng">
            <a:solidFill>
              <a:schemeClr val="dk1"/>
            </a:solidFill>
            <a:prstDash val="solid"/>
            <a:round/>
            <a:headEnd type="none" w="med" len="med"/>
            <a:tailEnd type="none" w="med" len="med"/>
          </a:ln>
        </p:spPr>
      </p:cxnSp>
      <p:pic>
        <p:nvPicPr>
          <p:cNvPr id="3" name="Graphic 2">
            <a:extLst>
              <a:ext uri="{FF2B5EF4-FFF2-40B4-BE49-F238E27FC236}">
                <a16:creationId xmlns:a16="http://schemas.microsoft.com/office/drawing/2014/main" id="{4F45744B-0366-0238-7EB1-4E96E97E4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9799" y="1682525"/>
            <a:ext cx="3107926" cy="70018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grpSp>
        <p:nvGrpSpPr>
          <p:cNvPr id="810" name="Google Shape;810;p30"/>
          <p:cNvGrpSpPr/>
          <p:nvPr/>
        </p:nvGrpSpPr>
        <p:grpSpPr>
          <a:xfrm rot="10800000">
            <a:off x="8625196" y="135041"/>
            <a:ext cx="374394" cy="962866"/>
            <a:chOff x="-720900" y="1958300"/>
            <a:chExt cx="462900" cy="1190488"/>
          </a:xfrm>
        </p:grpSpPr>
        <p:sp>
          <p:nvSpPr>
            <p:cNvPr id="811" name="Google Shape;811;p30"/>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0"/>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50C1B7D6-87CF-B5AF-80F7-42308DC2A574}"/>
              </a:ext>
            </a:extLst>
          </p:cNvPr>
          <p:cNvSpPr txBox="1"/>
          <p:nvPr/>
        </p:nvSpPr>
        <p:spPr>
          <a:xfrm>
            <a:off x="144410" y="188423"/>
            <a:ext cx="8480786" cy="5109091"/>
          </a:xfrm>
          <a:prstGeom prst="rect">
            <a:avLst/>
          </a:prstGeom>
          <a:noFill/>
        </p:spPr>
        <p:txBody>
          <a:bodyPr wrap="square">
            <a:spAutoFit/>
          </a:bodyPr>
          <a:lstStyle/>
          <a:p>
            <a:pPr algn="just"/>
            <a:r>
              <a:rPr lang="en-US" sz="2000" b="1" i="0" dirty="0">
                <a:solidFill>
                  <a:srgbClr val="374151"/>
                </a:solidFill>
                <a:effectLst/>
                <a:latin typeface="Söhne"/>
              </a:rPr>
              <a:t>4. Efficiency and Time-saving: </a:t>
            </a:r>
          </a:p>
          <a:p>
            <a:pPr algn="just"/>
            <a:endParaRPr lang="en-US" dirty="0">
              <a:solidFill>
                <a:srgbClr val="374151"/>
              </a:solidFill>
              <a:latin typeface="Söhne"/>
            </a:endParaRPr>
          </a:p>
          <a:p>
            <a:pPr algn="just"/>
            <a:r>
              <a:rPr lang="en-US" b="0" i="0" dirty="0">
                <a:solidFill>
                  <a:srgbClr val="374151"/>
                </a:solidFill>
                <a:effectLst/>
                <a:latin typeface="Söhne"/>
              </a:rPr>
              <a:t>By automating various recruitment processes, the system saves time and reduces manual efforts. Job providers can manage applications, shortlist candidates, and schedule interviews more efficiently, ultimately accelerating the overall recruitment timeline.</a:t>
            </a:r>
          </a:p>
          <a:p>
            <a:pPr algn="just"/>
            <a:endParaRPr lang="en-US" dirty="0">
              <a:solidFill>
                <a:srgbClr val="374151"/>
              </a:solidFill>
              <a:latin typeface="Söhne"/>
            </a:endParaRPr>
          </a:p>
          <a:p>
            <a:pPr algn="just"/>
            <a:r>
              <a:rPr lang="en-US" sz="2000" b="1" i="0" dirty="0">
                <a:solidFill>
                  <a:srgbClr val="374151"/>
                </a:solidFill>
                <a:effectLst/>
                <a:latin typeface="Söhne"/>
              </a:rPr>
              <a:t>5. User-friendly Interface: </a:t>
            </a:r>
          </a:p>
          <a:p>
            <a:pPr algn="just"/>
            <a:endParaRPr lang="en-US" dirty="0">
              <a:solidFill>
                <a:srgbClr val="374151"/>
              </a:solidFill>
              <a:latin typeface="Söhne"/>
            </a:endParaRPr>
          </a:p>
          <a:p>
            <a:pPr algn="just"/>
            <a:r>
              <a:rPr lang="en-US" b="0" i="0" dirty="0">
                <a:solidFill>
                  <a:srgbClr val="374151"/>
                </a:solidFill>
                <a:effectLst/>
                <a:latin typeface="Söhne"/>
              </a:rPr>
              <a:t>The system provides a user-friendly interface for both job providers and job seekers. It is designed to be intuitive and easy to navigate, ensuring a positive user experience for all stakeholders.</a:t>
            </a:r>
          </a:p>
          <a:p>
            <a:pPr algn="just"/>
            <a:endParaRPr lang="en-US" dirty="0">
              <a:solidFill>
                <a:srgbClr val="374151"/>
              </a:solidFill>
              <a:latin typeface="Söhne"/>
            </a:endParaRPr>
          </a:p>
          <a:p>
            <a:pPr algn="just"/>
            <a:r>
              <a:rPr lang="en-US" sz="2000" b="1" i="0" dirty="0">
                <a:solidFill>
                  <a:srgbClr val="374151"/>
                </a:solidFill>
                <a:effectLst/>
                <a:latin typeface="Söhne"/>
              </a:rPr>
              <a:t>6.Candidate feedback system: </a:t>
            </a:r>
          </a:p>
          <a:p>
            <a:pPr algn="just"/>
            <a:endParaRPr lang="en-US" dirty="0">
              <a:solidFill>
                <a:srgbClr val="374151"/>
              </a:solidFill>
              <a:latin typeface="Söhne"/>
            </a:endParaRPr>
          </a:p>
          <a:p>
            <a:pPr algn="just"/>
            <a:r>
              <a:rPr lang="en-US" b="0" i="0" dirty="0">
                <a:solidFill>
                  <a:srgbClr val="374151"/>
                </a:solidFill>
                <a:effectLst/>
                <a:latin typeface="Söhne"/>
              </a:rPr>
              <a:t>A feedback system allows job seekers to provide feedback on their experience throughout the recruitment process. They can share their thoughts on the application process, communication, and overall candidate experience. This feedback can help identify areas for improvement and enhance the recruitment process for future applicants.</a:t>
            </a:r>
          </a:p>
          <a:p>
            <a:pPr algn="just"/>
            <a:endParaRPr lang="en-US" b="0" i="0" dirty="0">
              <a:solidFill>
                <a:srgbClr val="374151"/>
              </a:solidFill>
              <a:effectLst/>
              <a:latin typeface="Söhne"/>
            </a:endParaRPr>
          </a:p>
          <a:p>
            <a:pPr algn="just"/>
            <a:endParaRPr lang="en-US" b="0" i="0" dirty="0">
              <a:solidFill>
                <a:srgbClr val="374151"/>
              </a:solidFill>
              <a:effectLst/>
              <a:latin typeface="Söhne"/>
            </a:endParaRPr>
          </a:p>
          <a:p>
            <a:pPr algn="just"/>
            <a:endParaRPr lang="en-US" dirty="0">
              <a:solidFill>
                <a:srgbClr val="374151"/>
              </a:solidFill>
              <a:latin typeface="Söhne"/>
            </a:endParaRPr>
          </a:p>
          <a:p>
            <a:pPr algn="just"/>
            <a:endParaRPr lang="en-US" b="0" i="0" dirty="0">
              <a:solidFill>
                <a:srgbClr val="374151"/>
              </a:solidFill>
              <a:effectLst/>
              <a:latin typeface="Söhne"/>
            </a:endParaRPr>
          </a:p>
          <a:p>
            <a:pPr algn="just"/>
            <a:endParaRPr lang="en-US" dirty="0">
              <a:solidFill>
                <a:srgbClr val="374151"/>
              </a:solidFill>
              <a:latin typeface="Söhne"/>
            </a:endParaRPr>
          </a:p>
        </p:txBody>
      </p:sp>
    </p:spTree>
    <p:extLst>
      <p:ext uri="{BB962C8B-B14F-4D97-AF65-F5344CB8AC3E}">
        <p14:creationId xmlns:p14="http://schemas.microsoft.com/office/powerpoint/2010/main" val="1974118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grpSp>
        <p:nvGrpSpPr>
          <p:cNvPr id="810" name="Google Shape;810;p30"/>
          <p:cNvGrpSpPr/>
          <p:nvPr/>
        </p:nvGrpSpPr>
        <p:grpSpPr>
          <a:xfrm rot="10800000">
            <a:off x="8625196" y="135041"/>
            <a:ext cx="374394" cy="962866"/>
            <a:chOff x="-720900" y="1958300"/>
            <a:chExt cx="462900" cy="1190488"/>
          </a:xfrm>
        </p:grpSpPr>
        <p:sp>
          <p:nvSpPr>
            <p:cNvPr id="811" name="Google Shape;811;p30"/>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0"/>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50C1B7D6-87CF-B5AF-80F7-42308DC2A574}"/>
              </a:ext>
            </a:extLst>
          </p:cNvPr>
          <p:cNvSpPr txBox="1"/>
          <p:nvPr/>
        </p:nvSpPr>
        <p:spPr>
          <a:xfrm>
            <a:off x="144410" y="188423"/>
            <a:ext cx="8480786" cy="3631763"/>
          </a:xfrm>
          <a:prstGeom prst="rect">
            <a:avLst/>
          </a:prstGeom>
          <a:noFill/>
        </p:spPr>
        <p:txBody>
          <a:bodyPr wrap="square">
            <a:spAutoFit/>
          </a:bodyPr>
          <a:lstStyle/>
          <a:p>
            <a:pPr algn="just"/>
            <a:r>
              <a:rPr lang="en-US" sz="2000" b="1" dirty="0">
                <a:solidFill>
                  <a:srgbClr val="374151"/>
                </a:solidFill>
                <a:latin typeface="Söhne"/>
              </a:rPr>
              <a:t>7.</a:t>
            </a:r>
            <a:r>
              <a:rPr lang="en-US" sz="2000" b="1" i="0" dirty="0">
                <a:solidFill>
                  <a:srgbClr val="374151"/>
                </a:solidFill>
                <a:effectLst/>
                <a:latin typeface="Söhne"/>
              </a:rPr>
              <a:t> Advanced Search </a:t>
            </a:r>
            <a:r>
              <a:rPr lang="en-US" sz="2000" b="0" i="0" dirty="0">
                <a:solidFill>
                  <a:srgbClr val="374151"/>
                </a:solidFill>
                <a:effectLst/>
                <a:latin typeface="Söhne"/>
              </a:rPr>
              <a:t>:</a:t>
            </a:r>
          </a:p>
          <a:p>
            <a:pPr algn="just"/>
            <a:r>
              <a:rPr lang="en-US" sz="2000" b="0" i="0" dirty="0">
                <a:solidFill>
                  <a:srgbClr val="374151"/>
                </a:solidFill>
                <a:effectLst/>
                <a:latin typeface="Söhne"/>
              </a:rPr>
              <a:t> Enhance the search functionality by adding more advanced filters such as location, salary range, experience level, and specific keyword.</a:t>
            </a:r>
          </a:p>
          <a:p>
            <a:pPr algn="just"/>
            <a:endParaRPr lang="en-US" sz="2000" dirty="0">
              <a:solidFill>
                <a:srgbClr val="374151"/>
              </a:solidFill>
              <a:latin typeface="Söhne"/>
            </a:endParaRPr>
          </a:p>
          <a:p>
            <a:pPr algn="just"/>
            <a:r>
              <a:rPr lang="en-US" sz="2000" b="1" dirty="0">
                <a:solidFill>
                  <a:srgbClr val="374151"/>
                </a:solidFill>
                <a:latin typeface="Söhne"/>
              </a:rPr>
              <a:t>8</a:t>
            </a:r>
            <a:r>
              <a:rPr lang="en-US" sz="2000" b="1" i="0" dirty="0">
                <a:solidFill>
                  <a:srgbClr val="374151"/>
                </a:solidFill>
                <a:effectLst/>
                <a:latin typeface="Söhne"/>
              </a:rPr>
              <a:t>.Notifications and Communication: </a:t>
            </a:r>
          </a:p>
          <a:p>
            <a:pPr algn="just"/>
            <a:r>
              <a:rPr lang="en-US" sz="2000" b="0" i="0" dirty="0">
                <a:solidFill>
                  <a:srgbClr val="374151"/>
                </a:solidFill>
                <a:effectLst/>
                <a:latin typeface="Söhne"/>
              </a:rPr>
              <a:t>Implement a notification system to keep job seekers and companies/recruiters informed about the status of their applications, new job postings, and important updates.</a:t>
            </a:r>
          </a:p>
          <a:p>
            <a:pPr algn="just"/>
            <a:endParaRPr lang="en-US" b="0" i="0" dirty="0">
              <a:solidFill>
                <a:srgbClr val="374151"/>
              </a:solidFill>
              <a:effectLst/>
              <a:latin typeface="Söhne"/>
            </a:endParaRPr>
          </a:p>
          <a:p>
            <a:pPr algn="just"/>
            <a:endParaRPr lang="en-US" b="0" i="0" dirty="0">
              <a:solidFill>
                <a:srgbClr val="374151"/>
              </a:solidFill>
              <a:effectLst/>
              <a:latin typeface="Söhne"/>
            </a:endParaRPr>
          </a:p>
          <a:p>
            <a:pPr algn="just"/>
            <a:endParaRPr lang="en-US" dirty="0">
              <a:solidFill>
                <a:srgbClr val="374151"/>
              </a:solidFill>
              <a:latin typeface="Söhne"/>
            </a:endParaRPr>
          </a:p>
          <a:p>
            <a:pPr algn="just"/>
            <a:endParaRPr lang="en-US" b="0" i="0" dirty="0">
              <a:solidFill>
                <a:srgbClr val="374151"/>
              </a:solidFill>
              <a:effectLst/>
              <a:latin typeface="Söhne"/>
            </a:endParaRPr>
          </a:p>
          <a:p>
            <a:pPr algn="just"/>
            <a:endParaRPr lang="en-US" dirty="0">
              <a:solidFill>
                <a:srgbClr val="374151"/>
              </a:solidFill>
              <a:latin typeface="Söhne"/>
            </a:endParaRPr>
          </a:p>
        </p:txBody>
      </p:sp>
    </p:spTree>
    <p:extLst>
      <p:ext uri="{BB962C8B-B14F-4D97-AF65-F5344CB8AC3E}">
        <p14:creationId xmlns:p14="http://schemas.microsoft.com/office/powerpoint/2010/main" val="3884514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31"/>
          <p:cNvSpPr txBox="1">
            <a:spLocks noGrp="1"/>
          </p:cNvSpPr>
          <p:nvPr>
            <p:ph type="title"/>
          </p:nvPr>
        </p:nvSpPr>
        <p:spPr>
          <a:xfrm>
            <a:off x="602011" y="2407941"/>
            <a:ext cx="4383600" cy="1890409"/>
          </a:xfrm>
          <a:prstGeom prst="rect">
            <a:avLst/>
          </a:prstGeom>
        </p:spPr>
        <p:txBody>
          <a:bodyPr spcFirstLastPara="1" wrap="square" lIns="91425" tIns="91425" rIns="91425" bIns="91425" anchor="t" anchorCtr="0">
            <a:noAutofit/>
          </a:bodyPr>
          <a:lstStyle/>
          <a:p>
            <a:pPr>
              <a:lnSpc>
                <a:spcPct val="150000"/>
              </a:lnSpc>
            </a:pPr>
            <a:r>
              <a:rPr lang="en-US" sz="2000" i="0" dirty="0">
                <a:solidFill>
                  <a:srgbClr val="222222"/>
                </a:solidFill>
                <a:effectLst/>
                <a:latin typeface="trebuchet ms" panose="020B0603020202020204" pitchFamily="34" charset="0"/>
              </a:rPr>
              <a:t>TECHNICAL ASPECTS</a:t>
            </a:r>
            <a:r>
              <a:rPr lang="en-US" sz="1000" i="0" dirty="0">
                <a:solidFill>
                  <a:srgbClr val="222222"/>
                </a:solidFill>
                <a:effectLst/>
                <a:latin typeface="trebuchet ms" panose="020B0603020202020204" pitchFamily="34" charset="0"/>
              </a:rPr>
              <a:t> </a:t>
            </a:r>
            <a:br>
              <a:rPr lang="en-US" sz="1000" i="0" dirty="0">
                <a:solidFill>
                  <a:srgbClr val="222222"/>
                </a:solidFill>
                <a:effectLst/>
                <a:latin typeface="trebuchet ms" panose="020B0603020202020204" pitchFamily="34" charset="0"/>
              </a:rPr>
            </a:br>
            <a:r>
              <a:rPr lang="en-US" sz="1000" i="0" dirty="0">
                <a:solidFill>
                  <a:srgbClr val="222222"/>
                </a:solidFill>
                <a:effectLst/>
                <a:latin typeface="trebuchet ms" panose="020B0603020202020204" pitchFamily="34" charset="0"/>
              </a:rPr>
              <a:t>	</a:t>
            </a:r>
            <a:r>
              <a:rPr lang="en-US" sz="2000" i="0" dirty="0">
                <a:solidFill>
                  <a:srgbClr val="222222"/>
                </a:solidFill>
                <a:effectLst/>
                <a:latin typeface="trebuchet ms" panose="020B0603020202020204" pitchFamily="34" charset="0"/>
              </a:rPr>
              <a:t>Architecture </a:t>
            </a:r>
            <a:br>
              <a:rPr lang="en-US" sz="2000" i="0" dirty="0">
                <a:solidFill>
                  <a:srgbClr val="222222"/>
                </a:solidFill>
                <a:effectLst/>
                <a:latin typeface="trebuchet ms" panose="020B0603020202020204" pitchFamily="34" charset="0"/>
              </a:rPr>
            </a:br>
            <a:r>
              <a:rPr lang="en-US" sz="2000" i="0" dirty="0">
                <a:solidFill>
                  <a:srgbClr val="222222"/>
                </a:solidFill>
                <a:effectLst/>
                <a:latin typeface="trebuchet ms" panose="020B0603020202020204" pitchFamily="34" charset="0"/>
              </a:rPr>
              <a:t>	Database </a:t>
            </a:r>
            <a:endParaRPr lang="en-US" sz="2000" dirty="0"/>
          </a:p>
        </p:txBody>
      </p:sp>
      <p:sp>
        <p:nvSpPr>
          <p:cNvPr id="831" name="Google Shape;831;p31"/>
          <p:cNvSpPr txBox="1">
            <a:spLocks noGrp="1"/>
          </p:cNvSpPr>
          <p:nvPr>
            <p:ph type="title" idx="2"/>
          </p:nvPr>
        </p:nvSpPr>
        <p:spPr>
          <a:xfrm>
            <a:off x="818325" y="657900"/>
            <a:ext cx="2396400" cy="158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grpSp>
        <p:nvGrpSpPr>
          <p:cNvPr id="832" name="Google Shape;832;p31"/>
          <p:cNvGrpSpPr/>
          <p:nvPr/>
        </p:nvGrpSpPr>
        <p:grpSpPr>
          <a:xfrm>
            <a:off x="4405009" y="3325337"/>
            <a:ext cx="877590" cy="1278503"/>
            <a:chOff x="4393218" y="3866890"/>
            <a:chExt cx="567799" cy="827189"/>
          </a:xfrm>
        </p:grpSpPr>
        <p:sp>
          <p:nvSpPr>
            <p:cNvPr id="833" name="Google Shape;833;p31"/>
            <p:cNvSpPr/>
            <p:nvPr/>
          </p:nvSpPr>
          <p:spPr>
            <a:xfrm>
              <a:off x="4659314" y="3866890"/>
              <a:ext cx="162218" cy="562801"/>
            </a:xfrm>
            <a:custGeom>
              <a:avLst/>
              <a:gdLst/>
              <a:ahLst/>
              <a:cxnLst/>
              <a:rect l="l" t="t" r="r" b="b"/>
              <a:pathLst>
                <a:path w="4838" h="16785" extrusionOk="0">
                  <a:moveTo>
                    <a:pt x="2371" y="0"/>
                  </a:moveTo>
                  <a:cubicBezTo>
                    <a:pt x="1781" y="0"/>
                    <a:pt x="1338" y="1209"/>
                    <a:pt x="1253" y="1612"/>
                  </a:cubicBezTo>
                  <a:cubicBezTo>
                    <a:pt x="1153" y="2188"/>
                    <a:pt x="1153" y="2815"/>
                    <a:pt x="1028" y="3391"/>
                  </a:cubicBezTo>
                  <a:cubicBezTo>
                    <a:pt x="877" y="4219"/>
                    <a:pt x="451" y="4945"/>
                    <a:pt x="276" y="5772"/>
                  </a:cubicBezTo>
                  <a:cubicBezTo>
                    <a:pt x="0" y="6975"/>
                    <a:pt x="301" y="8229"/>
                    <a:pt x="727" y="9381"/>
                  </a:cubicBezTo>
                  <a:cubicBezTo>
                    <a:pt x="928" y="9908"/>
                    <a:pt x="1128" y="10409"/>
                    <a:pt x="1228" y="10960"/>
                  </a:cubicBezTo>
                  <a:cubicBezTo>
                    <a:pt x="1303" y="11361"/>
                    <a:pt x="1303" y="11762"/>
                    <a:pt x="1278" y="12163"/>
                  </a:cubicBezTo>
                  <a:cubicBezTo>
                    <a:pt x="1278" y="12364"/>
                    <a:pt x="1253" y="12740"/>
                    <a:pt x="1228" y="13166"/>
                  </a:cubicBezTo>
                  <a:cubicBezTo>
                    <a:pt x="1111" y="14593"/>
                    <a:pt x="1060" y="16784"/>
                    <a:pt x="2338" y="16784"/>
                  </a:cubicBezTo>
                  <a:cubicBezTo>
                    <a:pt x="2429" y="16784"/>
                    <a:pt x="2527" y="16773"/>
                    <a:pt x="2632" y="16750"/>
                  </a:cubicBezTo>
                  <a:cubicBezTo>
                    <a:pt x="3208" y="16625"/>
                    <a:pt x="3509" y="15873"/>
                    <a:pt x="3710" y="15371"/>
                  </a:cubicBezTo>
                  <a:cubicBezTo>
                    <a:pt x="4236" y="15371"/>
                    <a:pt x="4136" y="12339"/>
                    <a:pt x="4085" y="11988"/>
                  </a:cubicBezTo>
                  <a:cubicBezTo>
                    <a:pt x="3785" y="9808"/>
                    <a:pt x="4512" y="7752"/>
                    <a:pt x="4737" y="5647"/>
                  </a:cubicBezTo>
                  <a:cubicBezTo>
                    <a:pt x="4812" y="5021"/>
                    <a:pt x="4837" y="4394"/>
                    <a:pt x="4587" y="3818"/>
                  </a:cubicBezTo>
                  <a:cubicBezTo>
                    <a:pt x="4361" y="3216"/>
                    <a:pt x="3885" y="2765"/>
                    <a:pt x="3584" y="2214"/>
                  </a:cubicBezTo>
                  <a:cubicBezTo>
                    <a:pt x="3283" y="1687"/>
                    <a:pt x="3158" y="1086"/>
                    <a:pt x="2958" y="534"/>
                  </a:cubicBezTo>
                  <a:cubicBezTo>
                    <a:pt x="2907" y="384"/>
                    <a:pt x="2832" y="234"/>
                    <a:pt x="2707" y="133"/>
                  </a:cubicBezTo>
                  <a:cubicBezTo>
                    <a:pt x="2591" y="40"/>
                    <a:pt x="2478" y="0"/>
                    <a:pt x="237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1"/>
            <p:cNvSpPr/>
            <p:nvPr/>
          </p:nvSpPr>
          <p:spPr>
            <a:xfrm>
              <a:off x="4393218" y="4221405"/>
              <a:ext cx="358570" cy="294326"/>
            </a:xfrm>
            <a:custGeom>
              <a:avLst/>
              <a:gdLst/>
              <a:ahLst/>
              <a:cxnLst/>
              <a:rect l="l" t="t" r="r" b="b"/>
              <a:pathLst>
                <a:path w="10694" h="8778" extrusionOk="0">
                  <a:moveTo>
                    <a:pt x="6778" y="1"/>
                  </a:moveTo>
                  <a:cubicBezTo>
                    <a:pt x="6257" y="1"/>
                    <a:pt x="5719" y="150"/>
                    <a:pt x="5204" y="287"/>
                  </a:cubicBezTo>
                  <a:cubicBezTo>
                    <a:pt x="4828" y="387"/>
                    <a:pt x="4452" y="513"/>
                    <a:pt x="4127" y="738"/>
                  </a:cubicBezTo>
                  <a:cubicBezTo>
                    <a:pt x="3650" y="1089"/>
                    <a:pt x="3400" y="1666"/>
                    <a:pt x="3124" y="2192"/>
                  </a:cubicBezTo>
                  <a:cubicBezTo>
                    <a:pt x="2723" y="2919"/>
                    <a:pt x="2272" y="3570"/>
                    <a:pt x="1721" y="4147"/>
                  </a:cubicBezTo>
                  <a:cubicBezTo>
                    <a:pt x="1219" y="4698"/>
                    <a:pt x="668" y="5174"/>
                    <a:pt x="392" y="5851"/>
                  </a:cubicBezTo>
                  <a:cubicBezTo>
                    <a:pt x="0" y="6773"/>
                    <a:pt x="478" y="7780"/>
                    <a:pt x="1453" y="7780"/>
                  </a:cubicBezTo>
                  <a:cubicBezTo>
                    <a:pt x="1539" y="7780"/>
                    <a:pt x="1628" y="7772"/>
                    <a:pt x="1721" y="7756"/>
                  </a:cubicBezTo>
                  <a:cubicBezTo>
                    <a:pt x="2648" y="7606"/>
                    <a:pt x="3099" y="6879"/>
                    <a:pt x="3701" y="6302"/>
                  </a:cubicBezTo>
                  <a:cubicBezTo>
                    <a:pt x="3776" y="6252"/>
                    <a:pt x="3826" y="6202"/>
                    <a:pt x="3876" y="6152"/>
                  </a:cubicBezTo>
                  <a:cubicBezTo>
                    <a:pt x="4152" y="5926"/>
                    <a:pt x="4452" y="5801"/>
                    <a:pt x="4728" y="5600"/>
                  </a:cubicBezTo>
                  <a:cubicBezTo>
                    <a:pt x="5380" y="5124"/>
                    <a:pt x="5781" y="4297"/>
                    <a:pt x="5706" y="3470"/>
                  </a:cubicBezTo>
                  <a:cubicBezTo>
                    <a:pt x="5706" y="3345"/>
                    <a:pt x="5681" y="3220"/>
                    <a:pt x="5756" y="3094"/>
                  </a:cubicBezTo>
                  <a:cubicBezTo>
                    <a:pt x="5808" y="3010"/>
                    <a:pt x="5901" y="2974"/>
                    <a:pt x="6001" y="2974"/>
                  </a:cubicBezTo>
                  <a:cubicBezTo>
                    <a:pt x="6140" y="2974"/>
                    <a:pt x="6295" y="3043"/>
                    <a:pt x="6382" y="3144"/>
                  </a:cubicBezTo>
                  <a:cubicBezTo>
                    <a:pt x="6533" y="3345"/>
                    <a:pt x="6558" y="3595"/>
                    <a:pt x="6633" y="3821"/>
                  </a:cubicBezTo>
                  <a:cubicBezTo>
                    <a:pt x="6909" y="4573"/>
                    <a:pt x="7761" y="5074"/>
                    <a:pt x="8212" y="5726"/>
                  </a:cubicBezTo>
                  <a:cubicBezTo>
                    <a:pt x="8813" y="6503"/>
                    <a:pt x="8638" y="7280"/>
                    <a:pt x="8914" y="8182"/>
                  </a:cubicBezTo>
                  <a:cubicBezTo>
                    <a:pt x="9017" y="8471"/>
                    <a:pt x="9291" y="8778"/>
                    <a:pt x="9581" y="8778"/>
                  </a:cubicBezTo>
                  <a:cubicBezTo>
                    <a:pt x="9642" y="8778"/>
                    <a:pt x="9704" y="8764"/>
                    <a:pt x="9766" y="8733"/>
                  </a:cubicBezTo>
                  <a:cubicBezTo>
                    <a:pt x="9966" y="8633"/>
                    <a:pt x="10041" y="8357"/>
                    <a:pt x="10067" y="8132"/>
                  </a:cubicBezTo>
                  <a:cubicBezTo>
                    <a:pt x="10543" y="5525"/>
                    <a:pt x="10693" y="2944"/>
                    <a:pt x="8688" y="939"/>
                  </a:cubicBezTo>
                  <a:cubicBezTo>
                    <a:pt x="8337" y="588"/>
                    <a:pt x="7961" y="262"/>
                    <a:pt x="7485" y="112"/>
                  </a:cubicBezTo>
                  <a:cubicBezTo>
                    <a:pt x="7256" y="33"/>
                    <a:pt x="7019" y="1"/>
                    <a:pt x="67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1"/>
            <p:cNvSpPr/>
            <p:nvPr/>
          </p:nvSpPr>
          <p:spPr>
            <a:xfrm>
              <a:off x="4721479" y="4233341"/>
              <a:ext cx="239538" cy="329231"/>
            </a:xfrm>
            <a:custGeom>
              <a:avLst/>
              <a:gdLst/>
              <a:ahLst/>
              <a:cxnLst/>
              <a:rect l="l" t="t" r="r" b="b"/>
              <a:pathLst>
                <a:path w="7144" h="9819" extrusionOk="0">
                  <a:moveTo>
                    <a:pt x="4751" y="1"/>
                  </a:moveTo>
                  <a:cubicBezTo>
                    <a:pt x="4201" y="1"/>
                    <a:pt x="3789" y="637"/>
                    <a:pt x="3234" y="984"/>
                  </a:cubicBezTo>
                  <a:cubicBezTo>
                    <a:pt x="2407" y="1535"/>
                    <a:pt x="703" y="1711"/>
                    <a:pt x="552" y="2939"/>
                  </a:cubicBezTo>
                  <a:cubicBezTo>
                    <a:pt x="552" y="3064"/>
                    <a:pt x="552" y="3164"/>
                    <a:pt x="552" y="3290"/>
                  </a:cubicBezTo>
                  <a:cubicBezTo>
                    <a:pt x="552" y="3640"/>
                    <a:pt x="627" y="3991"/>
                    <a:pt x="602" y="4342"/>
                  </a:cubicBezTo>
                  <a:cubicBezTo>
                    <a:pt x="602" y="4843"/>
                    <a:pt x="427" y="5345"/>
                    <a:pt x="302" y="5846"/>
                  </a:cubicBezTo>
                  <a:cubicBezTo>
                    <a:pt x="1" y="7024"/>
                    <a:pt x="1" y="8302"/>
                    <a:pt x="277" y="9480"/>
                  </a:cubicBezTo>
                  <a:cubicBezTo>
                    <a:pt x="327" y="9580"/>
                    <a:pt x="352" y="9706"/>
                    <a:pt x="452" y="9781"/>
                  </a:cubicBezTo>
                  <a:cubicBezTo>
                    <a:pt x="491" y="9807"/>
                    <a:pt x="532" y="9819"/>
                    <a:pt x="574" y="9819"/>
                  </a:cubicBezTo>
                  <a:cubicBezTo>
                    <a:pt x="768" y="9819"/>
                    <a:pt x="966" y="9557"/>
                    <a:pt x="1028" y="9330"/>
                  </a:cubicBezTo>
                  <a:cubicBezTo>
                    <a:pt x="1354" y="8277"/>
                    <a:pt x="1079" y="6473"/>
                    <a:pt x="1956" y="5696"/>
                  </a:cubicBezTo>
                  <a:cubicBezTo>
                    <a:pt x="2357" y="5295"/>
                    <a:pt x="2658" y="5370"/>
                    <a:pt x="3008" y="4818"/>
                  </a:cubicBezTo>
                  <a:cubicBezTo>
                    <a:pt x="3359" y="4292"/>
                    <a:pt x="3535" y="3716"/>
                    <a:pt x="4086" y="3365"/>
                  </a:cubicBezTo>
                  <a:cubicBezTo>
                    <a:pt x="4136" y="3340"/>
                    <a:pt x="4161" y="3315"/>
                    <a:pt x="4211" y="3315"/>
                  </a:cubicBezTo>
                  <a:cubicBezTo>
                    <a:pt x="4221" y="3313"/>
                    <a:pt x="4230" y="3312"/>
                    <a:pt x="4239" y="3312"/>
                  </a:cubicBezTo>
                  <a:cubicBezTo>
                    <a:pt x="4348" y="3312"/>
                    <a:pt x="4414" y="3449"/>
                    <a:pt x="4437" y="3565"/>
                  </a:cubicBezTo>
                  <a:cubicBezTo>
                    <a:pt x="4487" y="3941"/>
                    <a:pt x="4262" y="4317"/>
                    <a:pt x="4236" y="4718"/>
                  </a:cubicBezTo>
                  <a:cubicBezTo>
                    <a:pt x="4211" y="5044"/>
                    <a:pt x="4337" y="5345"/>
                    <a:pt x="4437" y="5645"/>
                  </a:cubicBezTo>
                  <a:cubicBezTo>
                    <a:pt x="4688" y="6297"/>
                    <a:pt x="4913" y="7350"/>
                    <a:pt x="5540" y="7726"/>
                  </a:cubicBezTo>
                  <a:cubicBezTo>
                    <a:pt x="5732" y="7875"/>
                    <a:pt x="5983" y="7952"/>
                    <a:pt x="6228" y="7952"/>
                  </a:cubicBezTo>
                  <a:cubicBezTo>
                    <a:pt x="6557" y="7952"/>
                    <a:pt x="6875" y="7813"/>
                    <a:pt x="7018" y="7525"/>
                  </a:cubicBezTo>
                  <a:cubicBezTo>
                    <a:pt x="7144" y="7250"/>
                    <a:pt x="7119" y="6924"/>
                    <a:pt x="7069" y="6623"/>
                  </a:cubicBezTo>
                  <a:cubicBezTo>
                    <a:pt x="6893" y="5295"/>
                    <a:pt x="6718" y="3941"/>
                    <a:pt x="6517" y="2588"/>
                  </a:cubicBezTo>
                  <a:cubicBezTo>
                    <a:pt x="6417" y="1886"/>
                    <a:pt x="6066" y="959"/>
                    <a:pt x="5590" y="457"/>
                  </a:cubicBezTo>
                  <a:cubicBezTo>
                    <a:pt x="5266" y="126"/>
                    <a:pt x="4995" y="1"/>
                    <a:pt x="475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1"/>
            <p:cNvSpPr/>
            <p:nvPr/>
          </p:nvSpPr>
          <p:spPr>
            <a:xfrm>
              <a:off x="4587861" y="4473887"/>
              <a:ext cx="279037" cy="220192"/>
            </a:xfrm>
            <a:custGeom>
              <a:avLst/>
              <a:gdLst/>
              <a:ahLst/>
              <a:cxnLst/>
              <a:rect l="l" t="t" r="r" b="b"/>
              <a:pathLst>
                <a:path w="8322" h="6567" extrusionOk="0">
                  <a:moveTo>
                    <a:pt x="1" y="0"/>
                  </a:moveTo>
                  <a:lnTo>
                    <a:pt x="1" y="1028"/>
                  </a:lnTo>
                  <a:lnTo>
                    <a:pt x="678" y="1028"/>
                  </a:lnTo>
                  <a:lnTo>
                    <a:pt x="1229" y="4111"/>
                  </a:lnTo>
                  <a:cubicBezTo>
                    <a:pt x="1480" y="5539"/>
                    <a:pt x="2708" y="6567"/>
                    <a:pt x="4161" y="6567"/>
                  </a:cubicBezTo>
                  <a:cubicBezTo>
                    <a:pt x="5615" y="6567"/>
                    <a:pt x="6868" y="5539"/>
                    <a:pt x="7119" y="4111"/>
                  </a:cubicBezTo>
                  <a:lnTo>
                    <a:pt x="7670" y="1028"/>
                  </a:lnTo>
                  <a:lnTo>
                    <a:pt x="8322" y="1028"/>
                  </a:lnTo>
                  <a:lnTo>
                    <a:pt x="8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1"/>
            <p:cNvSpPr/>
            <p:nvPr/>
          </p:nvSpPr>
          <p:spPr>
            <a:xfrm>
              <a:off x="4603017" y="4511709"/>
              <a:ext cx="249597" cy="34"/>
            </a:xfrm>
            <a:custGeom>
              <a:avLst/>
              <a:gdLst/>
              <a:ahLst/>
              <a:cxnLst/>
              <a:rect l="l" t="t" r="r" b="b"/>
              <a:pathLst>
                <a:path w="7444" h="1" fill="none" extrusionOk="0">
                  <a:moveTo>
                    <a:pt x="0" y="0"/>
                  </a:moveTo>
                  <a:lnTo>
                    <a:pt x="7444" y="0"/>
                  </a:ln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31"/>
          <p:cNvGrpSpPr/>
          <p:nvPr/>
        </p:nvGrpSpPr>
        <p:grpSpPr>
          <a:xfrm>
            <a:off x="6334732" y="2388996"/>
            <a:ext cx="2802160" cy="2208198"/>
            <a:chOff x="6334732" y="2125378"/>
            <a:chExt cx="2802160" cy="2208198"/>
          </a:xfrm>
        </p:grpSpPr>
        <p:sp>
          <p:nvSpPr>
            <p:cNvPr id="839" name="Google Shape;839;p31"/>
            <p:cNvSpPr/>
            <p:nvPr/>
          </p:nvSpPr>
          <p:spPr>
            <a:xfrm>
              <a:off x="7573898" y="2700435"/>
              <a:ext cx="230367" cy="195281"/>
            </a:xfrm>
            <a:custGeom>
              <a:avLst/>
              <a:gdLst/>
              <a:ahLst/>
              <a:cxnLst/>
              <a:rect l="l" t="t" r="r" b="b"/>
              <a:pathLst>
                <a:path w="4445" h="3768" extrusionOk="0">
                  <a:moveTo>
                    <a:pt x="3843" y="1"/>
                  </a:moveTo>
                  <a:cubicBezTo>
                    <a:pt x="3745" y="1"/>
                    <a:pt x="3633" y="26"/>
                    <a:pt x="3510" y="83"/>
                  </a:cubicBezTo>
                  <a:cubicBezTo>
                    <a:pt x="3309" y="158"/>
                    <a:pt x="3134" y="334"/>
                    <a:pt x="2983" y="484"/>
                  </a:cubicBezTo>
                  <a:cubicBezTo>
                    <a:pt x="2733" y="735"/>
                    <a:pt x="2532" y="885"/>
                    <a:pt x="2181" y="985"/>
                  </a:cubicBezTo>
                  <a:cubicBezTo>
                    <a:pt x="1981" y="1011"/>
                    <a:pt x="1780" y="1061"/>
                    <a:pt x="1605" y="1111"/>
                  </a:cubicBezTo>
                  <a:cubicBezTo>
                    <a:pt x="1530" y="1136"/>
                    <a:pt x="1454" y="1186"/>
                    <a:pt x="1379" y="1211"/>
                  </a:cubicBezTo>
                  <a:cubicBezTo>
                    <a:pt x="1104" y="1386"/>
                    <a:pt x="953" y="1687"/>
                    <a:pt x="778" y="1963"/>
                  </a:cubicBezTo>
                  <a:cubicBezTo>
                    <a:pt x="577" y="2239"/>
                    <a:pt x="352" y="2464"/>
                    <a:pt x="26" y="2539"/>
                  </a:cubicBezTo>
                  <a:cubicBezTo>
                    <a:pt x="1" y="2915"/>
                    <a:pt x="476" y="3491"/>
                    <a:pt x="702" y="3767"/>
                  </a:cubicBezTo>
                  <a:lnTo>
                    <a:pt x="702" y="3767"/>
                  </a:lnTo>
                  <a:cubicBezTo>
                    <a:pt x="663" y="3708"/>
                    <a:pt x="1806" y="2739"/>
                    <a:pt x="1906" y="2640"/>
                  </a:cubicBezTo>
                  <a:cubicBezTo>
                    <a:pt x="2357" y="2314"/>
                    <a:pt x="2833" y="2289"/>
                    <a:pt x="3334" y="2038"/>
                  </a:cubicBezTo>
                  <a:cubicBezTo>
                    <a:pt x="3760" y="1813"/>
                    <a:pt x="4061" y="1361"/>
                    <a:pt x="4262" y="935"/>
                  </a:cubicBezTo>
                  <a:cubicBezTo>
                    <a:pt x="4444" y="468"/>
                    <a:pt x="4265" y="1"/>
                    <a:pt x="3843" y="1"/>
                  </a:cubicBezTo>
                  <a:close/>
                  <a:moveTo>
                    <a:pt x="702" y="3767"/>
                  </a:moveTo>
                  <a:cubicBezTo>
                    <a:pt x="702" y="3767"/>
                    <a:pt x="702" y="3767"/>
                    <a:pt x="703" y="3767"/>
                  </a:cubicBezTo>
                  <a:cubicBezTo>
                    <a:pt x="702" y="3767"/>
                    <a:pt x="702" y="3767"/>
                    <a:pt x="702" y="3767"/>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1"/>
            <p:cNvSpPr/>
            <p:nvPr/>
          </p:nvSpPr>
          <p:spPr>
            <a:xfrm>
              <a:off x="7125815" y="3523009"/>
              <a:ext cx="26017" cy="569000"/>
            </a:xfrm>
            <a:custGeom>
              <a:avLst/>
              <a:gdLst/>
              <a:ahLst/>
              <a:cxnLst/>
              <a:rect l="l" t="t" r="r" b="b"/>
              <a:pathLst>
                <a:path w="502" h="10979" extrusionOk="0">
                  <a:moveTo>
                    <a:pt x="0" y="1"/>
                  </a:moveTo>
                  <a:lnTo>
                    <a:pt x="0" y="10978"/>
                  </a:lnTo>
                  <a:lnTo>
                    <a:pt x="501" y="10978"/>
                  </a:lnTo>
                  <a:lnTo>
                    <a:pt x="50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1"/>
            <p:cNvSpPr/>
            <p:nvPr/>
          </p:nvSpPr>
          <p:spPr>
            <a:xfrm>
              <a:off x="6912761" y="4091949"/>
              <a:ext cx="446897" cy="119563"/>
            </a:xfrm>
            <a:custGeom>
              <a:avLst/>
              <a:gdLst/>
              <a:ahLst/>
              <a:cxnLst/>
              <a:rect l="l" t="t" r="r" b="b"/>
              <a:pathLst>
                <a:path w="8623" h="2307" fill="none" extrusionOk="0">
                  <a:moveTo>
                    <a:pt x="1" y="2306"/>
                  </a:moveTo>
                  <a:cubicBezTo>
                    <a:pt x="1" y="702"/>
                    <a:pt x="2883" y="0"/>
                    <a:pt x="4312" y="0"/>
                  </a:cubicBezTo>
                  <a:cubicBezTo>
                    <a:pt x="6016" y="0"/>
                    <a:pt x="8622" y="627"/>
                    <a:pt x="8622" y="2306"/>
                  </a:cubicBez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1"/>
            <p:cNvSpPr/>
            <p:nvPr/>
          </p:nvSpPr>
          <p:spPr>
            <a:xfrm>
              <a:off x="7138772" y="4094540"/>
              <a:ext cx="52" cy="140345"/>
            </a:xfrm>
            <a:custGeom>
              <a:avLst/>
              <a:gdLst/>
              <a:ahLst/>
              <a:cxnLst/>
              <a:rect l="l" t="t" r="r" b="b"/>
              <a:pathLst>
                <a:path w="1" h="2708" fill="none" extrusionOk="0">
                  <a:moveTo>
                    <a:pt x="1" y="2707"/>
                  </a:moveTo>
                  <a:lnTo>
                    <a:pt x="1" y="0"/>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1"/>
            <p:cNvSpPr/>
            <p:nvPr/>
          </p:nvSpPr>
          <p:spPr>
            <a:xfrm>
              <a:off x="7323219" y="4195859"/>
              <a:ext cx="72816" cy="72764"/>
            </a:xfrm>
            <a:custGeom>
              <a:avLst/>
              <a:gdLst/>
              <a:ahLst/>
              <a:cxnLst/>
              <a:rect l="l" t="t" r="r" b="b"/>
              <a:pathLst>
                <a:path w="1405" h="1404" extrusionOk="0">
                  <a:moveTo>
                    <a:pt x="702" y="0"/>
                  </a:moveTo>
                  <a:cubicBezTo>
                    <a:pt x="301" y="0"/>
                    <a:pt x="1" y="301"/>
                    <a:pt x="1" y="702"/>
                  </a:cubicBezTo>
                  <a:cubicBezTo>
                    <a:pt x="1" y="1078"/>
                    <a:pt x="301" y="1404"/>
                    <a:pt x="702" y="1404"/>
                  </a:cubicBezTo>
                  <a:cubicBezTo>
                    <a:pt x="1078" y="1404"/>
                    <a:pt x="1404" y="1078"/>
                    <a:pt x="1404" y="702"/>
                  </a:cubicBezTo>
                  <a:cubicBezTo>
                    <a:pt x="1404" y="301"/>
                    <a:pt x="1078"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1"/>
            <p:cNvSpPr/>
            <p:nvPr/>
          </p:nvSpPr>
          <p:spPr>
            <a:xfrm>
              <a:off x="7101095" y="4195859"/>
              <a:ext cx="72816" cy="72764"/>
            </a:xfrm>
            <a:custGeom>
              <a:avLst/>
              <a:gdLst/>
              <a:ahLst/>
              <a:cxnLst/>
              <a:rect l="l" t="t" r="r" b="b"/>
              <a:pathLst>
                <a:path w="1405" h="1404" extrusionOk="0">
                  <a:moveTo>
                    <a:pt x="703" y="0"/>
                  </a:moveTo>
                  <a:cubicBezTo>
                    <a:pt x="327" y="0"/>
                    <a:pt x="1" y="301"/>
                    <a:pt x="1" y="702"/>
                  </a:cubicBezTo>
                  <a:cubicBezTo>
                    <a:pt x="1" y="1078"/>
                    <a:pt x="327" y="1404"/>
                    <a:pt x="703" y="1404"/>
                  </a:cubicBezTo>
                  <a:cubicBezTo>
                    <a:pt x="1104" y="1404"/>
                    <a:pt x="1405" y="1078"/>
                    <a:pt x="1405" y="702"/>
                  </a:cubicBezTo>
                  <a:cubicBezTo>
                    <a:pt x="1405" y="301"/>
                    <a:pt x="1104" y="0"/>
                    <a:pt x="70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1"/>
            <p:cNvSpPr/>
            <p:nvPr/>
          </p:nvSpPr>
          <p:spPr>
            <a:xfrm>
              <a:off x="6880318" y="4195859"/>
              <a:ext cx="72764" cy="72764"/>
            </a:xfrm>
            <a:custGeom>
              <a:avLst/>
              <a:gdLst/>
              <a:ahLst/>
              <a:cxnLst/>
              <a:rect l="l" t="t" r="r" b="b"/>
              <a:pathLst>
                <a:path w="1404" h="1404" extrusionOk="0">
                  <a:moveTo>
                    <a:pt x="702" y="0"/>
                  </a:moveTo>
                  <a:cubicBezTo>
                    <a:pt x="326" y="0"/>
                    <a:pt x="0" y="301"/>
                    <a:pt x="0" y="702"/>
                  </a:cubicBezTo>
                  <a:cubicBezTo>
                    <a:pt x="0" y="1078"/>
                    <a:pt x="326" y="1404"/>
                    <a:pt x="702" y="1404"/>
                  </a:cubicBezTo>
                  <a:cubicBezTo>
                    <a:pt x="1103" y="1404"/>
                    <a:pt x="1404" y="1078"/>
                    <a:pt x="1404" y="702"/>
                  </a:cubicBezTo>
                  <a:cubicBezTo>
                    <a:pt x="1404" y="301"/>
                    <a:pt x="1103"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1"/>
            <p:cNvSpPr/>
            <p:nvPr/>
          </p:nvSpPr>
          <p:spPr>
            <a:xfrm>
              <a:off x="6706236" y="2782630"/>
              <a:ext cx="681981" cy="787240"/>
            </a:xfrm>
            <a:custGeom>
              <a:avLst/>
              <a:gdLst/>
              <a:ahLst/>
              <a:cxnLst/>
              <a:rect l="l" t="t" r="r" b="b"/>
              <a:pathLst>
                <a:path w="13159" h="15190" extrusionOk="0">
                  <a:moveTo>
                    <a:pt x="2532" y="1"/>
                  </a:moveTo>
                  <a:cubicBezTo>
                    <a:pt x="1154" y="1"/>
                    <a:pt x="1" y="1129"/>
                    <a:pt x="1" y="2532"/>
                  </a:cubicBezTo>
                  <a:lnTo>
                    <a:pt x="1" y="11555"/>
                  </a:lnTo>
                  <a:cubicBezTo>
                    <a:pt x="1" y="13560"/>
                    <a:pt x="1655" y="15189"/>
                    <a:pt x="3635" y="15189"/>
                  </a:cubicBezTo>
                  <a:lnTo>
                    <a:pt x="12733" y="15189"/>
                  </a:lnTo>
                  <a:cubicBezTo>
                    <a:pt x="12958" y="15189"/>
                    <a:pt x="13159" y="14989"/>
                    <a:pt x="13159" y="14763"/>
                  </a:cubicBezTo>
                  <a:cubicBezTo>
                    <a:pt x="13159" y="14537"/>
                    <a:pt x="12958" y="14337"/>
                    <a:pt x="12733" y="14337"/>
                  </a:cubicBezTo>
                  <a:lnTo>
                    <a:pt x="11580" y="14337"/>
                  </a:lnTo>
                  <a:cubicBezTo>
                    <a:pt x="9525" y="14337"/>
                    <a:pt x="7871" y="12658"/>
                    <a:pt x="7871" y="10603"/>
                  </a:cubicBezTo>
                  <a:lnTo>
                    <a:pt x="7871" y="2532"/>
                  </a:lnTo>
                  <a:cubicBezTo>
                    <a:pt x="7871" y="1129"/>
                    <a:pt x="6718" y="1"/>
                    <a:pt x="5339"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1"/>
            <p:cNvSpPr/>
            <p:nvPr/>
          </p:nvSpPr>
          <p:spPr>
            <a:xfrm>
              <a:off x="7926553" y="4034786"/>
              <a:ext cx="331273" cy="232907"/>
            </a:xfrm>
            <a:custGeom>
              <a:avLst/>
              <a:gdLst/>
              <a:ahLst/>
              <a:cxnLst/>
              <a:rect l="l" t="t" r="r" b="b"/>
              <a:pathLst>
                <a:path w="6392" h="4494" extrusionOk="0">
                  <a:moveTo>
                    <a:pt x="652" y="1"/>
                  </a:moveTo>
                  <a:cubicBezTo>
                    <a:pt x="402" y="1"/>
                    <a:pt x="126" y="201"/>
                    <a:pt x="51" y="452"/>
                  </a:cubicBezTo>
                  <a:cubicBezTo>
                    <a:pt x="1" y="627"/>
                    <a:pt x="51" y="803"/>
                    <a:pt x="76" y="978"/>
                  </a:cubicBezTo>
                  <a:cubicBezTo>
                    <a:pt x="226" y="1605"/>
                    <a:pt x="402" y="2231"/>
                    <a:pt x="627" y="2808"/>
                  </a:cubicBezTo>
                  <a:cubicBezTo>
                    <a:pt x="778" y="3183"/>
                    <a:pt x="928" y="3534"/>
                    <a:pt x="1053" y="3910"/>
                  </a:cubicBezTo>
                  <a:cubicBezTo>
                    <a:pt x="1154" y="4186"/>
                    <a:pt x="1304" y="4437"/>
                    <a:pt x="1655" y="4487"/>
                  </a:cubicBezTo>
                  <a:cubicBezTo>
                    <a:pt x="1682" y="4491"/>
                    <a:pt x="1711" y="4493"/>
                    <a:pt x="1740" y="4493"/>
                  </a:cubicBezTo>
                  <a:cubicBezTo>
                    <a:pt x="1869" y="4493"/>
                    <a:pt x="2008" y="4452"/>
                    <a:pt x="2131" y="4412"/>
                  </a:cubicBezTo>
                  <a:cubicBezTo>
                    <a:pt x="2983" y="4161"/>
                    <a:pt x="3835" y="3910"/>
                    <a:pt x="4662" y="3660"/>
                  </a:cubicBezTo>
                  <a:cubicBezTo>
                    <a:pt x="5038" y="3534"/>
                    <a:pt x="6392" y="3033"/>
                    <a:pt x="5840" y="2482"/>
                  </a:cubicBezTo>
                  <a:cubicBezTo>
                    <a:pt x="5690" y="2356"/>
                    <a:pt x="5515" y="2331"/>
                    <a:pt x="5339" y="2306"/>
                  </a:cubicBezTo>
                  <a:cubicBezTo>
                    <a:pt x="5306" y="2305"/>
                    <a:pt x="5273" y="2304"/>
                    <a:pt x="5241" y="2304"/>
                  </a:cubicBezTo>
                  <a:cubicBezTo>
                    <a:pt x="4775" y="2304"/>
                    <a:pt x="4330" y="2462"/>
                    <a:pt x="3885" y="2532"/>
                  </a:cubicBezTo>
                  <a:cubicBezTo>
                    <a:pt x="3850" y="2536"/>
                    <a:pt x="3815" y="2537"/>
                    <a:pt x="3779" y="2537"/>
                  </a:cubicBezTo>
                  <a:cubicBezTo>
                    <a:pt x="3330" y="2537"/>
                    <a:pt x="2839" y="2254"/>
                    <a:pt x="2607" y="1905"/>
                  </a:cubicBezTo>
                  <a:cubicBezTo>
                    <a:pt x="2532" y="1805"/>
                    <a:pt x="2457" y="1680"/>
                    <a:pt x="2407" y="1554"/>
                  </a:cubicBezTo>
                  <a:cubicBezTo>
                    <a:pt x="2031" y="878"/>
                    <a:pt x="1780" y="326"/>
                    <a:pt x="1003" y="76"/>
                  </a:cubicBezTo>
                  <a:cubicBezTo>
                    <a:pt x="878" y="26"/>
                    <a:pt x="778" y="1"/>
                    <a:pt x="6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1"/>
            <p:cNvSpPr/>
            <p:nvPr/>
          </p:nvSpPr>
          <p:spPr>
            <a:xfrm>
              <a:off x="7053104" y="3239731"/>
              <a:ext cx="724789" cy="330962"/>
            </a:xfrm>
            <a:custGeom>
              <a:avLst/>
              <a:gdLst/>
              <a:ahLst/>
              <a:cxnLst/>
              <a:rect l="l" t="t" r="r" b="b"/>
              <a:pathLst>
                <a:path w="13985" h="6386" extrusionOk="0">
                  <a:moveTo>
                    <a:pt x="3901" y="0"/>
                  </a:moveTo>
                  <a:cubicBezTo>
                    <a:pt x="2054" y="0"/>
                    <a:pt x="1" y="1505"/>
                    <a:pt x="50" y="3512"/>
                  </a:cubicBezTo>
                  <a:cubicBezTo>
                    <a:pt x="100" y="4765"/>
                    <a:pt x="952" y="6093"/>
                    <a:pt x="2331" y="6118"/>
                  </a:cubicBezTo>
                  <a:lnTo>
                    <a:pt x="2431" y="6118"/>
                  </a:lnTo>
                  <a:cubicBezTo>
                    <a:pt x="4461" y="6143"/>
                    <a:pt x="6491" y="6143"/>
                    <a:pt x="8546" y="6169"/>
                  </a:cubicBezTo>
                  <a:cubicBezTo>
                    <a:pt x="9403" y="6169"/>
                    <a:pt x="10423" y="6385"/>
                    <a:pt x="11377" y="6385"/>
                  </a:cubicBezTo>
                  <a:cubicBezTo>
                    <a:pt x="12014" y="6385"/>
                    <a:pt x="12621" y="6289"/>
                    <a:pt x="13133" y="5968"/>
                  </a:cubicBezTo>
                  <a:cubicBezTo>
                    <a:pt x="13333" y="5868"/>
                    <a:pt x="13483" y="5717"/>
                    <a:pt x="13609" y="5567"/>
                  </a:cubicBezTo>
                  <a:cubicBezTo>
                    <a:pt x="13759" y="5341"/>
                    <a:pt x="13809" y="5116"/>
                    <a:pt x="13859" y="4865"/>
                  </a:cubicBezTo>
                  <a:cubicBezTo>
                    <a:pt x="13935" y="4539"/>
                    <a:pt x="13960" y="4239"/>
                    <a:pt x="13985" y="3913"/>
                  </a:cubicBezTo>
                  <a:cubicBezTo>
                    <a:pt x="13985" y="3336"/>
                    <a:pt x="13935" y="2785"/>
                    <a:pt x="13734" y="2259"/>
                  </a:cubicBezTo>
                  <a:cubicBezTo>
                    <a:pt x="13408" y="1432"/>
                    <a:pt x="12782" y="705"/>
                    <a:pt x="11955" y="429"/>
                  </a:cubicBezTo>
                  <a:cubicBezTo>
                    <a:pt x="11478" y="279"/>
                    <a:pt x="10977" y="254"/>
                    <a:pt x="10476" y="229"/>
                  </a:cubicBezTo>
                  <a:cubicBezTo>
                    <a:pt x="8321" y="153"/>
                    <a:pt x="6190" y="78"/>
                    <a:pt x="4035" y="3"/>
                  </a:cubicBezTo>
                  <a:cubicBezTo>
                    <a:pt x="3990" y="1"/>
                    <a:pt x="3946" y="0"/>
                    <a:pt x="390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1"/>
            <p:cNvSpPr/>
            <p:nvPr/>
          </p:nvSpPr>
          <p:spPr>
            <a:xfrm>
              <a:off x="6810146" y="3116490"/>
              <a:ext cx="635233" cy="441663"/>
            </a:xfrm>
            <a:custGeom>
              <a:avLst/>
              <a:gdLst/>
              <a:ahLst/>
              <a:cxnLst/>
              <a:rect l="l" t="t" r="r" b="b"/>
              <a:pathLst>
                <a:path w="12257" h="8522" extrusionOk="0">
                  <a:moveTo>
                    <a:pt x="1" y="0"/>
                  </a:moveTo>
                  <a:lnTo>
                    <a:pt x="1" y="5689"/>
                  </a:lnTo>
                  <a:cubicBezTo>
                    <a:pt x="51" y="7569"/>
                    <a:pt x="1530" y="8521"/>
                    <a:pt x="3435" y="8521"/>
                  </a:cubicBezTo>
                  <a:lnTo>
                    <a:pt x="6718" y="8496"/>
                  </a:lnTo>
                  <a:cubicBezTo>
                    <a:pt x="8623" y="8496"/>
                    <a:pt x="12257" y="6667"/>
                    <a:pt x="10277" y="5589"/>
                  </a:cubicBezTo>
                  <a:cubicBezTo>
                    <a:pt x="8146" y="4436"/>
                    <a:pt x="7294" y="0"/>
                    <a:pt x="72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1"/>
            <p:cNvSpPr/>
            <p:nvPr/>
          </p:nvSpPr>
          <p:spPr>
            <a:xfrm>
              <a:off x="6797190" y="3263674"/>
              <a:ext cx="1018384" cy="442025"/>
            </a:xfrm>
            <a:custGeom>
              <a:avLst/>
              <a:gdLst/>
              <a:ahLst/>
              <a:cxnLst/>
              <a:rect l="l" t="t" r="r" b="b"/>
              <a:pathLst>
                <a:path w="19650" h="8529" extrusionOk="0">
                  <a:moveTo>
                    <a:pt x="5137" y="1"/>
                  </a:moveTo>
                  <a:cubicBezTo>
                    <a:pt x="4693" y="1"/>
                    <a:pt x="4249" y="31"/>
                    <a:pt x="3810" y="92"/>
                  </a:cubicBezTo>
                  <a:cubicBezTo>
                    <a:pt x="2306" y="293"/>
                    <a:pt x="727" y="544"/>
                    <a:pt x="351" y="2248"/>
                  </a:cubicBezTo>
                  <a:cubicBezTo>
                    <a:pt x="0" y="3777"/>
                    <a:pt x="978" y="5280"/>
                    <a:pt x="2507" y="5631"/>
                  </a:cubicBezTo>
                  <a:lnTo>
                    <a:pt x="2607" y="5631"/>
                  </a:lnTo>
                  <a:lnTo>
                    <a:pt x="16792" y="8438"/>
                  </a:lnTo>
                  <a:cubicBezTo>
                    <a:pt x="16843" y="8438"/>
                    <a:pt x="16868" y="8463"/>
                    <a:pt x="16893" y="8463"/>
                  </a:cubicBezTo>
                  <a:cubicBezTo>
                    <a:pt x="16968" y="8489"/>
                    <a:pt x="17043" y="8489"/>
                    <a:pt x="17118" y="8514"/>
                  </a:cubicBezTo>
                  <a:cubicBezTo>
                    <a:pt x="17211" y="8524"/>
                    <a:pt x="17301" y="8529"/>
                    <a:pt x="17390" y="8529"/>
                  </a:cubicBezTo>
                  <a:cubicBezTo>
                    <a:pt x="18386" y="8529"/>
                    <a:pt x="19144" y="7895"/>
                    <a:pt x="19374" y="6859"/>
                  </a:cubicBezTo>
                  <a:cubicBezTo>
                    <a:pt x="19650" y="5631"/>
                    <a:pt x="18948" y="4504"/>
                    <a:pt x="17645" y="3626"/>
                  </a:cubicBezTo>
                  <a:cubicBezTo>
                    <a:pt x="16116" y="2624"/>
                    <a:pt x="9950" y="1120"/>
                    <a:pt x="9098" y="769"/>
                  </a:cubicBezTo>
                  <a:cubicBezTo>
                    <a:pt x="7852" y="278"/>
                    <a:pt x="6493" y="1"/>
                    <a:pt x="5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1"/>
            <p:cNvSpPr/>
            <p:nvPr/>
          </p:nvSpPr>
          <p:spPr>
            <a:xfrm>
              <a:off x="7482996" y="4072463"/>
              <a:ext cx="267630" cy="233529"/>
            </a:xfrm>
            <a:custGeom>
              <a:avLst/>
              <a:gdLst/>
              <a:ahLst/>
              <a:cxnLst/>
              <a:rect l="l" t="t" r="r" b="b"/>
              <a:pathLst>
                <a:path w="5164" h="4506" extrusionOk="0">
                  <a:moveTo>
                    <a:pt x="1513" y="0"/>
                  </a:moveTo>
                  <a:cubicBezTo>
                    <a:pt x="1061" y="0"/>
                    <a:pt x="638" y="327"/>
                    <a:pt x="552" y="802"/>
                  </a:cubicBezTo>
                  <a:lnTo>
                    <a:pt x="502" y="1128"/>
                  </a:lnTo>
                  <a:lnTo>
                    <a:pt x="51" y="3334"/>
                  </a:lnTo>
                  <a:cubicBezTo>
                    <a:pt x="0" y="3534"/>
                    <a:pt x="151" y="3735"/>
                    <a:pt x="351" y="3760"/>
                  </a:cubicBezTo>
                  <a:cubicBezTo>
                    <a:pt x="1128" y="3910"/>
                    <a:pt x="1905" y="4035"/>
                    <a:pt x="2657" y="4186"/>
                  </a:cubicBezTo>
                  <a:cubicBezTo>
                    <a:pt x="3081" y="4254"/>
                    <a:pt x="3770" y="4505"/>
                    <a:pt x="4333" y="4505"/>
                  </a:cubicBezTo>
                  <a:cubicBezTo>
                    <a:pt x="4602" y="4505"/>
                    <a:pt x="4843" y="4448"/>
                    <a:pt x="5013" y="4286"/>
                  </a:cubicBezTo>
                  <a:cubicBezTo>
                    <a:pt x="5113" y="4186"/>
                    <a:pt x="5163" y="4035"/>
                    <a:pt x="5113" y="3910"/>
                  </a:cubicBezTo>
                  <a:cubicBezTo>
                    <a:pt x="5088" y="3835"/>
                    <a:pt x="5038" y="3785"/>
                    <a:pt x="4988" y="3760"/>
                  </a:cubicBezTo>
                  <a:cubicBezTo>
                    <a:pt x="4386" y="3284"/>
                    <a:pt x="3509" y="3208"/>
                    <a:pt x="2958" y="2657"/>
                  </a:cubicBezTo>
                  <a:cubicBezTo>
                    <a:pt x="2582" y="2306"/>
                    <a:pt x="2507" y="1930"/>
                    <a:pt x="2507" y="1504"/>
                  </a:cubicBezTo>
                  <a:cubicBezTo>
                    <a:pt x="2507" y="1354"/>
                    <a:pt x="2507" y="1203"/>
                    <a:pt x="2507" y="1053"/>
                  </a:cubicBezTo>
                  <a:cubicBezTo>
                    <a:pt x="2507" y="577"/>
                    <a:pt x="2206" y="126"/>
                    <a:pt x="1730" y="25"/>
                  </a:cubicBezTo>
                  <a:cubicBezTo>
                    <a:pt x="1658" y="8"/>
                    <a:pt x="1585" y="0"/>
                    <a:pt x="151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1"/>
            <p:cNvSpPr/>
            <p:nvPr/>
          </p:nvSpPr>
          <p:spPr>
            <a:xfrm>
              <a:off x="7177744" y="2495621"/>
              <a:ext cx="513131" cy="645029"/>
            </a:xfrm>
            <a:custGeom>
              <a:avLst/>
              <a:gdLst/>
              <a:ahLst/>
              <a:cxnLst/>
              <a:rect l="l" t="t" r="r" b="b"/>
              <a:pathLst>
                <a:path w="9901" h="12446" extrusionOk="0">
                  <a:moveTo>
                    <a:pt x="226" y="0"/>
                  </a:moveTo>
                  <a:cubicBezTo>
                    <a:pt x="151" y="0"/>
                    <a:pt x="26" y="0"/>
                    <a:pt x="1" y="100"/>
                  </a:cubicBezTo>
                  <a:cubicBezTo>
                    <a:pt x="1" y="125"/>
                    <a:pt x="1" y="176"/>
                    <a:pt x="26" y="201"/>
                  </a:cubicBezTo>
                  <a:lnTo>
                    <a:pt x="502" y="3860"/>
                  </a:lnTo>
                  <a:cubicBezTo>
                    <a:pt x="452" y="3534"/>
                    <a:pt x="402" y="3208"/>
                    <a:pt x="327" y="2907"/>
                  </a:cubicBezTo>
                  <a:lnTo>
                    <a:pt x="327" y="2907"/>
                  </a:lnTo>
                  <a:cubicBezTo>
                    <a:pt x="552" y="4286"/>
                    <a:pt x="778" y="5664"/>
                    <a:pt x="1003" y="7043"/>
                  </a:cubicBezTo>
                  <a:cubicBezTo>
                    <a:pt x="1204" y="8346"/>
                    <a:pt x="1329" y="9674"/>
                    <a:pt x="1755" y="10927"/>
                  </a:cubicBezTo>
                  <a:cubicBezTo>
                    <a:pt x="1880" y="11379"/>
                    <a:pt x="2081" y="12131"/>
                    <a:pt x="2582" y="12306"/>
                  </a:cubicBezTo>
                  <a:cubicBezTo>
                    <a:pt x="2926" y="12421"/>
                    <a:pt x="3204" y="12445"/>
                    <a:pt x="3496" y="12445"/>
                  </a:cubicBezTo>
                  <a:cubicBezTo>
                    <a:pt x="3716" y="12445"/>
                    <a:pt x="3943" y="12431"/>
                    <a:pt x="4211" y="12431"/>
                  </a:cubicBezTo>
                  <a:cubicBezTo>
                    <a:pt x="4462" y="12431"/>
                    <a:pt x="4738" y="12431"/>
                    <a:pt x="4988" y="12356"/>
                  </a:cubicBezTo>
                  <a:cubicBezTo>
                    <a:pt x="5715" y="12181"/>
                    <a:pt x="6166" y="11479"/>
                    <a:pt x="6492" y="10827"/>
                  </a:cubicBezTo>
                  <a:cubicBezTo>
                    <a:pt x="6818" y="10075"/>
                    <a:pt x="7169" y="9599"/>
                    <a:pt x="7845" y="9098"/>
                  </a:cubicBezTo>
                  <a:cubicBezTo>
                    <a:pt x="8296" y="8772"/>
                    <a:pt x="8748" y="8396"/>
                    <a:pt x="9174" y="8020"/>
                  </a:cubicBezTo>
                  <a:cubicBezTo>
                    <a:pt x="9349" y="7870"/>
                    <a:pt x="9725" y="7619"/>
                    <a:pt x="9800" y="7419"/>
                  </a:cubicBezTo>
                  <a:cubicBezTo>
                    <a:pt x="9901" y="7193"/>
                    <a:pt x="9750" y="7118"/>
                    <a:pt x="9600" y="6968"/>
                  </a:cubicBezTo>
                  <a:cubicBezTo>
                    <a:pt x="9073" y="6441"/>
                    <a:pt x="8497" y="5965"/>
                    <a:pt x="8021" y="5414"/>
                  </a:cubicBezTo>
                  <a:cubicBezTo>
                    <a:pt x="7545" y="5840"/>
                    <a:pt x="7068" y="6291"/>
                    <a:pt x="6567" y="6742"/>
                  </a:cubicBezTo>
                  <a:cubicBezTo>
                    <a:pt x="6241" y="7068"/>
                    <a:pt x="5890" y="7369"/>
                    <a:pt x="5540" y="7694"/>
                  </a:cubicBezTo>
                  <a:cubicBezTo>
                    <a:pt x="5389" y="7845"/>
                    <a:pt x="4487" y="8446"/>
                    <a:pt x="4487" y="8597"/>
                  </a:cubicBezTo>
                  <a:cubicBezTo>
                    <a:pt x="4412" y="7519"/>
                    <a:pt x="4312" y="6416"/>
                    <a:pt x="3936" y="5414"/>
                  </a:cubicBezTo>
                  <a:cubicBezTo>
                    <a:pt x="3885" y="5288"/>
                    <a:pt x="3835" y="5163"/>
                    <a:pt x="3835" y="5038"/>
                  </a:cubicBezTo>
                  <a:cubicBezTo>
                    <a:pt x="3810" y="4887"/>
                    <a:pt x="3860" y="4712"/>
                    <a:pt x="3885" y="4562"/>
                  </a:cubicBezTo>
                  <a:cubicBezTo>
                    <a:pt x="4061" y="3709"/>
                    <a:pt x="3936" y="2807"/>
                    <a:pt x="3560" y="2005"/>
                  </a:cubicBezTo>
                  <a:cubicBezTo>
                    <a:pt x="3184" y="1178"/>
                    <a:pt x="2682" y="702"/>
                    <a:pt x="1830" y="426"/>
                  </a:cubicBezTo>
                  <a:cubicBezTo>
                    <a:pt x="1304" y="251"/>
                    <a:pt x="778" y="100"/>
                    <a:pt x="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1"/>
            <p:cNvSpPr/>
            <p:nvPr/>
          </p:nvSpPr>
          <p:spPr>
            <a:xfrm>
              <a:off x="7525217" y="3420965"/>
              <a:ext cx="537748" cy="725877"/>
            </a:xfrm>
            <a:custGeom>
              <a:avLst/>
              <a:gdLst/>
              <a:ahLst/>
              <a:cxnLst/>
              <a:rect l="l" t="t" r="r" b="b"/>
              <a:pathLst>
                <a:path w="10376" h="14006" extrusionOk="0">
                  <a:moveTo>
                    <a:pt x="3409" y="1"/>
                  </a:moveTo>
                  <a:cubicBezTo>
                    <a:pt x="3027" y="1"/>
                    <a:pt x="2649" y="60"/>
                    <a:pt x="2281" y="140"/>
                  </a:cubicBezTo>
                  <a:cubicBezTo>
                    <a:pt x="1955" y="215"/>
                    <a:pt x="1654" y="391"/>
                    <a:pt x="1354" y="466"/>
                  </a:cubicBezTo>
                  <a:cubicBezTo>
                    <a:pt x="903" y="566"/>
                    <a:pt x="251" y="441"/>
                    <a:pt x="76" y="992"/>
                  </a:cubicBezTo>
                  <a:cubicBezTo>
                    <a:pt x="0" y="1243"/>
                    <a:pt x="50" y="1494"/>
                    <a:pt x="101" y="1744"/>
                  </a:cubicBezTo>
                  <a:cubicBezTo>
                    <a:pt x="201" y="2170"/>
                    <a:pt x="326" y="2571"/>
                    <a:pt x="477" y="2947"/>
                  </a:cubicBezTo>
                  <a:cubicBezTo>
                    <a:pt x="702" y="3448"/>
                    <a:pt x="953" y="3950"/>
                    <a:pt x="1128" y="4451"/>
                  </a:cubicBezTo>
                  <a:cubicBezTo>
                    <a:pt x="1279" y="4852"/>
                    <a:pt x="1354" y="5253"/>
                    <a:pt x="1504" y="5629"/>
                  </a:cubicBezTo>
                  <a:cubicBezTo>
                    <a:pt x="1755" y="6256"/>
                    <a:pt x="2206" y="6782"/>
                    <a:pt x="2732" y="7158"/>
                  </a:cubicBezTo>
                  <a:cubicBezTo>
                    <a:pt x="3058" y="7408"/>
                    <a:pt x="3434" y="7584"/>
                    <a:pt x="3685" y="7935"/>
                  </a:cubicBezTo>
                  <a:cubicBezTo>
                    <a:pt x="3835" y="8160"/>
                    <a:pt x="3860" y="8411"/>
                    <a:pt x="3960" y="8687"/>
                  </a:cubicBezTo>
                  <a:cubicBezTo>
                    <a:pt x="4211" y="9363"/>
                    <a:pt x="4512" y="10115"/>
                    <a:pt x="5138" y="10491"/>
                  </a:cubicBezTo>
                  <a:cubicBezTo>
                    <a:pt x="5314" y="10591"/>
                    <a:pt x="5489" y="10667"/>
                    <a:pt x="5614" y="10817"/>
                  </a:cubicBezTo>
                  <a:cubicBezTo>
                    <a:pt x="5690" y="10942"/>
                    <a:pt x="5740" y="11068"/>
                    <a:pt x="5790" y="11193"/>
                  </a:cubicBezTo>
                  <a:cubicBezTo>
                    <a:pt x="5915" y="11569"/>
                    <a:pt x="6066" y="11945"/>
                    <a:pt x="6316" y="12246"/>
                  </a:cubicBezTo>
                  <a:cubicBezTo>
                    <a:pt x="6542" y="12546"/>
                    <a:pt x="6842" y="12747"/>
                    <a:pt x="7068" y="13022"/>
                  </a:cubicBezTo>
                  <a:cubicBezTo>
                    <a:pt x="7294" y="13323"/>
                    <a:pt x="7369" y="13674"/>
                    <a:pt x="7519" y="14000"/>
                  </a:cubicBezTo>
                  <a:cubicBezTo>
                    <a:pt x="7521" y="14004"/>
                    <a:pt x="7527" y="14006"/>
                    <a:pt x="7537" y="14006"/>
                  </a:cubicBezTo>
                  <a:cubicBezTo>
                    <a:pt x="7785" y="14006"/>
                    <a:pt x="10375" y="12871"/>
                    <a:pt x="10351" y="12847"/>
                  </a:cubicBezTo>
                  <a:cubicBezTo>
                    <a:pt x="9123" y="10240"/>
                    <a:pt x="8221" y="7534"/>
                    <a:pt x="7243" y="4827"/>
                  </a:cubicBezTo>
                  <a:cubicBezTo>
                    <a:pt x="6792" y="3549"/>
                    <a:pt x="6316" y="2220"/>
                    <a:pt x="5464" y="1118"/>
                  </a:cubicBezTo>
                  <a:cubicBezTo>
                    <a:pt x="5063" y="591"/>
                    <a:pt x="4712" y="215"/>
                    <a:pt x="4061" y="65"/>
                  </a:cubicBezTo>
                  <a:cubicBezTo>
                    <a:pt x="3843" y="20"/>
                    <a:pt x="3626" y="1"/>
                    <a:pt x="3409" y="1"/>
                  </a:cubicBezTo>
                  <a:close/>
                </a:path>
              </a:pathLst>
            </a:cu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6743913" y="2496917"/>
              <a:ext cx="545626" cy="778066"/>
            </a:xfrm>
            <a:custGeom>
              <a:avLst/>
              <a:gdLst/>
              <a:ahLst/>
              <a:cxnLst/>
              <a:rect l="l" t="t" r="r" b="b"/>
              <a:pathLst>
                <a:path w="10528" h="15013" extrusionOk="0">
                  <a:moveTo>
                    <a:pt x="6191" y="0"/>
                  </a:moveTo>
                  <a:lnTo>
                    <a:pt x="5088" y="125"/>
                  </a:lnTo>
                  <a:cubicBezTo>
                    <a:pt x="3911" y="251"/>
                    <a:pt x="2682" y="401"/>
                    <a:pt x="1755" y="1128"/>
                  </a:cubicBezTo>
                  <a:cubicBezTo>
                    <a:pt x="652" y="2030"/>
                    <a:pt x="1" y="3584"/>
                    <a:pt x="226" y="4988"/>
                  </a:cubicBezTo>
                  <a:cubicBezTo>
                    <a:pt x="352" y="5740"/>
                    <a:pt x="602" y="6491"/>
                    <a:pt x="677" y="7268"/>
                  </a:cubicBezTo>
                  <a:cubicBezTo>
                    <a:pt x="953" y="9850"/>
                    <a:pt x="1154" y="12431"/>
                    <a:pt x="1304" y="15013"/>
                  </a:cubicBezTo>
                  <a:cubicBezTo>
                    <a:pt x="2532" y="14938"/>
                    <a:pt x="3785" y="14938"/>
                    <a:pt x="5038" y="14862"/>
                  </a:cubicBezTo>
                  <a:cubicBezTo>
                    <a:pt x="6567" y="14787"/>
                    <a:pt x="8297" y="14712"/>
                    <a:pt x="9775" y="14161"/>
                  </a:cubicBezTo>
                  <a:cubicBezTo>
                    <a:pt x="9951" y="12030"/>
                    <a:pt x="10527" y="9925"/>
                    <a:pt x="10502" y="7795"/>
                  </a:cubicBezTo>
                  <a:cubicBezTo>
                    <a:pt x="10477" y="6742"/>
                    <a:pt x="10452" y="5689"/>
                    <a:pt x="10452" y="4662"/>
                  </a:cubicBezTo>
                  <a:lnTo>
                    <a:pt x="6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7476518" y="3260254"/>
              <a:ext cx="344229" cy="889596"/>
            </a:xfrm>
            <a:custGeom>
              <a:avLst/>
              <a:gdLst/>
              <a:ahLst/>
              <a:cxnLst/>
              <a:rect l="l" t="t" r="r" b="b"/>
              <a:pathLst>
                <a:path w="6642" h="17165" extrusionOk="0">
                  <a:moveTo>
                    <a:pt x="2750" y="1"/>
                  </a:moveTo>
                  <a:cubicBezTo>
                    <a:pt x="2159" y="1"/>
                    <a:pt x="1595" y="205"/>
                    <a:pt x="1153" y="735"/>
                  </a:cubicBezTo>
                  <a:cubicBezTo>
                    <a:pt x="927" y="986"/>
                    <a:pt x="777" y="1286"/>
                    <a:pt x="702" y="1612"/>
                  </a:cubicBezTo>
                  <a:cubicBezTo>
                    <a:pt x="75" y="3843"/>
                    <a:pt x="1103" y="5773"/>
                    <a:pt x="827" y="7878"/>
                  </a:cubicBezTo>
                  <a:cubicBezTo>
                    <a:pt x="752" y="8404"/>
                    <a:pt x="677" y="8930"/>
                    <a:pt x="777" y="9457"/>
                  </a:cubicBezTo>
                  <a:cubicBezTo>
                    <a:pt x="802" y="9632"/>
                    <a:pt x="877" y="9808"/>
                    <a:pt x="877" y="9983"/>
                  </a:cubicBezTo>
                  <a:cubicBezTo>
                    <a:pt x="953" y="10409"/>
                    <a:pt x="802" y="10835"/>
                    <a:pt x="702" y="11261"/>
                  </a:cubicBezTo>
                  <a:cubicBezTo>
                    <a:pt x="577" y="11712"/>
                    <a:pt x="476" y="12164"/>
                    <a:pt x="501" y="12615"/>
                  </a:cubicBezTo>
                  <a:cubicBezTo>
                    <a:pt x="526" y="13091"/>
                    <a:pt x="652" y="13542"/>
                    <a:pt x="677" y="14018"/>
                  </a:cubicBezTo>
                  <a:cubicBezTo>
                    <a:pt x="677" y="14369"/>
                    <a:pt x="602" y="14720"/>
                    <a:pt x="526" y="15046"/>
                  </a:cubicBezTo>
                  <a:cubicBezTo>
                    <a:pt x="451" y="15497"/>
                    <a:pt x="0" y="16374"/>
                    <a:pt x="577" y="16575"/>
                  </a:cubicBezTo>
                  <a:cubicBezTo>
                    <a:pt x="927" y="16675"/>
                    <a:pt x="1328" y="16650"/>
                    <a:pt x="1704" y="16750"/>
                  </a:cubicBezTo>
                  <a:cubicBezTo>
                    <a:pt x="1830" y="16775"/>
                    <a:pt x="2707" y="17001"/>
                    <a:pt x="3158" y="17151"/>
                  </a:cubicBezTo>
                  <a:cubicBezTo>
                    <a:pt x="3181" y="17160"/>
                    <a:pt x="3203" y="17164"/>
                    <a:pt x="3225" y="17164"/>
                  </a:cubicBezTo>
                  <a:cubicBezTo>
                    <a:pt x="3325" y="17164"/>
                    <a:pt x="3413" y="17078"/>
                    <a:pt x="3434" y="16976"/>
                  </a:cubicBezTo>
                  <a:cubicBezTo>
                    <a:pt x="3509" y="16349"/>
                    <a:pt x="3810" y="15697"/>
                    <a:pt x="3985" y="15121"/>
                  </a:cubicBezTo>
                  <a:cubicBezTo>
                    <a:pt x="4186" y="14344"/>
                    <a:pt x="4386" y="13567"/>
                    <a:pt x="4587" y="12765"/>
                  </a:cubicBezTo>
                  <a:cubicBezTo>
                    <a:pt x="4662" y="12389"/>
                    <a:pt x="4762" y="12013"/>
                    <a:pt x="4887" y="11637"/>
                  </a:cubicBezTo>
                  <a:cubicBezTo>
                    <a:pt x="5038" y="11161"/>
                    <a:pt x="5263" y="10735"/>
                    <a:pt x="5489" y="10284"/>
                  </a:cubicBezTo>
                  <a:cubicBezTo>
                    <a:pt x="5514" y="10234"/>
                    <a:pt x="5539" y="10159"/>
                    <a:pt x="5564" y="10108"/>
                  </a:cubicBezTo>
                  <a:cubicBezTo>
                    <a:pt x="5614" y="9983"/>
                    <a:pt x="5664" y="9858"/>
                    <a:pt x="5689" y="9732"/>
                  </a:cubicBezTo>
                  <a:cubicBezTo>
                    <a:pt x="6090" y="8204"/>
                    <a:pt x="6642" y="6524"/>
                    <a:pt x="6466" y="4870"/>
                  </a:cubicBezTo>
                  <a:cubicBezTo>
                    <a:pt x="6316" y="3442"/>
                    <a:pt x="6341" y="1612"/>
                    <a:pt x="4938" y="735"/>
                  </a:cubicBezTo>
                  <a:cubicBezTo>
                    <a:pt x="4293" y="329"/>
                    <a:pt x="3499" y="1"/>
                    <a:pt x="2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7151780" y="3067256"/>
              <a:ext cx="235135" cy="117127"/>
            </a:xfrm>
            <a:custGeom>
              <a:avLst/>
              <a:gdLst/>
              <a:ahLst/>
              <a:cxnLst/>
              <a:rect l="l" t="t" r="r" b="b"/>
              <a:pathLst>
                <a:path w="4537" h="2260" extrusionOk="0">
                  <a:moveTo>
                    <a:pt x="772" y="0"/>
                  </a:moveTo>
                  <a:cubicBezTo>
                    <a:pt x="605" y="0"/>
                    <a:pt x="447" y="42"/>
                    <a:pt x="326" y="148"/>
                  </a:cubicBezTo>
                  <a:cubicBezTo>
                    <a:pt x="226" y="248"/>
                    <a:pt x="176" y="374"/>
                    <a:pt x="126" y="499"/>
                  </a:cubicBezTo>
                  <a:cubicBezTo>
                    <a:pt x="51" y="649"/>
                    <a:pt x="0" y="800"/>
                    <a:pt x="51" y="950"/>
                  </a:cubicBezTo>
                  <a:cubicBezTo>
                    <a:pt x="101" y="1101"/>
                    <a:pt x="251" y="1201"/>
                    <a:pt x="401" y="1251"/>
                  </a:cubicBezTo>
                  <a:cubicBezTo>
                    <a:pt x="777" y="1426"/>
                    <a:pt x="1203" y="1301"/>
                    <a:pt x="1454" y="1552"/>
                  </a:cubicBezTo>
                  <a:cubicBezTo>
                    <a:pt x="1755" y="1852"/>
                    <a:pt x="1880" y="2128"/>
                    <a:pt x="2356" y="2228"/>
                  </a:cubicBezTo>
                  <a:cubicBezTo>
                    <a:pt x="2488" y="2250"/>
                    <a:pt x="2621" y="2259"/>
                    <a:pt x="2753" y="2259"/>
                  </a:cubicBezTo>
                  <a:cubicBezTo>
                    <a:pt x="3072" y="2259"/>
                    <a:pt x="3391" y="2206"/>
                    <a:pt x="3710" y="2153"/>
                  </a:cubicBezTo>
                  <a:cubicBezTo>
                    <a:pt x="4537" y="2003"/>
                    <a:pt x="4411" y="1401"/>
                    <a:pt x="3785" y="1075"/>
                  </a:cubicBezTo>
                  <a:cubicBezTo>
                    <a:pt x="3083" y="674"/>
                    <a:pt x="2482" y="349"/>
                    <a:pt x="1680" y="173"/>
                  </a:cubicBezTo>
                  <a:cubicBezTo>
                    <a:pt x="1479" y="123"/>
                    <a:pt x="1304" y="98"/>
                    <a:pt x="1103" y="48"/>
                  </a:cubicBezTo>
                  <a:cubicBezTo>
                    <a:pt x="994" y="18"/>
                    <a:pt x="881" y="0"/>
                    <a:pt x="77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6740027" y="2691729"/>
              <a:ext cx="478045" cy="473691"/>
            </a:xfrm>
            <a:custGeom>
              <a:avLst/>
              <a:gdLst/>
              <a:ahLst/>
              <a:cxnLst/>
              <a:rect l="l" t="t" r="r" b="b"/>
              <a:pathLst>
                <a:path w="9224" h="9140" extrusionOk="0">
                  <a:moveTo>
                    <a:pt x="301" y="1"/>
                  </a:moveTo>
                  <a:cubicBezTo>
                    <a:pt x="176" y="1179"/>
                    <a:pt x="151" y="2356"/>
                    <a:pt x="76" y="3509"/>
                  </a:cubicBezTo>
                  <a:cubicBezTo>
                    <a:pt x="1" y="4788"/>
                    <a:pt x="51" y="6091"/>
                    <a:pt x="427" y="7319"/>
                  </a:cubicBezTo>
                  <a:cubicBezTo>
                    <a:pt x="527" y="7695"/>
                    <a:pt x="677" y="8096"/>
                    <a:pt x="928" y="8397"/>
                  </a:cubicBezTo>
                  <a:cubicBezTo>
                    <a:pt x="1452" y="9003"/>
                    <a:pt x="2400" y="9140"/>
                    <a:pt x="3364" y="9140"/>
                  </a:cubicBezTo>
                  <a:cubicBezTo>
                    <a:pt x="4153" y="9140"/>
                    <a:pt x="4953" y="9048"/>
                    <a:pt x="5539" y="9048"/>
                  </a:cubicBezTo>
                  <a:lnTo>
                    <a:pt x="8722" y="9048"/>
                  </a:lnTo>
                  <a:cubicBezTo>
                    <a:pt x="8747" y="8998"/>
                    <a:pt x="8747" y="8948"/>
                    <a:pt x="8773" y="8898"/>
                  </a:cubicBezTo>
                  <a:cubicBezTo>
                    <a:pt x="8873" y="8472"/>
                    <a:pt x="9148" y="7419"/>
                    <a:pt x="9224" y="6993"/>
                  </a:cubicBezTo>
                  <a:lnTo>
                    <a:pt x="7194" y="6818"/>
                  </a:lnTo>
                  <a:cubicBezTo>
                    <a:pt x="6617" y="6768"/>
                    <a:pt x="6016" y="6717"/>
                    <a:pt x="5439" y="6667"/>
                  </a:cubicBezTo>
                  <a:cubicBezTo>
                    <a:pt x="4963" y="6642"/>
                    <a:pt x="4261" y="6742"/>
                    <a:pt x="4186" y="6116"/>
                  </a:cubicBezTo>
                  <a:cubicBezTo>
                    <a:pt x="4136" y="5915"/>
                    <a:pt x="4186" y="5665"/>
                    <a:pt x="4086" y="5464"/>
                  </a:cubicBezTo>
                  <a:cubicBezTo>
                    <a:pt x="3960" y="5164"/>
                    <a:pt x="3610" y="5013"/>
                    <a:pt x="3509" y="4687"/>
                  </a:cubicBezTo>
                  <a:cubicBezTo>
                    <a:pt x="3459" y="4462"/>
                    <a:pt x="3559" y="4161"/>
                    <a:pt x="3585" y="3910"/>
                  </a:cubicBezTo>
                  <a:cubicBezTo>
                    <a:pt x="3610" y="3560"/>
                    <a:pt x="3760" y="3234"/>
                    <a:pt x="3910" y="2908"/>
                  </a:cubicBezTo>
                  <a:cubicBezTo>
                    <a:pt x="4161" y="2331"/>
                    <a:pt x="4336" y="1730"/>
                    <a:pt x="4437" y="1128"/>
                  </a:cubicBezTo>
                  <a:lnTo>
                    <a:pt x="4336" y="1128"/>
                  </a:lnTo>
                  <a:lnTo>
                    <a:pt x="30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7316740" y="3132038"/>
              <a:ext cx="641712" cy="23477"/>
            </a:xfrm>
            <a:custGeom>
              <a:avLst/>
              <a:gdLst/>
              <a:ahLst/>
              <a:cxnLst/>
              <a:rect l="l" t="t" r="r" b="b"/>
              <a:pathLst>
                <a:path w="12382" h="453" extrusionOk="0">
                  <a:moveTo>
                    <a:pt x="426" y="1"/>
                  </a:moveTo>
                  <a:cubicBezTo>
                    <a:pt x="176" y="1"/>
                    <a:pt x="0" y="201"/>
                    <a:pt x="0" y="452"/>
                  </a:cubicBezTo>
                  <a:lnTo>
                    <a:pt x="12381" y="452"/>
                  </a:lnTo>
                  <a:lnTo>
                    <a:pt x="1238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7427129" y="2773561"/>
              <a:ext cx="757336" cy="358534"/>
            </a:xfrm>
            <a:custGeom>
              <a:avLst/>
              <a:gdLst/>
              <a:ahLst/>
              <a:cxnLst/>
              <a:rect l="l" t="t" r="r" b="b"/>
              <a:pathLst>
                <a:path w="14613" h="6918" extrusionOk="0">
                  <a:moveTo>
                    <a:pt x="2758" y="1"/>
                  </a:moveTo>
                  <a:cubicBezTo>
                    <a:pt x="2507" y="1"/>
                    <a:pt x="2281" y="151"/>
                    <a:pt x="2206" y="376"/>
                  </a:cubicBezTo>
                  <a:lnTo>
                    <a:pt x="1" y="6918"/>
                  </a:lnTo>
                  <a:lnTo>
                    <a:pt x="12382" y="6918"/>
                  </a:lnTo>
                  <a:lnTo>
                    <a:pt x="14487" y="702"/>
                  </a:lnTo>
                  <a:cubicBezTo>
                    <a:pt x="14612" y="351"/>
                    <a:pt x="14312" y="1"/>
                    <a:pt x="139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7424537" y="3103482"/>
              <a:ext cx="644303" cy="52033"/>
            </a:xfrm>
            <a:custGeom>
              <a:avLst/>
              <a:gdLst/>
              <a:ahLst/>
              <a:cxnLst/>
              <a:rect l="l" t="t" r="r" b="b"/>
              <a:pathLst>
                <a:path w="12432" h="1004" extrusionOk="0">
                  <a:moveTo>
                    <a:pt x="12432" y="0"/>
                  </a:moveTo>
                  <a:lnTo>
                    <a:pt x="1" y="552"/>
                  </a:lnTo>
                  <a:lnTo>
                    <a:pt x="1" y="1003"/>
                  </a:lnTo>
                  <a:lnTo>
                    <a:pt x="12231" y="1003"/>
                  </a:lnTo>
                  <a:cubicBezTo>
                    <a:pt x="12332" y="1003"/>
                    <a:pt x="12432" y="903"/>
                    <a:pt x="12432" y="777"/>
                  </a:cubicBezTo>
                  <a:lnTo>
                    <a:pt x="1243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7786953" y="2925513"/>
              <a:ext cx="48976" cy="35190"/>
            </a:xfrm>
            <a:custGeom>
              <a:avLst/>
              <a:gdLst/>
              <a:ahLst/>
              <a:cxnLst/>
              <a:rect l="l" t="t" r="r" b="b"/>
              <a:pathLst>
                <a:path w="945" h="679" extrusionOk="0">
                  <a:moveTo>
                    <a:pt x="501" y="1"/>
                  </a:moveTo>
                  <a:cubicBezTo>
                    <a:pt x="376" y="26"/>
                    <a:pt x="226" y="76"/>
                    <a:pt x="151" y="201"/>
                  </a:cubicBezTo>
                  <a:cubicBezTo>
                    <a:pt x="0" y="477"/>
                    <a:pt x="226" y="678"/>
                    <a:pt x="476" y="678"/>
                  </a:cubicBezTo>
                  <a:cubicBezTo>
                    <a:pt x="486" y="678"/>
                    <a:pt x="495" y="678"/>
                    <a:pt x="505" y="678"/>
                  </a:cubicBezTo>
                  <a:cubicBezTo>
                    <a:pt x="928" y="678"/>
                    <a:pt x="944" y="124"/>
                    <a:pt x="552" y="26"/>
                  </a:cubicBezTo>
                  <a:cubicBezTo>
                    <a:pt x="552" y="26"/>
                    <a:pt x="526" y="1"/>
                    <a:pt x="526"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7389452" y="2938521"/>
              <a:ext cx="22130" cy="35138"/>
            </a:xfrm>
            <a:custGeom>
              <a:avLst/>
              <a:gdLst/>
              <a:ahLst/>
              <a:cxnLst/>
              <a:rect l="l" t="t" r="r" b="b"/>
              <a:pathLst>
                <a:path w="427" h="678" extrusionOk="0">
                  <a:moveTo>
                    <a:pt x="427" y="1"/>
                  </a:moveTo>
                  <a:lnTo>
                    <a:pt x="84" y="545"/>
                  </a:lnTo>
                  <a:lnTo>
                    <a:pt x="84" y="545"/>
                  </a:lnTo>
                  <a:cubicBezTo>
                    <a:pt x="98" y="530"/>
                    <a:pt x="112" y="516"/>
                    <a:pt x="126" y="502"/>
                  </a:cubicBezTo>
                  <a:cubicBezTo>
                    <a:pt x="176" y="402"/>
                    <a:pt x="227" y="326"/>
                    <a:pt x="277" y="251"/>
                  </a:cubicBezTo>
                  <a:cubicBezTo>
                    <a:pt x="327" y="176"/>
                    <a:pt x="402" y="101"/>
                    <a:pt x="427" y="1"/>
                  </a:cubicBezTo>
                  <a:close/>
                  <a:moveTo>
                    <a:pt x="84" y="545"/>
                  </a:moveTo>
                  <a:cubicBezTo>
                    <a:pt x="50" y="582"/>
                    <a:pt x="19" y="623"/>
                    <a:pt x="1" y="677"/>
                  </a:cubicBezTo>
                  <a:lnTo>
                    <a:pt x="84" y="545"/>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p:nvPr/>
          </p:nvSpPr>
          <p:spPr>
            <a:xfrm>
              <a:off x="7507665" y="3536017"/>
              <a:ext cx="24721" cy="215649"/>
            </a:xfrm>
            <a:custGeom>
              <a:avLst/>
              <a:gdLst/>
              <a:ahLst/>
              <a:cxnLst/>
              <a:rect l="l" t="t" r="r" b="b"/>
              <a:pathLst>
                <a:path w="477" h="4161" fill="none" extrusionOk="0">
                  <a:moveTo>
                    <a:pt x="51" y="4161"/>
                  </a:moveTo>
                  <a:cubicBezTo>
                    <a:pt x="1" y="3559"/>
                    <a:pt x="51" y="2983"/>
                    <a:pt x="226" y="2406"/>
                  </a:cubicBezTo>
                  <a:cubicBezTo>
                    <a:pt x="352" y="2005"/>
                    <a:pt x="477" y="1629"/>
                    <a:pt x="377" y="1203"/>
                  </a:cubicBezTo>
                  <a:cubicBezTo>
                    <a:pt x="276" y="777"/>
                    <a:pt x="226" y="426"/>
                    <a:pt x="377" y="0"/>
                  </a:cubicBez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6334732" y="3151551"/>
              <a:ext cx="2802160" cy="52036"/>
            </a:xfrm>
            <a:custGeom>
              <a:avLst/>
              <a:gdLst/>
              <a:ahLst/>
              <a:cxnLst/>
              <a:rect l="l" t="t" r="r" b="b"/>
              <a:pathLst>
                <a:path w="86719" h="979" extrusionOk="0">
                  <a:moveTo>
                    <a:pt x="1" y="1"/>
                  </a:moveTo>
                  <a:lnTo>
                    <a:pt x="1" y="978"/>
                  </a:lnTo>
                  <a:lnTo>
                    <a:pt x="86718" y="978"/>
                  </a:lnTo>
                  <a:lnTo>
                    <a:pt x="8671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a:off x="6393211" y="3163237"/>
              <a:ext cx="314378" cy="1170339"/>
            </a:xfrm>
            <a:custGeom>
              <a:avLst/>
              <a:gdLst/>
              <a:ahLst/>
              <a:cxnLst/>
              <a:rect l="l" t="t" r="r" b="b"/>
              <a:pathLst>
                <a:path w="6066" h="22582" extrusionOk="0">
                  <a:moveTo>
                    <a:pt x="5414" y="0"/>
                  </a:moveTo>
                  <a:lnTo>
                    <a:pt x="1" y="22582"/>
                  </a:lnTo>
                  <a:lnTo>
                    <a:pt x="677" y="22582"/>
                  </a:lnTo>
                  <a:lnTo>
                    <a:pt x="606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6703645" y="3163237"/>
              <a:ext cx="313082" cy="1170339"/>
            </a:xfrm>
            <a:custGeom>
              <a:avLst/>
              <a:gdLst/>
              <a:ahLst/>
              <a:cxnLst/>
              <a:rect l="l" t="t" r="r" b="b"/>
              <a:pathLst>
                <a:path w="6041" h="22582" extrusionOk="0">
                  <a:moveTo>
                    <a:pt x="5389" y="0"/>
                  </a:moveTo>
                  <a:lnTo>
                    <a:pt x="1" y="22582"/>
                  </a:lnTo>
                  <a:lnTo>
                    <a:pt x="652" y="22582"/>
                  </a:lnTo>
                  <a:lnTo>
                    <a:pt x="604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7114650" y="2511959"/>
              <a:ext cx="169554" cy="202985"/>
            </a:xfrm>
            <a:custGeom>
              <a:avLst/>
              <a:gdLst/>
              <a:ahLst/>
              <a:cxnLst/>
              <a:rect l="l" t="t" r="r" b="b"/>
              <a:pathLst>
                <a:path w="4022" h="4815" extrusionOk="0">
                  <a:moveTo>
                    <a:pt x="1587" y="0"/>
                  </a:moveTo>
                  <a:lnTo>
                    <a:pt x="1058" y="1481"/>
                  </a:lnTo>
                  <a:lnTo>
                    <a:pt x="0" y="2169"/>
                  </a:lnTo>
                  <a:lnTo>
                    <a:pt x="106" y="2963"/>
                  </a:lnTo>
                  <a:lnTo>
                    <a:pt x="4022" y="4815"/>
                  </a:lnTo>
                  <a:lnTo>
                    <a:pt x="3440" y="952"/>
                  </a:lnTo>
                  <a:close/>
                </a:path>
              </a:pathLst>
            </a:custGeom>
            <a:solidFill>
              <a:schemeClr val="dk2"/>
            </a:solidFill>
            <a:ln w="9525" cap="flat" cmpd="sng">
              <a:solidFill>
                <a:schemeClr val="dk2"/>
              </a:solidFill>
              <a:prstDash val="solid"/>
              <a:round/>
              <a:headEnd type="none" w="med" len="med"/>
              <a:tailEnd type="none" w="med" len="med"/>
            </a:ln>
          </p:spPr>
        </p:sp>
        <p:grpSp>
          <p:nvGrpSpPr>
            <p:cNvPr id="868" name="Google Shape;868;p31"/>
            <p:cNvGrpSpPr/>
            <p:nvPr/>
          </p:nvGrpSpPr>
          <p:grpSpPr>
            <a:xfrm>
              <a:off x="6988000" y="2125378"/>
              <a:ext cx="244243" cy="467604"/>
              <a:chOff x="5990537" y="2792332"/>
              <a:chExt cx="144842" cy="277301"/>
            </a:xfrm>
          </p:grpSpPr>
          <p:sp>
            <p:nvSpPr>
              <p:cNvPr id="869" name="Google Shape;869;p31"/>
              <p:cNvSpPr/>
              <p:nvPr/>
            </p:nvSpPr>
            <p:spPr>
              <a:xfrm>
                <a:off x="6003630" y="2839324"/>
                <a:ext cx="126341" cy="230309"/>
              </a:xfrm>
              <a:custGeom>
                <a:avLst/>
                <a:gdLst/>
                <a:ahLst/>
                <a:cxnLst/>
                <a:rect l="l" t="t" r="r" b="b"/>
                <a:pathLst>
                  <a:path w="4111" h="7494" extrusionOk="0">
                    <a:moveTo>
                      <a:pt x="3509" y="0"/>
                    </a:moveTo>
                    <a:lnTo>
                      <a:pt x="1780" y="401"/>
                    </a:lnTo>
                    <a:cubicBezTo>
                      <a:pt x="677" y="652"/>
                      <a:pt x="1" y="1754"/>
                      <a:pt x="251" y="2832"/>
                    </a:cubicBezTo>
                    <a:lnTo>
                      <a:pt x="427" y="3484"/>
                    </a:lnTo>
                    <a:cubicBezTo>
                      <a:pt x="477" y="3759"/>
                      <a:pt x="602" y="3985"/>
                      <a:pt x="752" y="4186"/>
                    </a:cubicBezTo>
                    <a:lnTo>
                      <a:pt x="402" y="5815"/>
                    </a:lnTo>
                    <a:cubicBezTo>
                      <a:pt x="226" y="6566"/>
                      <a:pt x="727" y="7343"/>
                      <a:pt x="1504" y="7469"/>
                    </a:cubicBezTo>
                    <a:cubicBezTo>
                      <a:pt x="1588" y="7485"/>
                      <a:pt x="1672" y="7494"/>
                      <a:pt x="1754" y="7494"/>
                    </a:cubicBezTo>
                    <a:cubicBezTo>
                      <a:pt x="2411" y="7494"/>
                      <a:pt x="2997" y="6981"/>
                      <a:pt x="3108" y="6291"/>
                    </a:cubicBezTo>
                    <a:lnTo>
                      <a:pt x="3359" y="4461"/>
                    </a:lnTo>
                    <a:cubicBezTo>
                      <a:pt x="3860" y="4035"/>
                      <a:pt x="4111" y="3358"/>
                      <a:pt x="3935" y="2682"/>
                    </a:cubicBezTo>
                    <a:lnTo>
                      <a:pt x="3509"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1"/>
              <p:cNvSpPr/>
              <p:nvPr/>
            </p:nvSpPr>
            <p:spPr>
              <a:xfrm>
                <a:off x="5990537" y="2792332"/>
                <a:ext cx="144842" cy="168476"/>
              </a:xfrm>
              <a:custGeom>
                <a:avLst/>
                <a:gdLst/>
                <a:ahLst/>
                <a:cxnLst/>
                <a:rect l="l" t="t" r="r" b="b"/>
                <a:pathLst>
                  <a:path w="4713" h="5482" extrusionOk="0">
                    <a:moveTo>
                      <a:pt x="3608" y="1"/>
                    </a:moveTo>
                    <a:cubicBezTo>
                      <a:pt x="3312" y="1"/>
                      <a:pt x="3017" y="100"/>
                      <a:pt x="2783" y="276"/>
                    </a:cubicBezTo>
                    <a:cubicBezTo>
                      <a:pt x="2582" y="426"/>
                      <a:pt x="2407" y="627"/>
                      <a:pt x="2181" y="752"/>
                    </a:cubicBezTo>
                    <a:cubicBezTo>
                      <a:pt x="1780" y="978"/>
                      <a:pt x="1304" y="877"/>
                      <a:pt x="903" y="1128"/>
                    </a:cubicBezTo>
                    <a:cubicBezTo>
                      <a:pt x="652" y="1303"/>
                      <a:pt x="427" y="1604"/>
                      <a:pt x="376" y="1905"/>
                    </a:cubicBezTo>
                    <a:cubicBezTo>
                      <a:pt x="351" y="2156"/>
                      <a:pt x="376" y="2406"/>
                      <a:pt x="326" y="2632"/>
                    </a:cubicBezTo>
                    <a:cubicBezTo>
                      <a:pt x="276" y="2933"/>
                      <a:pt x="51" y="3183"/>
                      <a:pt x="26" y="3509"/>
                    </a:cubicBezTo>
                    <a:cubicBezTo>
                      <a:pt x="1" y="3710"/>
                      <a:pt x="101" y="3910"/>
                      <a:pt x="176" y="4111"/>
                    </a:cubicBezTo>
                    <a:cubicBezTo>
                      <a:pt x="276" y="4411"/>
                      <a:pt x="402" y="4687"/>
                      <a:pt x="502" y="4963"/>
                    </a:cubicBezTo>
                    <a:cubicBezTo>
                      <a:pt x="552" y="5113"/>
                      <a:pt x="602" y="5464"/>
                      <a:pt x="828" y="5464"/>
                    </a:cubicBezTo>
                    <a:cubicBezTo>
                      <a:pt x="855" y="5476"/>
                      <a:pt x="882" y="5481"/>
                      <a:pt x="907" y="5481"/>
                    </a:cubicBezTo>
                    <a:cubicBezTo>
                      <a:pt x="1212" y="5481"/>
                      <a:pt x="1402" y="4718"/>
                      <a:pt x="1379" y="4486"/>
                    </a:cubicBezTo>
                    <a:cubicBezTo>
                      <a:pt x="1304" y="3760"/>
                      <a:pt x="1204" y="2832"/>
                      <a:pt x="2056" y="2557"/>
                    </a:cubicBezTo>
                    <a:cubicBezTo>
                      <a:pt x="2356" y="2456"/>
                      <a:pt x="2707" y="2456"/>
                      <a:pt x="3033" y="2406"/>
                    </a:cubicBezTo>
                    <a:cubicBezTo>
                      <a:pt x="3384" y="2331"/>
                      <a:pt x="3735" y="2206"/>
                      <a:pt x="4011" y="1980"/>
                    </a:cubicBezTo>
                    <a:cubicBezTo>
                      <a:pt x="4211" y="1830"/>
                      <a:pt x="4361" y="1654"/>
                      <a:pt x="4487" y="1454"/>
                    </a:cubicBezTo>
                    <a:cubicBezTo>
                      <a:pt x="4637" y="1178"/>
                      <a:pt x="4712" y="877"/>
                      <a:pt x="4612" y="577"/>
                    </a:cubicBezTo>
                    <a:cubicBezTo>
                      <a:pt x="4487" y="276"/>
                      <a:pt x="4186" y="75"/>
                      <a:pt x="3860" y="25"/>
                    </a:cubicBezTo>
                    <a:cubicBezTo>
                      <a:pt x="3777" y="9"/>
                      <a:pt x="3693" y="1"/>
                      <a:pt x="360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6064482" y="2971017"/>
                <a:ext cx="45484" cy="44716"/>
              </a:xfrm>
              <a:custGeom>
                <a:avLst/>
                <a:gdLst/>
                <a:ahLst/>
                <a:cxnLst/>
                <a:rect l="l" t="t" r="r" b="b"/>
                <a:pathLst>
                  <a:path w="1480" h="1455" extrusionOk="0">
                    <a:moveTo>
                      <a:pt x="1479" y="1"/>
                    </a:moveTo>
                    <a:cubicBezTo>
                      <a:pt x="1125" y="89"/>
                      <a:pt x="808" y="178"/>
                      <a:pt x="458" y="178"/>
                    </a:cubicBezTo>
                    <a:cubicBezTo>
                      <a:pt x="313" y="178"/>
                      <a:pt x="162" y="163"/>
                      <a:pt x="1" y="126"/>
                    </a:cubicBezTo>
                    <a:lnTo>
                      <a:pt x="1" y="126"/>
                    </a:lnTo>
                    <a:cubicBezTo>
                      <a:pt x="402" y="602"/>
                      <a:pt x="903" y="953"/>
                      <a:pt x="1229" y="1454"/>
                    </a:cubicBezTo>
                    <a:lnTo>
                      <a:pt x="1354" y="502"/>
                    </a:lnTo>
                    <a:cubicBezTo>
                      <a:pt x="1379" y="327"/>
                      <a:pt x="1429" y="176"/>
                      <a:pt x="14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1"/>
              <p:cNvSpPr/>
              <p:nvPr/>
            </p:nvSpPr>
            <p:spPr>
              <a:xfrm>
                <a:off x="6082983" y="2929434"/>
                <a:ext cx="28520" cy="18993"/>
              </a:xfrm>
              <a:custGeom>
                <a:avLst/>
                <a:gdLst/>
                <a:ahLst/>
                <a:cxnLst/>
                <a:rect l="l" t="t" r="r" b="b"/>
                <a:pathLst>
                  <a:path w="928" h="618" extrusionOk="0">
                    <a:moveTo>
                      <a:pt x="902" y="0"/>
                    </a:moveTo>
                    <a:cubicBezTo>
                      <a:pt x="902" y="0"/>
                      <a:pt x="877" y="25"/>
                      <a:pt x="902" y="25"/>
                    </a:cubicBezTo>
                    <a:lnTo>
                      <a:pt x="0" y="276"/>
                    </a:lnTo>
                    <a:cubicBezTo>
                      <a:pt x="25" y="426"/>
                      <a:pt x="150" y="577"/>
                      <a:pt x="301" y="602"/>
                    </a:cubicBezTo>
                    <a:cubicBezTo>
                      <a:pt x="338" y="613"/>
                      <a:pt x="376" y="618"/>
                      <a:pt x="413" y="618"/>
                    </a:cubicBezTo>
                    <a:cubicBezTo>
                      <a:pt x="548" y="618"/>
                      <a:pt x="673" y="550"/>
                      <a:pt x="752" y="452"/>
                    </a:cubicBezTo>
                    <a:cubicBezTo>
                      <a:pt x="852" y="351"/>
                      <a:pt x="927" y="176"/>
                      <a:pt x="9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73" name="Google Shape;873;p31"/>
          <p:cNvCxnSpPr/>
          <p:nvPr/>
        </p:nvCxnSpPr>
        <p:spPr>
          <a:xfrm>
            <a:off x="3613800" y="4604000"/>
            <a:ext cx="5530200" cy="0"/>
          </a:xfrm>
          <a:prstGeom prst="straightConnector1">
            <a:avLst/>
          </a:prstGeom>
          <a:noFill/>
          <a:ln w="19050" cap="flat" cmpd="sng">
            <a:solidFill>
              <a:schemeClr val="dk1"/>
            </a:solidFill>
            <a:prstDash val="solid"/>
            <a:round/>
            <a:headEnd type="none" w="med" len="med"/>
            <a:tailEnd type="none" w="med" len="med"/>
          </a:ln>
        </p:spPr>
      </p:cxnSp>
      <p:grpSp>
        <p:nvGrpSpPr>
          <p:cNvPr id="874" name="Google Shape;874;p31"/>
          <p:cNvGrpSpPr/>
          <p:nvPr/>
        </p:nvGrpSpPr>
        <p:grpSpPr>
          <a:xfrm>
            <a:off x="6654800" y="3474"/>
            <a:ext cx="711420" cy="1050883"/>
            <a:chOff x="6034650" y="3474"/>
            <a:chExt cx="711420" cy="1050883"/>
          </a:xfrm>
        </p:grpSpPr>
        <p:sp>
          <p:nvSpPr>
            <p:cNvPr id="875" name="Google Shape;875;p31"/>
            <p:cNvSpPr/>
            <p:nvPr/>
          </p:nvSpPr>
          <p:spPr>
            <a:xfrm>
              <a:off x="6289987" y="853551"/>
              <a:ext cx="200747" cy="200806"/>
            </a:xfrm>
            <a:custGeom>
              <a:avLst/>
              <a:gdLst/>
              <a:ahLst/>
              <a:cxnLst/>
              <a:rect l="l" t="t" r="r" b="b"/>
              <a:pathLst>
                <a:path w="3409" h="3410" extrusionOk="0">
                  <a:moveTo>
                    <a:pt x="1704" y="1"/>
                  </a:moveTo>
                  <a:cubicBezTo>
                    <a:pt x="752" y="1"/>
                    <a:pt x="0" y="752"/>
                    <a:pt x="0" y="1705"/>
                  </a:cubicBezTo>
                  <a:cubicBezTo>
                    <a:pt x="0" y="2657"/>
                    <a:pt x="752" y="3409"/>
                    <a:pt x="1704" y="3409"/>
                  </a:cubicBezTo>
                  <a:cubicBezTo>
                    <a:pt x="2657" y="3409"/>
                    <a:pt x="3409" y="2657"/>
                    <a:pt x="3409" y="1705"/>
                  </a:cubicBezTo>
                  <a:cubicBezTo>
                    <a:pt x="3409" y="752"/>
                    <a:pt x="2657" y="1"/>
                    <a:pt x="1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6034650" y="558356"/>
              <a:ext cx="711420" cy="358743"/>
            </a:xfrm>
            <a:custGeom>
              <a:avLst/>
              <a:gdLst/>
              <a:ahLst/>
              <a:cxnLst/>
              <a:rect l="l" t="t" r="r" b="b"/>
              <a:pathLst>
                <a:path w="12081" h="6092" extrusionOk="0">
                  <a:moveTo>
                    <a:pt x="6041" y="1"/>
                  </a:moveTo>
                  <a:cubicBezTo>
                    <a:pt x="2707" y="1"/>
                    <a:pt x="0" y="2708"/>
                    <a:pt x="0" y="6041"/>
                  </a:cubicBezTo>
                  <a:lnTo>
                    <a:pt x="0" y="6091"/>
                  </a:lnTo>
                  <a:lnTo>
                    <a:pt x="12081" y="6091"/>
                  </a:lnTo>
                  <a:lnTo>
                    <a:pt x="12081" y="6041"/>
                  </a:lnTo>
                  <a:cubicBezTo>
                    <a:pt x="12081" y="2708"/>
                    <a:pt x="9374" y="1"/>
                    <a:pt x="6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6390331" y="3474"/>
              <a:ext cx="59" cy="554956"/>
            </a:xfrm>
            <a:custGeom>
              <a:avLst/>
              <a:gdLst/>
              <a:ahLst/>
              <a:cxnLst/>
              <a:rect l="l" t="t" r="r" b="b"/>
              <a:pathLst>
                <a:path w="1" h="9424" fill="none" extrusionOk="0">
                  <a:moveTo>
                    <a:pt x="0" y="0"/>
                  </a:moveTo>
                  <a:lnTo>
                    <a:pt x="0" y="9424"/>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8" name="Google Shape;878;p31"/>
          <p:cNvCxnSpPr/>
          <p:nvPr/>
        </p:nvCxnSpPr>
        <p:spPr>
          <a:xfrm>
            <a:off x="946617" y="2239500"/>
            <a:ext cx="1732800" cy="0"/>
          </a:xfrm>
          <a:prstGeom prst="straightConnector1">
            <a:avLst/>
          </a:prstGeom>
          <a:noFill/>
          <a:ln w="19050" cap="flat" cmpd="sng">
            <a:solidFill>
              <a:schemeClr val="dk1"/>
            </a:solidFill>
            <a:prstDash val="solid"/>
            <a:round/>
            <a:headEnd type="none" w="med" len="med"/>
            <a:tailEnd type="none" w="med" len="med"/>
          </a:ln>
        </p:spPr>
      </p:cxnSp>
      <p:grpSp>
        <p:nvGrpSpPr>
          <p:cNvPr id="879" name="Google Shape;879;p31"/>
          <p:cNvGrpSpPr/>
          <p:nvPr/>
        </p:nvGrpSpPr>
        <p:grpSpPr>
          <a:xfrm>
            <a:off x="5620389" y="2174544"/>
            <a:ext cx="979405" cy="2692853"/>
            <a:chOff x="5620389" y="1910926"/>
            <a:chExt cx="979405" cy="2692853"/>
          </a:xfrm>
        </p:grpSpPr>
        <p:sp>
          <p:nvSpPr>
            <p:cNvPr id="880" name="Google Shape;880;p31"/>
            <p:cNvSpPr/>
            <p:nvPr/>
          </p:nvSpPr>
          <p:spPr>
            <a:xfrm>
              <a:off x="6162017" y="4173678"/>
              <a:ext cx="155945" cy="284578"/>
            </a:xfrm>
            <a:custGeom>
              <a:avLst/>
              <a:gdLst/>
              <a:ahLst/>
              <a:cxnLst/>
              <a:rect l="l" t="t" r="r" b="b"/>
              <a:pathLst>
                <a:path w="3009" h="5491" extrusionOk="0">
                  <a:moveTo>
                    <a:pt x="1331" y="0"/>
                  </a:moveTo>
                  <a:cubicBezTo>
                    <a:pt x="899" y="0"/>
                    <a:pt x="570" y="188"/>
                    <a:pt x="427" y="579"/>
                  </a:cubicBezTo>
                  <a:cubicBezTo>
                    <a:pt x="1" y="1732"/>
                    <a:pt x="527" y="3962"/>
                    <a:pt x="828" y="5290"/>
                  </a:cubicBezTo>
                  <a:cubicBezTo>
                    <a:pt x="1007" y="5271"/>
                    <a:pt x="1189" y="5262"/>
                    <a:pt x="1374" y="5262"/>
                  </a:cubicBezTo>
                  <a:cubicBezTo>
                    <a:pt x="1912" y="5262"/>
                    <a:pt x="2467" y="5342"/>
                    <a:pt x="3008" y="5491"/>
                  </a:cubicBezTo>
                  <a:cubicBezTo>
                    <a:pt x="3008" y="4238"/>
                    <a:pt x="2983" y="3010"/>
                    <a:pt x="2908" y="1757"/>
                  </a:cubicBezTo>
                  <a:cubicBezTo>
                    <a:pt x="2883" y="930"/>
                    <a:pt x="2557" y="178"/>
                    <a:pt x="1630" y="27"/>
                  </a:cubicBezTo>
                  <a:cubicBezTo>
                    <a:pt x="1526" y="9"/>
                    <a:pt x="1426" y="0"/>
                    <a:pt x="133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5756794" y="2952722"/>
              <a:ext cx="619582" cy="1379561"/>
            </a:xfrm>
            <a:custGeom>
              <a:avLst/>
              <a:gdLst/>
              <a:ahLst/>
              <a:cxnLst/>
              <a:rect l="l" t="t" r="r" b="b"/>
              <a:pathLst>
                <a:path w="11955" h="26619" extrusionOk="0">
                  <a:moveTo>
                    <a:pt x="3842" y="0"/>
                  </a:moveTo>
                  <a:cubicBezTo>
                    <a:pt x="3521" y="0"/>
                    <a:pt x="3201" y="53"/>
                    <a:pt x="2907" y="178"/>
                  </a:cubicBezTo>
                  <a:cubicBezTo>
                    <a:pt x="2005" y="554"/>
                    <a:pt x="1303" y="1280"/>
                    <a:pt x="551" y="1907"/>
                  </a:cubicBezTo>
                  <a:cubicBezTo>
                    <a:pt x="451" y="2408"/>
                    <a:pt x="351" y="2909"/>
                    <a:pt x="251" y="3386"/>
                  </a:cubicBezTo>
                  <a:cubicBezTo>
                    <a:pt x="0" y="4564"/>
                    <a:pt x="326" y="5942"/>
                    <a:pt x="902" y="6970"/>
                  </a:cubicBezTo>
                  <a:cubicBezTo>
                    <a:pt x="1103" y="7371"/>
                    <a:pt x="1353" y="7722"/>
                    <a:pt x="1529" y="8123"/>
                  </a:cubicBezTo>
                  <a:cubicBezTo>
                    <a:pt x="1779" y="8749"/>
                    <a:pt x="1830" y="9426"/>
                    <a:pt x="2030" y="10052"/>
                  </a:cubicBezTo>
                  <a:cubicBezTo>
                    <a:pt x="2231" y="10679"/>
                    <a:pt x="2556" y="11230"/>
                    <a:pt x="2857" y="11807"/>
                  </a:cubicBezTo>
                  <a:cubicBezTo>
                    <a:pt x="4060" y="13962"/>
                    <a:pt x="5489" y="16519"/>
                    <a:pt x="5764" y="19000"/>
                  </a:cubicBezTo>
                  <a:cubicBezTo>
                    <a:pt x="5840" y="19802"/>
                    <a:pt x="5714" y="20679"/>
                    <a:pt x="5689" y="21481"/>
                  </a:cubicBezTo>
                  <a:cubicBezTo>
                    <a:pt x="5639" y="22408"/>
                    <a:pt x="6090" y="23110"/>
                    <a:pt x="6191" y="23987"/>
                  </a:cubicBezTo>
                  <a:cubicBezTo>
                    <a:pt x="6291" y="24814"/>
                    <a:pt x="6291" y="25692"/>
                    <a:pt x="6266" y="26544"/>
                  </a:cubicBezTo>
                  <a:cubicBezTo>
                    <a:pt x="6266" y="26569"/>
                    <a:pt x="6291" y="26619"/>
                    <a:pt x="6341" y="26619"/>
                  </a:cubicBezTo>
                  <a:lnTo>
                    <a:pt x="11704" y="26619"/>
                  </a:lnTo>
                  <a:cubicBezTo>
                    <a:pt x="11729" y="26619"/>
                    <a:pt x="11754" y="26594"/>
                    <a:pt x="11754" y="26544"/>
                  </a:cubicBezTo>
                  <a:cubicBezTo>
                    <a:pt x="11830" y="25992"/>
                    <a:pt x="11855" y="25516"/>
                    <a:pt x="11855" y="25516"/>
                  </a:cubicBezTo>
                  <a:cubicBezTo>
                    <a:pt x="11955" y="24739"/>
                    <a:pt x="11955" y="24088"/>
                    <a:pt x="11754" y="23336"/>
                  </a:cubicBezTo>
                  <a:cubicBezTo>
                    <a:pt x="11654" y="23010"/>
                    <a:pt x="11579" y="22684"/>
                    <a:pt x="11504" y="22358"/>
                  </a:cubicBezTo>
                  <a:cubicBezTo>
                    <a:pt x="11404" y="21832"/>
                    <a:pt x="11353" y="21306"/>
                    <a:pt x="11303" y="20779"/>
                  </a:cubicBezTo>
                  <a:cubicBezTo>
                    <a:pt x="11228" y="20002"/>
                    <a:pt x="11228" y="19200"/>
                    <a:pt x="11153" y="18423"/>
                  </a:cubicBezTo>
                  <a:cubicBezTo>
                    <a:pt x="11078" y="17646"/>
                    <a:pt x="10952" y="16869"/>
                    <a:pt x="10827" y="16118"/>
                  </a:cubicBezTo>
                  <a:cubicBezTo>
                    <a:pt x="10426" y="13812"/>
                    <a:pt x="10025" y="11481"/>
                    <a:pt x="9474" y="9200"/>
                  </a:cubicBezTo>
                  <a:cubicBezTo>
                    <a:pt x="9198" y="8072"/>
                    <a:pt x="8872" y="6920"/>
                    <a:pt x="8496" y="5817"/>
                  </a:cubicBezTo>
                  <a:cubicBezTo>
                    <a:pt x="8045" y="4488"/>
                    <a:pt x="7494" y="3210"/>
                    <a:pt x="6792" y="1982"/>
                  </a:cubicBezTo>
                  <a:cubicBezTo>
                    <a:pt x="6366" y="1255"/>
                    <a:pt x="5865" y="478"/>
                    <a:pt x="4988" y="203"/>
                  </a:cubicBezTo>
                  <a:cubicBezTo>
                    <a:pt x="4630" y="79"/>
                    <a:pt x="4234" y="0"/>
                    <a:pt x="384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6097080" y="2305370"/>
              <a:ext cx="502714" cy="862129"/>
            </a:xfrm>
            <a:custGeom>
              <a:avLst/>
              <a:gdLst/>
              <a:ahLst/>
              <a:cxnLst/>
              <a:rect l="l" t="t" r="r" b="b"/>
              <a:pathLst>
                <a:path w="9700" h="16635" extrusionOk="0">
                  <a:moveTo>
                    <a:pt x="1617" y="0"/>
                  </a:moveTo>
                  <a:cubicBezTo>
                    <a:pt x="1143" y="0"/>
                    <a:pt x="668" y="230"/>
                    <a:pt x="427" y="639"/>
                  </a:cubicBezTo>
                  <a:cubicBezTo>
                    <a:pt x="0" y="1365"/>
                    <a:pt x="401" y="1992"/>
                    <a:pt x="552" y="2719"/>
                  </a:cubicBezTo>
                  <a:cubicBezTo>
                    <a:pt x="777" y="3721"/>
                    <a:pt x="953" y="4724"/>
                    <a:pt x="1153" y="5726"/>
                  </a:cubicBezTo>
                  <a:cubicBezTo>
                    <a:pt x="1279" y="6428"/>
                    <a:pt x="1429" y="7105"/>
                    <a:pt x="1655" y="7781"/>
                  </a:cubicBezTo>
                  <a:cubicBezTo>
                    <a:pt x="2532" y="10363"/>
                    <a:pt x="5138" y="12218"/>
                    <a:pt x="5489" y="14974"/>
                  </a:cubicBezTo>
                  <a:cubicBezTo>
                    <a:pt x="5564" y="15375"/>
                    <a:pt x="5665" y="15802"/>
                    <a:pt x="6016" y="15977"/>
                  </a:cubicBezTo>
                  <a:cubicBezTo>
                    <a:pt x="6141" y="16052"/>
                    <a:pt x="6266" y="16077"/>
                    <a:pt x="6417" y="16127"/>
                  </a:cubicBezTo>
                  <a:cubicBezTo>
                    <a:pt x="7068" y="16253"/>
                    <a:pt x="7745" y="16403"/>
                    <a:pt x="8422" y="16553"/>
                  </a:cubicBezTo>
                  <a:cubicBezTo>
                    <a:pt x="8587" y="16598"/>
                    <a:pt x="8761" y="16635"/>
                    <a:pt x="8934" y="16635"/>
                  </a:cubicBezTo>
                  <a:cubicBezTo>
                    <a:pt x="9049" y="16635"/>
                    <a:pt x="9163" y="16619"/>
                    <a:pt x="9274" y="16578"/>
                  </a:cubicBezTo>
                  <a:cubicBezTo>
                    <a:pt x="9524" y="16453"/>
                    <a:pt x="9700" y="16077"/>
                    <a:pt x="9524" y="15852"/>
                  </a:cubicBezTo>
                  <a:cubicBezTo>
                    <a:pt x="9449" y="15776"/>
                    <a:pt x="9324" y="15726"/>
                    <a:pt x="9199" y="15676"/>
                  </a:cubicBezTo>
                  <a:cubicBezTo>
                    <a:pt x="8697" y="15501"/>
                    <a:pt x="7695" y="15350"/>
                    <a:pt x="7369" y="14899"/>
                  </a:cubicBezTo>
                  <a:cubicBezTo>
                    <a:pt x="7043" y="14448"/>
                    <a:pt x="7118" y="13796"/>
                    <a:pt x="6993" y="13270"/>
                  </a:cubicBezTo>
                  <a:cubicBezTo>
                    <a:pt x="6993" y="13270"/>
                    <a:pt x="6993" y="13245"/>
                    <a:pt x="6993" y="13245"/>
                  </a:cubicBezTo>
                  <a:cubicBezTo>
                    <a:pt x="6843" y="12644"/>
                    <a:pt x="6542" y="12067"/>
                    <a:pt x="6391" y="11466"/>
                  </a:cubicBezTo>
                  <a:cubicBezTo>
                    <a:pt x="6091" y="10263"/>
                    <a:pt x="5965" y="8909"/>
                    <a:pt x="5138" y="7932"/>
                  </a:cubicBezTo>
                  <a:cubicBezTo>
                    <a:pt x="4888" y="7631"/>
                    <a:pt x="4587" y="7355"/>
                    <a:pt x="4437" y="7004"/>
                  </a:cubicBezTo>
                  <a:cubicBezTo>
                    <a:pt x="4336" y="6679"/>
                    <a:pt x="4361" y="6328"/>
                    <a:pt x="4386" y="5977"/>
                  </a:cubicBezTo>
                  <a:cubicBezTo>
                    <a:pt x="4462" y="4674"/>
                    <a:pt x="4111" y="3571"/>
                    <a:pt x="3710" y="2368"/>
                  </a:cubicBezTo>
                  <a:cubicBezTo>
                    <a:pt x="3409" y="1516"/>
                    <a:pt x="3058" y="438"/>
                    <a:pt x="2106" y="87"/>
                  </a:cubicBezTo>
                  <a:cubicBezTo>
                    <a:pt x="1950" y="29"/>
                    <a:pt x="1784" y="0"/>
                    <a:pt x="1617"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5702222" y="4245197"/>
              <a:ext cx="165015" cy="272813"/>
            </a:xfrm>
            <a:custGeom>
              <a:avLst/>
              <a:gdLst/>
              <a:ahLst/>
              <a:cxnLst/>
              <a:rect l="l" t="t" r="r" b="b"/>
              <a:pathLst>
                <a:path w="3184" h="5264" extrusionOk="0">
                  <a:moveTo>
                    <a:pt x="1883" y="0"/>
                  </a:moveTo>
                  <a:cubicBezTo>
                    <a:pt x="1448" y="0"/>
                    <a:pt x="1073" y="202"/>
                    <a:pt x="802" y="577"/>
                  </a:cubicBezTo>
                  <a:cubicBezTo>
                    <a:pt x="76" y="1680"/>
                    <a:pt x="25" y="3810"/>
                    <a:pt x="0" y="5088"/>
                  </a:cubicBezTo>
                  <a:cubicBezTo>
                    <a:pt x="205" y="5067"/>
                    <a:pt x="412" y="5055"/>
                    <a:pt x="619" y="5055"/>
                  </a:cubicBezTo>
                  <a:cubicBezTo>
                    <a:pt x="1124" y="5055"/>
                    <a:pt x="1634" y="5122"/>
                    <a:pt x="2131" y="5264"/>
                  </a:cubicBezTo>
                  <a:cubicBezTo>
                    <a:pt x="2431" y="4086"/>
                    <a:pt x="2732" y="2883"/>
                    <a:pt x="3008" y="1680"/>
                  </a:cubicBezTo>
                  <a:cubicBezTo>
                    <a:pt x="3183" y="903"/>
                    <a:pt x="3058" y="176"/>
                    <a:pt x="2156" y="26"/>
                  </a:cubicBezTo>
                  <a:cubicBezTo>
                    <a:pt x="2063" y="9"/>
                    <a:pt x="1972" y="0"/>
                    <a:pt x="188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1"/>
            <p:cNvSpPr/>
            <p:nvPr/>
          </p:nvSpPr>
          <p:spPr>
            <a:xfrm>
              <a:off x="5682735" y="4452913"/>
              <a:ext cx="335160" cy="150866"/>
            </a:xfrm>
            <a:custGeom>
              <a:avLst/>
              <a:gdLst/>
              <a:ahLst/>
              <a:cxnLst/>
              <a:rect l="l" t="t" r="r" b="b"/>
              <a:pathLst>
                <a:path w="6467" h="2911" extrusionOk="0">
                  <a:moveTo>
                    <a:pt x="2944" y="1"/>
                  </a:moveTo>
                  <a:cubicBezTo>
                    <a:pt x="2865" y="1"/>
                    <a:pt x="2729" y="180"/>
                    <a:pt x="2682" y="203"/>
                  </a:cubicBezTo>
                  <a:cubicBezTo>
                    <a:pt x="2582" y="278"/>
                    <a:pt x="2482" y="354"/>
                    <a:pt x="2356" y="404"/>
                  </a:cubicBezTo>
                  <a:cubicBezTo>
                    <a:pt x="2131" y="504"/>
                    <a:pt x="1880" y="554"/>
                    <a:pt x="1630" y="579"/>
                  </a:cubicBezTo>
                  <a:cubicBezTo>
                    <a:pt x="1564" y="587"/>
                    <a:pt x="1497" y="590"/>
                    <a:pt x="1429" y="590"/>
                  </a:cubicBezTo>
                  <a:cubicBezTo>
                    <a:pt x="1052" y="590"/>
                    <a:pt x="637" y="481"/>
                    <a:pt x="276" y="354"/>
                  </a:cubicBezTo>
                  <a:cubicBezTo>
                    <a:pt x="276" y="704"/>
                    <a:pt x="226" y="1055"/>
                    <a:pt x="151" y="1406"/>
                  </a:cubicBezTo>
                  <a:cubicBezTo>
                    <a:pt x="51" y="1807"/>
                    <a:pt x="0" y="2258"/>
                    <a:pt x="376" y="2509"/>
                  </a:cubicBezTo>
                  <a:cubicBezTo>
                    <a:pt x="677" y="2735"/>
                    <a:pt x="1103" y="2785"/>
                    <a:pt x="1479" y="2810"/>
                  </a:cubicBezTo>
                  <a:cubicBezTo>
                    <a:pt x="2381" y="2860"/>
                    <a:pt x="3309" y="2910"/>
                    <a:pt x="4211" y="2910"/>
                  </a:cubicBezTo>
                  <a:lnTo>
                    <a:pt x="4386" y="2910"/>
                  </a:lnTo>
                  <a:cubicBezTo>
                    <a:pt x="4988" y="2910"/>
                    <a:pt x="5589" y="2885"/>
                    <a:pt x="6116" y="2559"/>
                  </a:cubicBezTo>
                  <a:cubicBezTo>
                    <a:pt x="6116" y="2559"/>
                    <a:pt x="6141" y="2534"/>
                    <a:pt x="6141" y="2534"/>
                  </a:cubicBezTo>
                  <a:cubicBezTo>
                    <a:pt x="6341" y="2409"/>
                    <a:pt x="6467" y="2208"/>
                    <a:pt x="6467" y="1983"/>
                  </a:cubicBezTo>
                  <a:cubicBezTo>
                    <a:pt x="6467" y="1782"/>
                    <a:pt x="6316" y="1607"/>
                    <a:pt x="6141" y="1481"/>
                  </a:cubicBezTo>
                  <a:cubicBezTo>
                    <a:pt x="5990" y="1381"/>
                    <a:pt x="5790" y="1306"/>
                    <a:pt x="5589" y="1281"/>
                  </a:cubicBezTo>
                  <a:cubicBezTo>
                    <a:pt x="5264" y="1181"/>
                    <a:pt x="4963" y="1131"/>
                    <a:pt x="4637" y="1055"/>
                  </a:cubicBezTo>
                  <a:cubicBezTo>
                    <a:pt x="4411" y="1030"/>
                    <a:pt x="4186" y="980"/>
                    <a:pt x="3960" y="905"/>
                  </a:cubicBezTo>
                  <a:cubicBezTo>
                    <a:pt x="3735" y="830"/>
                    <a:pt x="3509" y="679"/>
                    <a:pt x="3334" y="529"/>
                  </a:cubicBezTo>
                  <a:cubicBezTo>
                    <a:pt x="3234" y="429"/>
                    <a:pt x="3158" y="329"/>
                    <a:pt x="3083" y="228"/>
                  </a:cubicBezTo>
                  <a:cubicBezTo>
                    <a:pt x="3058" y="178"/>
                    <a:pt x="3008" y="28"/>
                    <a:pt x="2958" y="3"/>
                  </a:cubicBezTo>
                  <a:cubicBezTo>
                    <a:pt x="2953" y="1"/>
                    <a:pt x="2949" y="1"/>
                    <a:pt x="294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6173730" y="4409846"/>
              <a:ext cx="315673" cy="140242"/>
            </a:xfrm>
            <a:custGeom>
              <a:avLst/>
              <a:gdLst/>
              <a:ahLst/>
              <a:cxnLst/>
              <a:rect l="l" t="t" r="r" b="b"/>
              <a:pathLst>
                <a:path w="6091" h="2706" extrusionOk="0">
                  <a:moveTo>
                    <a:pt x="2840" y="0"/>
                  </a:moveTo>
                  <a:cubicBezTo>
                    <a:pt x="2772" y="0"/>
                    <a:pt x="2694" y="45"/>
                    <a:pt x="2632" y="107"/>
                  </a:cubicBezTo>
                  <a:cubicBezTo>
                    <a:pt x="2456" y="232"/>
                    <a:pt x="2231" y="282"/>
                    <a:pt x="2030" y="307"/>
                  </a:cubicBezTo>
                  <a:cubicBezTo>
                    <a:pt x="1790" y="349"/>
                    <a:pt x="1549" y="369"/>
                    <a:pt x="1308" y="369"/>
                  </a:cubicBezTo>
                  <a:cubicBezTo>
                    <a:pt x="973" y="369"/>
                    <a:pt x="637" y="330"/>
                    <a:pt x="301" y="257"/>
                  </a:cubicBezTo>
                  <a:lnTo>
                    <a:pt x="301" y="257"/>
                  </a:lnTo>
                  <a:cubicBezTo>
                    <a:pt x="376" y="533"/>
                    <a:pt x="251" y="784"/>
                    <a:pt x="176" y="1059"/>
                  </a:cubicBezTo>
                  <a:cubicBezTo>
                    <a:pt x="25" y="1611"/>
                    <a:pt x="0" y="2488"/>
                    <a:pt x="702" y="2663"/>
                  </a:cubicBezTo>
                  <a:cubicBezTo>
                    <a:pt x="820" y="2693"/>
                    <a:pt x="942" y="2703"/>
                    <a:pt x="1064" y="2703"/>
                  </a:cubicBezTo>
                  <a:cubicBezTo>
                    <a:pt x="1255" y="2703"/>
                    <a:pt x="1447" y="2679"/>
                    <a:pt x="1629" y="2663"/>
                  </a:cubicBezTo>
                  <a:cubicBezTo>
                    <a:pt x="1814" y="2649"/>
                    <a:pt x="2000" y="2643"/>
                    <a:pt x="2187" y="2643"/>
                  </a:cubicBezTo>
                  <a:cubicBezTo>
                    <a:pt x="2810" y="2643"/>
                    <a:pt x="3438" y="2705"/>
                    <a:pt x="4053" y="2705"/>
                  </a:cubicBezTo>
                  <a:cubicBezTo>
                    <a:pt x="4526" y="2705"/>
                    <a:pt x="4991" y="2669"/>
                    <a:pt x="5439" y="2538"/>
                  </a:cubicBezTo>
                  <a:cubicBezTo>
                    <a:pt x="5714" y="2463"/>
                    <a:pt x="6040" y="2262"/>
                    <a:pt x="6090" y="2012"/>
                  </a:cubicBezTo>
                  <a:cubicBezTo>
                    <a:pt x="6090" y="1962"/>
                    <a:pt x="6090" y="1886"/>
                    <a:pt x="6090" y="1836"/>
                  </a:cubicBezTo>
                  <a:cubicBezTo>
                    <a:pt x="6015" y="1561"/>
                    <a:pt x="5689" y="1435"/>
                    <a:pt x="5389" y="1360"/>
                  </a:cubicBezTo>
                  <a:cubicBezTo>
                    <a:pt x="5138" y="1310"/>
                    <a:pt x="4862" y="1260"/>
                    <a:pt x="4612" y="1210"/>
                  </a:cubicBezTo>
                  <a:cubicBezTo>
                    <a:pt x="4411" y="1134"/>
                    <a:pt x="4261" y="1034"/>
                    <a:pt x="4085" y="959"/>
                  </a:cubicBezTo>
                  <a:cubicBezTo>
                    <a:pt x="3659" y="733"/>
                    <a:pt x="3283" y="558"/>
                    <a:pt x="3008" y="132"/>
                  </a:cubicBezTo>
                  <a:cubicBezTo>
                    <a:pt x="2983" y="82"/>
                    <a:pt x="2933" y="32"/>
                    <a:pt x="2882" y="7"/>
                  </a:cubicBezTo>
                  <a:cubicBezTo>
                    <a:pt x="2869" y="2"/>
                    <a:pt x="2855" y="0"/>
                    <a:pt x="28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5620389" y="2885919"/>
              <a:ext cx="435184" cy="1491039"/>
            </a:xfrm>
            <a:custGeom>
              <a:avLst/>
              <a:gdLst/>
              <a:ahLst/>
              <a:cxnLst/>
              <a:rect l="l" t="t" r="r" b="b"/>
              <a:pathLst>
                <a:path w="8397" h="28770" extrusionOk="0">
                  <a:moveTo>
                    <a:pt x="3635" y="1"/>
                  </a:moveTo>
                  <a:cubicBezTo>
                    <a:pt x="3304" y="1"/>
                    <a:pt x="2977" y="81"/>
                    <a:pt x="2682" y="264"/>
                  </a:cubicBezTo>
                  <a:cubicBezTo>
                    <a:pt x="2156" y="564"/>
                    <a:pt x="1880" y="1066"/>
                    <a:pt x="1604" y="1592"/>
                  </a:cubicBezTo>
                  <a:cubicBezTo>
                    <a:pt x="1454" y="1918"/>
                    <a:pt x="1304" y="2219"/>
                    <a:pt x="1153" y="2544"/>
                  </a:cubicBezTo>
                  <a:cubicBezTo>
                    <a:pt x="802" y="3221"/>
                    <a:pt x="477" y="3923"/>
                    <a:pt x="276" y="4650"/>
                  </a:cubicBezTo>
                  <a:cubicBezTo>
                    <a:pt x="51" y="5402"/>
                    <a:pt x="0" y="6204"/>
                    <a:pt x="201" y="6930"/>
                  </a:cubicBezTo>
                  <a:cubicBezTo>
                    <a:pt x="351" y="7407"/>
                    <a:pt x="627" y="7657"/>
                    <a:pt x="827" y="8058"/>
                  </a:cubicBezTo>
                  <a:cubicBezTo>
                    <a:pt x="1103" y="8584"/>
                    <a:pt x="1279" y="9161"/>
                    <a:pt x="1304" y="9737"/>
                  </a:cubicBezTo>
                  <a:cubicBezTo>
                    <a:pt x="1329" y="10138"/>
                    <a:pt x="1254" y="10564"/>
                    <a:pt x="1254" y="10965"/>
                  </a:cubicBezTo>
                  <a:cubicBezTo>
                    <a:pt x="1203" y="11918"/>
                    <a:pt x="1404" y="12845"/>
                    <a:pt x="1629" y="13747"/>
                  </a:cubicBezTo>
                  <a:cubicBezTo>
                    <a:pt x="1730" y="14098"/>
                    <a:pt x="1855" y="14449"/>
                    <a:pt x="1855" y="14825"/>
                  </a:cubicBezTo>
                  <a:cubicBezTo>
                    <a:pt x="1880" y="15126"/>
                    <a:pt x="1830" y="15427"/>
                    <a:pt x="1805" y="15752"/>
                  </a:cubicBezTo>
                  <a:cubicBezTo>
                    <a:pt x="1755" y="16554"/>
                    <a:pt x="1905" y="17382"/>
                    <a:pt x="1955" y="18209"/>
                  </a:cubicBezTo>
                  <a:cubicBezTo>
                    <a:pt x="2005" y="19036"/>
                    <a:pt x="1830" y="19712"/>
                    <a:pt x="1529" y="20489"/>
                  </a:cubicBezTo>
                  <a:cubicBezTo>
                    <a:pt x="1329" y="20991"/>
                    <a:pt x="1203" y="21517"/>
                    <a:pt x="1203" y="22043"/>
                  </a:cubicBezTo>
                  <a:cubicBezTo>
                    <a:pt x="1203" y="22845"/>
                    <a:pt x="1329" y="23697"/>
                    <a:pt x="1103" y="24474"/>
                  </a:cubicBezTo>
                  <a:cubicBezTo>
                    <a:pt x="1028" y="24725"/>
                    <a:pt x="928" y="24950"/>
                    <a:pt x="827" y="25176"/>
                  </a:cubicBezTo>
                  <a:cubicBezTo>
                    <a:pt x="426" y="26179"/>
                    <a:pt x="251" y="27256"/>
                    <a:pt x="101" y="28309"/>
                  </a:cubicBezTo>
                  <a:cubicBezTo>
                    <a:pt x="76" y="28359"/>
                    <a:pt x="126" y="28434"/>
                    <a:pt x="176" y="28434"/>
                  </a:cubicBezTo>
                  <a:cubicBezTo>
                    <a:pt x="552" y="28484"/>
                    <a:pt x="1830" y="28735"/>
                    <a:pt x="1930" y="28735"/>
                  </a:cubicBezTo>
                  <a:cubicBezTo>
                    <a:pt x="2128" y="28760"/>
                    <a:pt x="2322" y="28770"/>
                    <a:pt x="2513" y="28770"/>
                  </a:cubicBezTo>
                  <a:cubicBezTo>
                    <a:pt x="3155" y="28770"/>
                    <a:pt x="3769" y="28661"/>
                    <a:pt x="4389" y="28661"/>
                  </a:cubicBezTo>
                  <a:cubicBezTo>
                    <a:pt x="4686" y="28661"/>
                    <a:pt x="4984" y="28686"/>
                    <a:pt x="5289" y="28760"/>
                  </a:cubicBezTo>
                  <a:cubicBezTo>
                    <a:pt x="5339" y="28760"/>
                    <a:pt x="5389" y="28735"/>
                    <a:pt x="5414" y="28685"/>
                  </a:cubicBezTo>
                  <a:cubicBezTo>
                    <a:pt x="6291" y="26279"/>
                    <a:pt x="6968" y="23823"/>
                    <a:pt x="7419" y="21316"/>
                  </a:cubicBezTo>
                  <a:cubicBezTo>
                    <a:pt x="7569" y="20590"/>
                    <a:pt x="7469" y="19888"/>
                    <a:pt x="7494" y="19186"/>
                  </a:cubicBezTo>
                  <a:cubicBezTo>
                    <a:pt x="7494" y="18910"/>
                    <a:pt x="7594" y="18509"/>
                    <a:pt x="7670" y="18259"/>
                  </a:cubicBezTo>
                  <a:cubicBezTo>
                    <a:pt x="8071" y="16830"/>
                    <a:pt x="8396" y="15477"/>
                    <a:pt x="8146" y="13998"/>
                  </a:cubicBezTo>
                  <a:cubicBezTo>
                    <a:pt x="8071" y="13522"/>
                    <a:pt x="8021" y="13046"/>
                    <a:pt x="7970" y="12569"/>
                  </a:cubicBezTo>
                  <a:cubicBezTo>
                    <a:pt x="7845" y="11266"/>
                    <a:pt x="7795" y="9938"/>
                    <a:pt x="7720" y="8635"/>
                  </a:cubicBezTo>
                  <a:cubicBezTo>
                    <a:pt x="7670" y="7356"/>
                    <a:pt x="7494" y="6128"/>
                    <a:pt x="7294" y="4875"/>
                  </a:cubicBezTo>
                  <a:cubicBezTo>
                    <a:pt x="7244" y="4424"/>
                    <a:pt x="7294" y="4023"/>
                    <a:pt x="7143" y="3572"/>
                  </a:cubicBezTo>
                  <a:cubicBezTo>
                    <a:pt x="6943" y="2970"/>
                    <a:pt x="6717" y="2394"/>
                    <a:pt x="6391" y="1893"/>
                  </a:cubicBezTo>
                  <a:cubicBezTo>
                    <a:pt x="5940" y="1116"/>
                    <a:pt x="5264" y="439"/>
                    <a:pt x="4411" y="138"/>
                  </a:cubicBezTo>
                  <a:cubicBezTo>
                    <a:pt x="4158" y="50"/>
                    <a:pt x="3895" y="1"/>
                    <a:pt x="3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a:off x="5713882" y="2231415"/>
              <a:ext cx="478097" cy="829271"/>
            </a:xfrm>
            <a:custGeom>
              <a:avLst/>
              <a:gdLst/>
              <a:ahLst/>
              <a:cxnLst/>
              <a:rect l="l" t="t" r="r" b="b"/>
              <a:pathLst>
                <a:path w="9225" h="16001" extrusionOk="0">
                  <a:moveTo>
                    <a:pt x="5703" y="0"/>
                  </a:moveTo>
                  <a:cubicBezTo>
                    <a:pt x="5565" y="0"/>
                    <a:pt x="5427" y="19"/>
                    <a:pt x="5289" y="60"/>
                  </a:cubicBezTo>
                  <a:cubicBezTo>
                    <a:pt x="5114" y="111"/>
                    <a:pt x="4963" y="186"/>
                    <a:pt x="4838" y="286"/>
                  </a:cubicBezTo>
                  <a:cubicBezTo>
                    <a:pt x="3785" y="938"/>
                    <a:pt x="2883" y="1840"/>
                    <a:pt x="2357" y="2968"/>
                  </a:cubicBezTo>
                  <a:cubicBezTo>
                    <a:pt x="1931" y="3920"/>
                    <a:pt x="1705" y="4923"/>
                    <a:pt x="1530" y="5925"/>
                  </a:cubicBezTo>
                  <a:cubicBezTo>
                    <a:pt x="1405" y="6523"/>
                    <a:pt x="366" y="13620"/>
                    <a:pt x="8" y="13620"/>
                  </a:cubicBezTo>
                  <a:cubicBezTo>
                    <a:pt x="6" y="13620"/>
                    <a:pt x="3" y="13620"/>
                    <a:pt x="1" y="13619"/>
                  </a:cubicBezTo>
                  <a:lnTo>
                    <a:pt x="1" y="13619"/>
                  </a:lnTo>
                  <a:cubicBezTo>
                    <a:pt x="402" y="13745"/>
                    <a:pt x="828" y="13845"/>
                    <a:pt x="1254" y="13995"/>
                  </a:cubicBezTo>
                  <a:cubicBezTo>
                    <a:pt x="1831" y="14221"/>
                    <a:pt x="2432" y="14447"/>
                    <a:pt x="3008" y="14697"/>
                  </a:cubicBezTo>
                  <a:cubicBezTo>
                    <a:pt x="4161" y="15173"/>
                    <a:pt x="5289" y="15700"/>
                    <a:pt x="6517" y="16000"/>
                  </a:cubicBezTo>
                  <a:cubicBezTo>
                    <a:pt x="6668" y="15875"/>
                    <a:pt x="6793" y="15750"/>
                    <a:pt x="6918" y="15524"/>
                  </a:cubicBezTo>
                  <a:cubicBezTo>
                    <a:pt x="7194" y="14898"/>
                    <a:pt x="7420" y="14171"/>
                    <a:pt x="7520" y="13494"/>
                  </a:cubicBezTo>
                  <a:cubicBezTo>
                    <a:pt x="7896" y="11013"/>
                    <a:pt x="8096" y="8331"/>
                    <a:pt x="8723" y="5900"/>
                  </a:cubicBezTo>
                  <a:cubicBezTo>
                    <a:pt x="9024" y="4797"/>
                    <a:pt x="9224" y="3544"/>
                    <a:pt x="8898" y="2416"/>
                  </a:cubicBezTo>
                  <a:cubicBezTo>
                    <a:pt x="8723" y="1865"/>
                    <a:pt x="8372" y="1364"/>
                    <a:pt x="7946" y="963"/>
                  </a:cubicBezTo>
                  <a:cubicBezTo>
                    <a:pt x="7394" y="487"/>
                    <a:pt x="6718" y="186"/>
                    <a:pt x="6041" y="35"/>
                  </a:cubicBezTo>
                  <a:cubicBezTo>
                    <a:pt x="5928" y="13"/>
                    <a:pt x="5816" y="0"/>
                    <a:pt x="570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5838574" y="2420422"/>
              <a:ext cx="622277" cy="841605"/>
            </a:xfrm>
            <a:custGeom>
              <a:avLst/>
              <a:gdLst/>
              <a:ahLst/>
              <a:cxnLst/>
              <a:rect l="l" t="t" r="r" b="b"/>
              <a:pathLst>
                <a:path w="12007" h="16239" extrusionOk="0">
                  <a:moveTo>
                    <a:pt x="1913" y="0"/>
                  </a:moveTo>
                  <a:cubicBezTo>
                    <a:pt x="1827" y="0"/>
                    <a:pt x="1741" y="8"/>
                    <a:pt x="1655" y="23"/>
                  </a:cubicBezTo>
                  <a:cubicBezTo>
                    <a:pt x="928" y="148"/>
                    <a:pt x="402" y="774"/>
                    <a:pt x="201" y="1476"/>
                  </a:cubicBezTo>
                  <a:cubicBezTo>
                    <a:pt x="1" y="2178"/>
                    <a:pt x="51" y="2905"/>
                    <a:pt x="126" y="3632"/>
                  </a:cubicBezTo>
                  <a:cubicBezTo>
                    <a:pt x="227" y="4308"/>
                    <a:pt x="327" y="5010"/>
                    <a:pt x="653" y="5637"/>
                  </a:cubicBezTo>
                  <a:cubicBezTo>
                    <a:pt x="953" y="6238"/>
                    <a:pt x="1404" y="6739"/>
                    <a:pt x="1755" y="7316"/>
                  </a:cubicBezTo>
                  <a:cubicBezTo>
                    <a:pt x="2056" y="7867"/>
                    <a:pt x="2232" y="8469"/>
                    <a:pt x="2507" y="9045"/>
                  </a:cubicBezTo>
                  <a:cubicBezTo>
                    <a:pt x="2983" y="10048"/>
                    <a:pt x="3811" y="10524"/>
                    <a:pt x="4738" y="10950"/>
                  </a:cubicBezTo>
                  <a:cubicBezTo>
                    <a:pt x="5039" y="11075"/>
                    <a:pt x="5364" y="11226"/>
                    <a:pt x="5690" y="11376"/>
                  </a:cubicBezTo>
                  <a:cubicBezTo>
                    <a:pt x="7144" y="12053"/>
                    <a:pt x="8547" y="12880"/>
                    <a:pt x="9826" y="13882"/>
                  </a:cubicBezTo>
                  <a:cubicBezTo>
                    <a:pt x="9450" y="14233"/>
                    <a:pt x="9099" y="14684"/>
                    <a:pt x="9074" y="15186"/>
                  </a:cubicBezTo>
                  <a:cubicBezTo>
                    <a:pt x="9049" y="15700"/>
                    <a:pt x="9432" y="16239"/>
                    <a:pt x="9918" y="16239"/>
                  </a:cubicBezTo>
                  <a:cubicBezTo>
                    <a:pt x="9929" y="16239"/>
                    <a:pt x="9940" y="16239"/>
                    <a:pt x="9951" y="16238"/>
                  </a:cubicBezTo>
                  <a:cubicBezTo>
                    <a:pt x="10252" y="15912"/>
                    <a:pt x="10302" y="15436"/>
                    <a:pt x="10502" y="15035"/>
                  </a:cubicBezTo>
                  <a:cubicBezTo>
                    <a:pt x="10778" y="14534"/>
                    <a:pt x="11630" y="14534"/>
                    <a:pt x="11806" y="14158"/>
                  </a:cubicBezTo>
                  <a:cubicBezTo>
                    <a:pt x="12006" y="13757"/>
                    <a:pt x="11555" y="13206"/>
                    <a:pt x="11329" y="12930"/>
                  </a:cubicBezTo>
                  <a:cubicBezTo>
                    <a:pt x="10703" y="12103"/>
                    <a:pt x="9700" y="11627"/>
                    <a:pt x="9049" y="10825"/>
                  </a:cubicBezTo>
                  <a:cubicBezTo>
                    <a:pt x="8823" y="10549"/>
                    <a:pt x="8673" y="10198"/>
                    <a:pt x="8472" y="9897"/>
                  </a:cubicBezTo>
                  <a:cubicBezTo>
                    <a:pt x="8121" y="9396"/>
                    <a:pt x="7695" y="8970"/>
                    <a:pt x="7194" y="8669"/>
                  </a:cubicBezTo>
                  <a:cubicBezTo>
                    <a:pt x="6217" y="8043"/>
                    <a:pt x="5866" y="7165"/>
                    <a:pt x="5389" y="6138"/>
                  </a:cubicBezTo>
                  <a:cubicBezTo>
                    <a:pt x="5239" y="5837"/>
                    <a:pt x="5089" y="5511"/>
                    <a:pt x="4988" y="5160"/>
                  </a:cubicBezTo>
                  <a:cubicBezTo>
                    <a:pt x="4888" y="4734"/>
                    <a:pt x="4888" y="4283"/>
                    <a:pt x="4838" y="3832"/>
                  </a:cubicBezTo>
                  <a:cubicBezTo>
                    <a:pt x="4738" y="3206"/>
                    <a:pt x="4487" y="2604"/>
                    <a:pt x="4212" y="2028"/>
                  </a:cubicBezTo>
                  <a:cubicBezTo>
                    <a:pt x="3961" y="1501"/>
                    <a:pt x="3660" y="975"/>
                    <a:pt x="3234" y="574"/>
                  </a:cubicBezTo>
                  <a:cubicBezTo>
                    <a:pt x="2872" y="233"/>
                    <a:pt x="2400" y="0"/>
                    <a:pt x="191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6026960" y="2233643"/>
              <a:ext cx="288413" cy="336041"/>
            </a:xfrm>
            <a:custGeom>
              <a:avLst/>
              <a:gdLst/>
              <a:ahLst/>
              <a:cxnLst/>
              <a:rect l="l" t="t" r="r" b="b"/>
              <a:pathLst>
                <a:path w="5565" h="6484" extrusionOk="0">
                  <a:moveTo>
                    <a:pt x="1772" y="1"/>
                  </a:moveTo>
                  <a:cubicBezTo>
                    <a:pt x="1596" y="1"/>
                    <a:pt x="1421" y="29"/>
                    <a:pt x="1253" y="93"/>
                  </a:cubicBezTo>
                  <a:cubicBezTo>
                    <a:pt x="1028" y="168"/>
                    <a:pt x="827" y="343"/>
                    <a:pt x="677" y="544"/>
                  </a:cubicBezTo>
                  <a:cubicBezTo>
                    <a:pt x="526" y="719"/>
                    <a:pt x="401" y="970"/>
                    <a:pt x="351" y="1195"/>
                  </a:cubicBezTo>
                  <a:cubicBezTo>
                    <a:pt x="0" y="2449"/>
                    <a:pt x="476" y="3977"/>
                    <a:pt x="1003" y="5105"/>
                  </a:cubicBezTo>
                  <a:cubicBezTo>
                    <a:pt x="1203" y="5506"/>
                    <a:pt x="1278" y="6208"/>
                    <a:pt x="1729" y="6434"/>
                  </a:cubicBezTo>
                  <a:cubicBezTo>
                    <a:pt x="1805" y="6469"/>
                    <a:pt x="1875" y="6483"/>
                    <a:pt x="1942" y="6483"/>
                  </a:cubicBezTo>
                  <a:cubicBezTo>
                    <a:pt x="2161" y="6483"/>
                    <a:pt x="2339" y="6323"/>
                    <a:pt x="2531" y="6208"/>
                  </a:cubicBezTo>
                  <a:cubicBezTo>
                    <a:pt x="2857" y="6058"/>
                    <a:pt x="3183" y="5932"/>
                    <a:pt x="3509" y="5757"/>
                  </a:cubicBezTo>
                  <a:cubicBezTo>
                    <a:pt x="4186" y="5406"/>
                    <a:pt x="4887" y="5005"/>
                    <a:pt x="5564" y="4604"/>
                  </a:cubicBezTo>
                  <a:cubicBezTo>
                    <a:pt x="5188" y="2900"/>
                    <a:pt x="4386" y="1170"/>
                    <a:pt x="2857" y="318"/>
                  </a:cubicBezTo>
                  <a:cubicBezTo>
                    <a:pt x="2533" y="130"/>
                    <a:pt x="2150" y="1"/>
                    <a:pt x="17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5919111" y="1982031"/>
              <a:ext cx="250735" cy="359207"/>
            </a:xfrm>
            <a:custGeom>
              <a:avLst/>
              <a:gdLst/>
              <a:ahLst/>
              <a:cxnLst/>
              <a:rect l="l" t="t" r="r" b="b"/>
              <a:pathLst>
                <a:path w="4838" h="6931" extrusionOk="0">
                  <a:moveTo>
                    <a:pt x="3339" y="0"/>
                  </a:moveTo>
                  <a:cubicBezTo>
                    <a:pt x="2575" y="0"/>
                    <a:pt x="1711" y="469"/>
                    <a:pt x="1429" y="1163"/>
                  </a:cubicBezTo>
                  <a:cubicBezTo>
                    <a:pt x="1229" y="1690"/>
                    <a:pt x="1229" y="2241"/>
                    <a:pt x="1179" y="2792"/>
                  </a:cubicBezTo>
                  <a:cubicBezTo>
                    <a:pt x="1129" y="3294"/>
                    <a:pt x="1028" y="3770"/>
                    <a:pt x="903" y="4196"/>
                  </a:cubicBezTo>
                  <a:cubicBezTo>
                    <a:pt x="728" y="4772"/>
                    <a:pt x="502" y="5299"/>
                    <a:pt x="277" y="5900"/>
                  </a:cubicBezTo>
                  <a:cubicBezTo>
                    <a:pt x="1" y="6702"/>
                    <a:pt x="978" y="6928"/>
                    <a:pt x="1605" y="6928"/>
                  </a:cubicBezTo>
                  <a:cubicBezTo>
                    <a:pt x="1647" y="6930"/>
                    <a:pt x="1688" y="6931"/>
                    <a:pt x="1730" y="6931"/>
                  </a:cubicBezTo>
                  <a:cubicBezTo>
                    <a:pt x="2161" y="6931"/>
                    <a:pt x="2574" y="6819"/>
                    <a:pt x="3008" y="6727"/>
                  </a:cubicBezTo>
                  <a:cubicBezTo>
                    <a:pt x="3084" y="6727"/>
                    <a:pt x="3184" y="6702"/>
                    <a:pt x="3259" y="6627"/>
                  </a:cubicBezTo>
                  <a:cubicBezTo>
                    <a:pt x="3284" y="6552"/>
                    <a:pt x="3309" y="6477"/>
                    <a:pt x="3309" y="6401"/>
                  </a:cubicBezTo>
                  <a:cubicBezTo>
                    <a:pt x="3359" y="5725"/>
                    <a:pt x="3409" y="4772"/>
                    <a:pt x="3785" y="4171"/>
                  </a:cubicBezTo>
                  <a:cubicBezTo>
                    <a:pt x="4011" y="3845"/>
                    <a:pt x="4337" y="3544"/>
                    <a:pt x="4387" y="3118"/>
                  </a:cubicBezTo>
                  <a:cubicBezTo>
                    <a:pt x="4487" y="2266"/>
                    <a:pt x="4838" y="311"/>
                    <a:pt x="3685" y="35"/>
                  </a:cubicBezTo>
                  <a:cubicBezTo>
                    <a:pt x="3574" y="12"/>
                    <a:pt x="3457" y="0"/>
                    <a:pt x="3339"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5955493" y="1910926"/>
              <a:ext cx="223474" cy="222127"/>
            </a:xfrm>
            <a:custGeom>
              <a:avLst/>
              <a:gdLst/>
              <a:ahLst/>
              <a:cxnLst/>
              <a:rect l="l" t="t" r="r" b="b"/>
              <a:pathLst>
                <a:path w="4312" h="4286" extrusionOk="0">
                  <a:moveTo>
                    <a:pt x="3254" y="0"/>
                  </a:moveTo>
                  <a:cubicBezTo>
                    <a:pt x="2939" y="0"/>
                    <a:pt x="2632" y="102"/>
                    <a:pt x="2407" y="305"/>
                  </a:cubicBezTo>
                  <a:cubicBezTo>
                    <a:pt x="2281" y="405"/>
                    <a:pt x="2181" y="530"/>
                    <a:pt x="2056" y="605"/>
                  </a:cubicBezTo>
                  <a:cubicBezTo>
                    <a:pt x="1981" y="630"/>
                    <a:pt x="1905" y="630"/>
                    <a:pt x="1830" y="655"/>
                  </a:cubicBezTo>
                  <a:cubicBezTo>
                    <a:pt x="1154" y="756"/>
                    <a:pt x="552" y="1182"/>
                    <a:pt x="176" y="1758"/>
                  </a:cubicBezTo>
                  <a:cubicBezTo>
                    <a:pt x="101" y="1884"/>
                    <a:pt x="26" y="2034"/>
                    <a:pt x="26" y="2184"/>
                  </a:cubicBezTo>
                  <a:cubicBezTo>
                    <a:pt x="1" y="2285"/>
                    <a:pt x="26" y="2410"/>
                    <a:pt x="26" y="2535"/>
                  </a:cubicBezTo>
                  <a:cubicBezTo>
                    <a:pt x="76" y="2811"/>
                    <a:pt x="126" y="3087"/>
                    <a:pt x="201" y="3362"/>
                  </a:cubicBezTo>
                  <a:cubicBezTo>
                    <a:pt x="226" y="3488"/>
                    <a:pt x="276" y="3613"/>
                    <a:pt x="276" y="3738"/>
                  </a:cubicBezTo>
                  <a:cubicBezTo>
                    <a:pt x="276" y="3838"/>
                    <a:pt x="251" y="3939"/>
                    <a:pt x="301" y="4039"/>
                  </a:cubicBezTo>
                  <a:cubicBezTo>
                    <a:pt x="354" y="4216"/>
                    <a:pt x="453" y="4285"/>
                    <a:pt x="565" y="4285"/>
                  </a:cubicBezTo>
                  <a:cubicBezTo>
                    <a:pt x="721" y="4285"/>
                    <a:pt x="901" y="4150"/>
                    <a:pt x="1003" y="3989"/>
                  </a:cubicBezTo>
                  <a:cubicBezTo>
                    <a:pt x="1128" y="3763"/>
                    <a:pt x="1229" y="3513"/>
                    <a:pt x="1304" y="3262"/>
                  </a:cubicBezTo>
                  <a:cubicBezTo>
                    <a:pt x="1429" y="2961"/>
                    <a:pt x="1580" y="2635"/>
                    <a:pt x="1855" y="2435"/>
                  </a:cubicBezTo>
                  <a:cubicBezTo>
                    <a:pt x="2106" y="2260"/>
                    <a:pt x="2432" y="2184"/>
                    <a:pt x="2758" y="2134"/>
                  </a:cubicBezTo>
                  <a:cubicBezTo>
                    <a:pt x="3108" y="2084"/>
                    <a:pt x="3585" y="2034"/>
                    <a:pt x="3810" y="1783"/>
                  </a:cubicBezTo>
                  <a:cubicBezTo>
                    <a:pt x="4086" y="1483"/>
                    <a:pt x="4311" y="1107"/>
                    <a:pt x="4261" y="706"/>
                  </a:cubicBezTo>
                  <a:cubicBezTo>
                    <a:pt x="4261" y="605"/>
                    <a:pt x="4236" y="505"/>
                    <a:pt x="4186" y="405"/>
                  </a:cubicBezTo>
                  <a:cubicBezTo>
                    <a:pt x="4136" y="330"/>
                    <a:pt x="4036" y="254"/>
                    <a:pt x="3961" y="179"/>
                  </a:cubicBezTo>
                  <a:cubicBezTo>
                    <a:pt x="3785" y="79"/>
                    <a:pt x="3560" y="4"/>
                    <a:pt x="3359" y="4"/>
                  </a:cubicBezTo>
                  <a:cubicBezTo>
                    <a:pt x="3324" y="1"/>
                    <a:pt x="3289" y="0"/>
                    <a:pt x="325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6013952" y="2883949"/>
              <a:ext cx="33842" cy="31614"/>
            </a:xfrm>
            <a:custGeom>
              <a:avLst/>
              <a:gdLst/>
              <a:ahLst/>
              <a:cxnLst/>
              <a:rect l="l" t="t" r="r" b="b"/>
              <a:pathLst>
                <a:path w="653" h="610" extrusionOk="0">
                  <a:moveTo>
                    <a:pt x="26" y="1"/>
                  </a:moveTo>
                  <a:cubicBezTo>
                    <a:pt x="0" y="101"/>
                    <a:pt x="0" y="201"/>
                    <a:pt x="26" y="277"/>
                  </a:cubicBezTo>
                  <a:cubicBezTo>
                    <a:pt x="51" y="427"/>
                    <a:pt x="176" y="527"/>
                    <a:pt x="326" y="577"/>
                  </a:cubicBezTo>
                  <a:cubicBezTo>
                    <a:pt x="351" y="602"/>
                    <a:pt x="376" y="602"/>
                    <a:pt x="401" y="602"/>
                  </a:cubicBezTo>
                  <a:cubicBezTo>
                    <a:pt x="420" y="607"/>
                    <a:pt x="437" y="609"/>
                    <a:pt x="454" y="609"/>
                  </a:cubicBezTo>
                  <a:cubicBezTo>
                    <a:pt x="529" y="609"/>
                    <a:pt x="591" y="568"/>
                    <a:pt x="652" y="527"/>
                  </a:cubicBezTo>
                  <a:lnTo>
                    <a:pt x="26"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5810018" y="2382434"/>
              <a:ext cx="275404" cy="310646"/>
            </a:xfrm>
            <a:custGeom>
              <a:avLst/>
              <a:gdLst/>
              <a:ahLst/>
              <a:cxnLst/>
              <a:rect l="l" t="t" r="r" b="b"/>
              <a:pathLst>
                <a:path w="5314" h="5994" extrusionOk="0">
                  <a:moveTo>
                    <a:pt x="2594" y="1"/>
                  </a:moveTo>
                  <a:cubicBezTo>
                    <a:pt x="2492" y="1"/>
                    <a:pt x="2388" y="10"/>
                    <a:pt x="2281" y="29"/>
                  </a:cubicBezTo>
                  <a:cubicBezTo>
                    <a:pt x="1730" y="129"/>
                    <a:pt x="1279" y="505"/>
                    <a:pt x="878" y="906"/>
                  </a:cubicBezTo>
                  <a:cubicBezTo>
                    <a:pt x="427" y="1357"/>
                    <a:pt x="176" y="1808"/>
                    <a:pt x="51" y="2360"/>
                  </a:cubicBezTo>
                  <a:cubicBezTo>
                    <a:pt x="26" y="2585"/>
                    <a:pt x="1" y="2836"/>
                    <a:pt x="26" y="3086"/>
                  </a:cubicBezTo>
                  <a:cubicBezTo>
                    <a:pt x="51" y="4064"/>
                    <a:pt x="301" y="5041"/>
                    <a:pt x="527" y="5994"/>
                  </a:cubicBezTo>
                  <a:cubicBezTo>
                    <a:pt x="1053" y="5467"/>
                    <a:pt x="1805" y="5242"/>
                    <a:pt x="2507" y="5016"/>
                  </a:cubicBezTo>
                  <a:cubicBezTo>
                    <a:pt x="3284" y="4791"/>
                    <a:pt x="4036" y="4565"/>
                    <a:pt x="4788" y="4314"/>
                  </a:cubicBezTo>
                  <a:cubicBezTo>
                    <a:pt x="4988" y="4264"/>
                    <a:pt x="5239" y="4164"/>
                    <a:pt x="5289" y="3939"/>
                  </a:cubicBezTo>
                  <a:cubicBezTo>
                    <a:pt x="5314" y="3863"/>
                    <a:pt x="5314" y="3788"/>
                    <a:pt x="5314" y="3713"/>
                  </a:cubicBezTo>
                  <a:cubicBezTo>
                    <a:pt x="5172" y="2368"/>
                    <a:pt x="4231" y="1"/>
                    <a:pt x="25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6067228" y="2163109"/>
              <a:ext cx="69706" cy="97433"/>
            </a:xfrm>
            <a:custGeom>
              <a:avLst/>
              <a:gdLst/>
              <a:ahLst/>
              <a:cxnLst/>
              <a:rect l="l" t="t" r="r" b="b"/>
              <a:pathLst>
                <a:path w="1345" h="1880" extrusionOk="0">
                  <a:moveTo>
                    <a:pt x="1278" y="0"/>
                  </a:moveTo>
                  <a:cubicBezTo>
                    <a:pt x="1257" y="0"/>
                    <a:pt x="1225" y="15"/>
                    <a:pt x="1178" y="50"/>
                  </a:cubicBezTo>
                  <a:cubicBezTo>
                    <a:pt x="1078" y="150"/>
                    <a:pt x="952" y="175"/>
                    <a:pt x="802" y="201"/>
                  </a:cubicBezTo>
                  <a:cubicBezTo>
                    <a:pt x="744" y="212"/>
                    <a:pt x="684" y="217"/>
                    <a:pt x="624" y="217"/>
                  </a:cubicBezTo>
                  <a:cubicBezTo>
                    <a:pt x="423" y="217"/>
                    <a:pt x="212" y="164"/>
                    <a:pt x="0" y="125"/>
                  </a:cubicBezTo>
                  <a:lnTo>
                    <a:pt x="0" y="125"/>
                  </a:lnTo>
                  <a:cubicBezTo>
                    <a:pt x="0" y="125"/>
                    <a:pt x="0" y="125"/>
                    <a:pt x="25" y="150"/>
                  </a:cubicBezTo>
                  <a:cubicBezTo>
                    <a:pt x="50" y="201"/>
                    <a:pt x="100" y="276"/>
                    <a:pt x="100" y="301"/>
                  </a:cubicBezTo>
                  <a:cubicBezTo>
                    <a:pt x="150" y="401"/>
                    <a:pt x="201" y="501"/>
                    <a:pt x="226" y="602"/>
                  </a:cubicBezTo>
                  <a:cubicBezTo>
                    <a:pt x="369" y="1008"/>
                    <a:pt x="535" y="1415"/>
                    <a:pt x="529" y="1821"/>
                  </a:cubicBezTo>
                  <a:lnTo>
                    <a:pt x="529" y="1821"/>
                  </a:lnTo>
                  <a:cubicBezTo>
                    <a:pt x="549" y="1546"/>
                    <a:pt x="708" y="1310"/>
                    <a:pt x="802" y="1053"/>
                  </a:cubicBezTo>
                  <a:cubicBezTo>
                    <a:pt x="902" y="752"/>
                    <a:pt x="1078" y="501"/>
                    <a:pt x="1253" y="251"/>
                  </a:cubicBezTo>
                  <a:cubicBezTo>
                    <a:pt x="1292" y="155"/>
                    <a:pt x="1345" y="0"/>
                    <a:pt x="1278" y="0"/>
                  </a:cubicBezTo>
                  <a:close/>
                  <a:moveTo>
                    <a:pt x="529" y="1821"/>
                  </a:moveTo>
                  <a:cubicBezTo>
                    <a:pt x="527" y="1840"/>
                    <a:pt x="526" y="1860"/>
                    <a:pt x="526" y="1880"/>
                  </a:cubicBezTo>
                  <a:cubicBezTo>
                    <a:pt x="527" y="1860"/>
                    <a:pt x="528" y="1841"/>
                    <a:pt x="529" y="18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6091897" y="2108536"/>
              <a:ext cx="39025" cy="20057"/>
            </a:xfrm>
            <a:custGeom>
              <a:avLst/>
              <a:gdLst/>
              <a:ahLst/>
              <a:cxnLst/>
              <a:rect l="l" t="t" r="r" b="b"/>
              <a:pathLst>
                <a:path w="753" h="387" extrusionOk="0">
                  <a:moveTo>
                    <a:pt x="0" y="0"/>
                  </a:moveTo>
                  <a:cubicBezTo>
                    <a:pt x="0" y="51"/>
                    <a:pt x="25" y="101"/>
                    <a:pt x="50" y="151"/>
                  </a:cubicBezTo>
                  <a:cubicBezTo>
                    <a:pt x="100" y="226"/>
                    <a:pt x="151" y="301"/>
                    <a:pt x="226" y="326"/>
                  </a:cubicBezTo>
                  <a:cubicBezTo>
                    <a:pt x="299" y="363"/>
                    <a:pt x="373" y="386"/>
                    <a:pt x="436" y="386"/>
                  </a:cubicBezTo>
                  <a:cubicBezTo>
                    <a:pt x="459" y="386"/>
                    <a:pt x="481" y="383"/>
                    <a:pt x="501" y="376"/>
                  </a:cubicBezTo>
                  <a:cubicBezTo>
                    <a:pt x="627" y="326"/>
                    <a:pt x="702" y="226"/>
                    <a:pt x="752" y="101"/>
                  </a:cubicBezTo>
                  <a:cubicBezTo>
                    <a:pt x="752" y="76"/>
                    <a:pt x="752" y="51"/>
                    <a:pt x="727" y="51"/>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78305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grpSp>
        <p:nvGrpSpPr>
          <p:cNvPr id="810" name="Google Shape;810;p30"/>
          <p:cNvGrpSpPr/>
          <p:nvPr/>
        </p:nvGrpSpPr>
        <p:grpSpPr>
          <a:xfrm rot="10800000">
            <a:off x="8625196" y="135041"/>
            <a:ext cx="374394" cy="962866"/>
            <a:chOff x="-720900" y="1958300"/>
            <a:chExt cx="462900" cy="1190488"/>
          </a:xfrm>
        </p:grpSpPr>
        <p:sp>
          <p:nvSpPr>
            <p:cNvPr id="811" name="Google Shape;811;p30"/>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0"/>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8B0715D8-EF0C-8051-B1E8-9EA1320A82B7}"/>
              </a:ext>
            </a:extLst>
          </p:cNvPr>
          <p:cNvSpPr txBox="1"/>
          <p:nvPr/>
        </p:nvSpPr>
        <p:spPr>
          <a:xfrm>
            <a:off x="304916" y="188422"/>
            <a:ext cx="8320280" cy="3693319"/>
          </a:xfrm>
          <a:prstGeom prst="rect">
            <a:avLst/>
          </a:prstGeom>
          <a:noFill/>
        </p:spPr>
        <p:txBody>
          <a:bodyPr wrap="square">
            <a:spAutoFit/>
          </a:bodyPr>
          <a:lstStyle/>
          <a:p>
            <a:pPr algn="just"/>
            <a:r>
              <a:rPr lang="en-US" sz="2000" b="1" i="0" dirty="0">
                <a:solidFill>
                  <a:srgbClr val="374151"/>
                </a:solidFill>
                <a:effectLst/>
                <a:latin typeface="Söhne"/>
              </a:rPr>
              <a:t>Backend Framework: </a:t>
            </a:r>
          </a:p>
          <a:p>
            <a:pPr algn="just"/>
            <a:r>
              <a:rPr lang="en-US" b="0" i="0" dirty="0">
                <a:solidFill>
                  <a:srgbClr val="374151"/>
                </a:solidFill>
                <a:effectLst/>
                <a:latin typeface="Söhne"/>
              </a:rPr>
              <a:t>Django is a popular choice for building web applications, and it can be used as the primary backend framework for the project.</a:t>
            </a:r>
          </a:p>
          <a:p>
            <a:pPr algn="just"/>
            <a:endParaRPr lang="en-US" b="0" i="0" dirty="0">
              <a:solidFill>
                <a:srgbClr val="374151"/>
              </a:solidFill>
              <a:effectLst/>
              <a:latin typeface="Söhne"/>
            </a:endParaRPr>
          </a:p>
          <a:p>
            <a:pPr algn="just"/>
            <a:r>
              <a:rPr lang="en-US" sz="2000" b="1" i="0" dirty="0">
                <a:solidFill>
                  <a:srgbClr val="374151"/>
                </a:solidFill>
                <a:effectLst/>
                <a:latin typeface="Söhne"/>
              </a:rPr>
              <a:t>Frontend Technologies: </a:t>
            </a:r>
          </a:p>
          <a:p>
            <a:pPr algn="just"/>
            <a:r>
              <a:rPr lang="en-US" b="0" i="0" dirty="0">
                <a:solidFill>
                  <a:srgbClr val="374151"/>
                </a:solidFill>
                <a:effectLst/>
                <a:latin typeface="Söhne"/>
              </a:rPr>
              <a:t>The frontend can be developed using HTML, CSS, and JavaScript.</a:t>
            </a:r>
          </a:p>
          <a:p>
            <a:pPr algn="just"/>
            <a:endParaRPr lang="en-US" dirty="0">
              <a:solidFill>
                <a:srgbClr val="374151"/>
              </a:solidFill>
              <a:latin typeface="Söhne"/>
            </a:endParaRPr>
          </a:p>
          <a:p>
            <a:pPr algn="just"/>
            <a:r>
              <a:rPr lang="en-US" sz="2000" b="1" i="0" dirty="0">
                <a:solidFill>
                  <a:srgbClr val="374151"/>
                </a:solidFill>
                <a:effectLst/>
                <a:latin typeface="Söhne"/>
              </a:rPr>
              <a:t>Database: </a:t>
            </a:r>
          </a:p>
          <a:p>
            <a:pPr algn="just"/>
            <a:r>
              <a:rPr lang="en-US" b="0" i="0" dirty="0">
                <a:solidFill>
                  <a:srgbClr val="374151"/>
                </a:solidFill>
                <a:effectLst/>
                <a:latin typeface="Söhne"/>
              </a:rPr>
              <a:t>A relational database management system (RDBMS) such as MySQL can be used to store and manage applicant data, job postings, and other relevant information.</a:t>
            </a:r>
          </a:p>
          <a:p>
            <a:pPr algn="just"/>
            <a:endParaRPr lang="en-US" dirty="0">
              <a:solidFill>
                <a:srgbClr val="374151"/>
              </a:solidFill>
              <a:latin typeface="Söhne"/>
            </a:endParaRPr>
          </a:p>
          <a:p>
            <a:pPr algn="just"/>
            <a:r>
              <a:rPr lang="en-US" sz="2000" b="1" i="0" dirty="0">
                <a:solidFill>
                  <a:srgbClr val="374151"/>
                </a:solidFill>
                <a:effectLst/>
                <a:latin typeface="Söhne"/>
              </a:rPr>
              <a:t>Authentication and Security:</a:t>
            </a:r>
          </a:p>
          <a:p>
            <a:pPr algn="just"/>
            <a:r>
              <a:rPr lang="en-US" b="0" i="0" dirty="0">
                <a:solidFill>
                  <a:srgbClr val="374151"/>
                </a:solidFill>
                <a:effectLst/>
                <a:latin typeface="Söhne"/>
              </a:rPr>
              <a:t>Django provides built-in authentication and authorization mechanisms, which can be leveraged to handle user registration, login, and access control. </a:t>
            </a:r>
          </a:p>
          <a:p>
            <a:pPr algn="just"/>
            <a:endParaRPr lang="en-US" dirty="0">
              <a:solidFill>
                <a:srgbClr val="374151"/>
              </a:solidFill>
              <a:latin typeface="Söhne"/>
            </a:endParaRPr>
          </a:p>
        </p:txBody>
      </p:sp>
    </p:spTree>
    <p:extLst>
      <p:ext uri="{BB962C8B-B14F-4D97-AF65-F5344CB8AC3E}">
        <p14:creationId xmlns:p14="http://schemas.microsoft.com/office/powerpoint/2010/main" val="1987106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grpSp>
        <p:nvGrpSpPr>
          <p:cNvPr id="810" name="Google Shape;810;p30"/>
          <p:cNvGrpSpPr/>
          <p:nvPr/>
        </p:nvGrpSpPr>
        <p:grpSpPr>
          <a:xfrm rot="10800000">
            <a:off x="8625196" y="135041"/>
            <a:ext cx="374394" cy="962866"/>
            <a:chOff x="-720900" y="1958300"/>
            <a:chExt cx="462900" cy="1190488"/>
          </a:xfrm>
        </p:grpSpPr>
        <p:sp>
          <p:nvSpPr>
            <p:cNvPr id="811" name="Google Shape;811;p30"/>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0"/>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711A5F47-BF30-6D29-1A83-66F828D13CC3}"/>
              </a:ext>
            </a:extLst>
          </p:cNvPr>
          <p:cNvSpPr txBox="1"/>
          <p:nvPr/>
        </p:nvSpPr>
        <p:spPr>
          <a:xfrm>
            <a:off x="144409" y="135041"/>
            <a:ext cx="8641294" cy="4401205"/>
          </a:xfrm>
          <a:prstGeom prst="rect">
            <a:avLst/>
          </a:prstGeom>
          <a:noFill/>
        </p:spPr>
        <p:txBody>
          <a:bodyPr wrap="square">
            <a:spAutoFit/>
          </a:bodyPr>
          <a:lstStyle/>
          <a:p>
            <a:r>
              <a:rPr lang="en-US" sz="2000" b="1" i="0" dirty="0">
                <a:solidFill>
                  <a:srgbClr val="374151"/>
                </a:solidFill>
                <a:effectLst/>
                <a:latin typeface="Söhne"/>
              </a:rPr>
              <a:t>Third-Party Libraries:</a:t>
            </a:r>
          </a:p>
          <a:p>
            <a:pPr lvl="1" algn="just"/>
            <a:endParaRPr lang="en-US" sz="1800" b="1" i="0" dirty="0">
              <a:solidFill>
                <a:srgbClr val="374151"/>
              </a:solidFill>
              <a:effectLst/>
              <a:latin typeface="Söhne"/>
            </a:endParaRPr>
          </a:p>
          <a:p>
            <a:pPr lvl="1" algn="just"/>
            <a:r>
              <a:rPr lang="en-US" sz="1800" b="1" i="0" dirty="0">
                <a:solidFill>
                  <a:srgbClr val="374151"/>
                </a:solidFill>
                <a:effectLst/>
                <a:latin typeface="Söhne"/>
              </a:rPr>
              <a:t>Django REST Framework: </a:t>
            </a:r>
          </a:p>
          <a:p>
            <a:pPr lvl="1" algn="just"/>
            <a:r>
              <a:rPr lang="en-US" b="0" i="0" dirty="0">
                <a:solidFill>
                  <a:srgbClr val="374151"/>
                </a:solidFill>
                <a:effectLst/>
                <a:latin typeface="Söhne"/>
              </a:rPr>
              <a:t>This library is used to build APIs for the LMS project, enabling seamless communication between the front-end and backend</a:t>
            </a:r>
            <a:r>
              <a:rPr lang="en-US" sz="1800" b="0" i="0" dirty="0">
                <a:solidFill>
                  <a:srgbClr val="374151"/>
                </a:solidFill>
                <a:effectLst/>
                <a:latin typeface="Söhne"/>
              </a:rPr>
              <a:t>.</a:t>
            </a:r>
          </a:p>
          <a:p>
            <a:pPr lvl="1" algn="just"/>
            <a:endParaRPr lang="en-US" sz="1800" b="1" dirty="0">
              <a:solidFill>
                <a:srgbClr val="374151"/>
              </a:solidFill>
              <a:latin typeface="Söhne"/>
            </a:endParaRPr>
          </a:p>
          <a:p>
            <a:pPr lvl="1" algn="just"/>
            <a:r>
              <a:rPr lang="en-US" sz="1800" b="1" dirty="0">
                <a:solidFill>
                  <a:srgbClr val="374151"/>
                </a:solidFill>
                <a:latin typeface="Söhne"/>
              </a:rPr>
              <a:t>jQuery:</a:t>
            </a:r>
            <a:r>
              <a:rPr lang="en-US" b="1" dirty="0">
                <a:solidFill>
                  <a:srgbClr val="374151"/>
                </a:solidFill>
                <a:latin typeface="Söhne"/>
              </a:rPr>
              <a:t> </a:t>
            </a:r>
          </a:p>
          <a:p>
            <a:pPr lvl="1" algn="just"/>
            <a:r>
              <a:rPr lang="en-US" dirty="0" err="1">
                <a:solidFill>
                  <a:srgbClr val="374151"/>
                </a:solidFill>
                <a:latin typeface="Söhne"/>
              </a:rPr>
              <a:t>JQuery</a:t>
            </a:r>
            <a:r>
              <a:rPr lang="en-US" dirty="0">
                <a:solidFill>
                  <a:srgbClr val="374151"/>
                </a:solidFill>
                <a:latin typeface="Söhne"/>
              </a:rPr>
              <a:t> is a JavaScript library used to simplify DOM manipulation and handle AJAX requests within the project's front-end components.</a:t>
            </a:r>
          </a:p>
          <a:p>
            <a:pPr lvl="1" algn="just"/>
            <a:endParaRPr lang="en-US" sz="1800" b="1" dirty="0">
              <a:solidFill>
                <a:srgbClr val="374151"/>
              </a:solidFill>
              <a:latin typeface="Söhne"/>
            </a:endParaRPr>
          </a:p>
          <a:p>
            <a:pPr lvl="1" algn="just"/>
            <a:r>
              <a:rPr lang="en-US" sz="1800" b="1" dirty="0">
                <a:solidFill>
                  <a:srgbClr val="374151"/>
                </a:solidFill>
                <a:latin typeface="Söhne"/>
              </a:rPr>
              <a:t>Bootstrap: </a:t>
            </a:r>
          </a:p>
          <a:p>
            <a:pPr lvl="1" algn="just"/>
            <a:r>
              <a:rPr lang="en-US" dirty="0">
                <a:solidFill>
                  <a:srgbClr val="374151"/>
                </a:solidFill>
                <a:latin typeface="Söhne"/>
              </a:rPr>
              <a:t>Bootstrap is a popular CSS framework used for responsive web design and UI components, making it easier to create visually appealing and mobile-friendly interfaces.</a:t>
            </a:r>
          </a:p>
          <a:p>
            <a:pPr lvl="1" algn="just"/>
            <a:endParaRPr lang="en-US" sz="1800" b="1" i="0" dirty="0">
              <a:solidFill>
                <a:srgbClr val="374151"/>
              </a:solidFill>
              <a:effectLst/>
              <a:latin typeface="Söhne"/>
            </a:endParaRPr>
          </a:p>
          <a:p>
            <a:pPr lvl="1" algn="just"/>
            <a:r>
              <a:rPr lang="en-US" sz="1800" b="1" i="0" dirty="0">
                <a:solidFill>
                  <a:srgbClr val="374151"/>
                </a:solidFill>
                <a:effectLst/>
                <a:latin typeface="Söhne"/>
              </a:rPr>
              <a:t>Pillow</a:t>
            </a:r>
          </a:p>
          <a:p>
            <a:pPr lvl="1" algn="l"/>
            <a:r>
              <a:rPr lang="en-US" b="0" i="0" dirty="0">
                <a:solidFill>
                  <a:srgbClr val="374151"/>
                </a:solidFill>
                <a:effectLst/>
                <a:latin typeface="Söhne"/>
              </a:rPr>
              <a:t>A powerful library for image processing and manipulation.</a:t>
            </a:r>
          </a:p>
          <a:p>
            <a:endParaRPr lang="en-US" b="1" dirty="0"/>
          </a:p>
        </p:txBody>
      </p:sp>
    </p:spTree>
    <p:extLst>
      <p:ext uri="{BB962C8B-B14F-4D97-AF65-F5344CB8AC3E}">
        <p14:creationId xmlns:p14="http://schemas.microsoft.com/office/powerpoint/2010/main" val="2520869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grpSp>
        <p:nvGrpSpPr>
          <p:cNvPr id="810" name="Google Shape;810;p30"/>
          <p:cNvGrpSpPr/>
          <p:nvPr/>
        </p:nvGrpSpPr>
        <p:grpSpPr>
          <a:xfrm rot="10800000">
            <a:off x="8625196" y="135041"/>
            <a:ext cx="374394" cy="962866"/>
            <a:chOff x="-720900" y="1958300"/>
            <a:chExt cx="462900" cy="1190488"/>
          </a:xfrm>
        </p:grpSpPr>
        <p:sp>
          <p:nvSpPr>
            <p:cNvPr id="811" name="Google Shape;811;p30"/>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0"/>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711A5F47-BF30-6D29-1A83-66F828D13CC3}"/>
              </a:ext>
            </a:extLst>
          </p:cNvPr>
          <p:cNvSpPr txBox="1"/>
          <p:nvPr/>
        </p:nvSpPr>
        <p:spPr>
          <a:xfrm>
            <a:off x="144409" y="135041"/>
            <a:ext cx="8641294" cy="523220"/>
          </a:xfrm>
          <a:prstGeom prst="rect">
            <a:avLst/>
          </a:prstGeom>
          <a:noFill/>
        </p:spPr>
        <p:txBody>
          <a:bodyPr wrap="square">
            <a:spAutoFit/>
          </a:bodyPr>
          <a:lstStyle/>
          <a:p>
            <a:r>
              <a:rPr lang="en-US" b="1" dirty="0"/>
              <a:t>CLASS DIAGRAM:</a:t>
            </a:r>
          </a:p>
          <a:p>
            <a:endParaRPr lang="en-US" b="1" dirty="0"/>
          </a:p>
        </p:txBody>
      </p:sp>
      <p:pic>
        <p:nvPicPr>
          <p:cNvPr id="4" name="Picture 3">
            <a:extLst>
              <a:ext uri="{FF2B5EF4-FFF2-40B4-BE49-F238E27FC236}">
                <a16:creationId xmlns:a16="http://schemas.microsoft.com/office/drawing/2014/main" id="{EE844760-B1BE-534D-E36D-D83D13DE33C5}"/>
              </a:ext>
            </a:extLst>
          </p:cNvPr>
          <p:cNvPicPr>
            <a:picLocks noChangeAspect="1"/>
          </p:cNvPicPr>
          <p:nvPr/>
        </p:nvPicPr>
        <p:blipFill>
          <a:blip r:embed="rId3"/>
          <a:stretch>
            <a:fillRect/>
          </a:stretch>
        </p:blipFill>
        <p:spPr>
          <a:xfrm>
            <a:off x="1550194" y="415784"/>
            <a:ext cx="6050755" cy="4225063"/>
          </a:xfrm>
          <a:prstGeom prst="rect">
            <a:avLst/>
          </a:prstGeom>
        </p:spPr>
      </p:pic>
    </p:spTree>
    <p:extLst>
      <p:ext uri="{BB962C8B-B14F-4D97-AF65-F5344CB8AC3E}">
        <p14:creationId xmlns:p14="http://schemas.microsoft.com/office/powerpoint/2010/main" val="1345809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grpSp>
        <p:nvGrpSpPr>
          <p:cNvPr id="810" name="Google Shape;810;p30"/>
          <p:cNvGrpSpPr/>
          <p:nvPr/>
        </p:nvGrpSpPr>
        <p:grpSpPr>
          <a:xfrm rot="10800000">
            <a:off x="8625196" y="135041"/>
            <a:ext cx="374394" cy="962866"/>
            <a:chOff x="-720900" y="1958300"/>
            <a:chExt cx="462900" cy="1190488"/>
          </a:xfrm>
        </p:grpSpPr>
        <p:sp>
          <p:nvSpPr>
            <p:cNvPr id="811" name="Google Shape;811;p30"/>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0"/>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711A5F47-BF30-6D29-1A83-66F828D13CC3}"/>
              </a:ext>
            </a:extLst>
          </p:cNvPr>
          <p:cNvSpPr txBox="1"/>
          <p:nvPr/>
        </p:nvSpPr>
        <p:spPr>
          <a:xfrm>
            <a:off x="251353" y="176900"/>
            <a:ext cx="8641294" cy="4216539"/>
          </a:xfrm>
          <a:prstGeom prst="rect">
            <a:avLst/>
          </a:prstGeom>
          <a:noFill/>
        </p:spPr>
        <p:txBody>
          <a:bodyPr wrap="square">
            <a:spAutoFit/>
          </a:bodyPr>
          <a:lstStyle/>
          <a:p>
            <a:pPr algn="just"/>
            <a:r>
              <a:rPr lang="en-US" sz="2400" b="1" dirty="0">
                <a:latin typeface="Söhne"/>
              </a:rPr>
              <a:t>THE ARCHITECTURE</a:t>
            </a:r>
            <a:r>
              <a:rPr lang="en-US" sz="1800" b="1" dirty="0">
                <a:latin typeface="Söhne"/>
              </a:rPr>
              <a:t> </a:t>
            </a:r>
          </a:p>
          <a:p>
            <a:pPr algn="just"/>
            <a:endParaRPr lang="en-US" sz="1800" dirty="0"/>
          </a:p>
          <a:p>
            <a:pPr algn="just"/>
            <a:r>
              <a:rPr lang="en-US" sz="1800" b="1" dirty="0">
                <a:latin typeface="Söhne"/>
              </a:rPr>
              <a:t>Models: </a:t>
            </a:r>
          </a:p>
          <a:p>
            <a:pPr algn="just"/>
            <a:r>
              <a:rPr lang="en-US" dirty="0">
                <a:latin typeface="Söhne"/>
              </a:rPr>
              <a:t>The models define the data structures and relationships within the LMS, including entities such as Users, Courses, Enrollments, Content, Assessments, and Grades. </a:t>
            </a:r>
          </a:p>
          <a:p>
            <a:pPr algn="just"/>
            <a:endParaRPr lang="en-US" dirty="0">
              <a:latin typeface="Söhne"/>
            </a:endParaRPr>
          </a:p>
          <a:p>
            <a:pPr algn="just"/>
            <a:r>
              <a:rPr lang="en-US" sz="1800" b="1" dirty="0">
                <a:latin typeface="Söhne"/>
              </a:rPr>
              <a:t>View Models:</a:t>
            </a:r>
            <a:r>
              <a:rPr lang="en-US" b="1" dirty="0">
                <a:latin typeface="Söhne"/>
              </a:rPr>
              <a:t> </a:t>
            </a:r>
          </a:p>
          <a:p>
            <a:pPr algn="just"/>
            <a:r>
              <a:rPr lang="en-US" dirty="0">
                <a:latin typeface="Söhne"/>
              </a:rPr>
              <a:t>View models handle the business logic data flow between the models and templates. They handle user requests, retrieve data from the database, and prepare the data for rendering in the templates.</a:t>
            </a:r>
          </a:p>
          <a:p>
            <a:pPr algn="just"/>
            <a:endParaRPr lang="en-US" dirty="0">
              <a:latin typeface="Söhne"/>
            </a:endParaRPr>
          </a:p>
          <a:p>
            <a:pPr algn="just"/>
            <a:r>
              <a:rPr lang="en-US" sz="1800" b="1" dirty="0">
                <a:latin typeface="Söhne"/>
              </a:rPr>
              <a:t>Templates: </a:t>
            </a:r>
          </a:p>
          <a:p>
            <a:pPr algn="just"/>
            <a:r>
              <a:rPr lang="en-US" dirty="0">
                <a:latin typeface="Söhne"/>
              </a:rPr>
              <a:t>Templates contain the HTML/CSS structure and presentation logic for rendering the user interface. They are responsible for displaying the data fetched from the views and rendering it in a user-friendly format.</a:t>
            </a:r>
          </a:p>
          <a:p>
            <a:pPr algn="just"/>
            <a:endParaRPr lang="en-US" dirty="0">
              <a:latin typeface="Söhne"/>
            </a:endParaRPr>
          </a:p>
          <a:p>
            <a:pPr algn="just"/>
            <a:r>
              <a:rPr lang="en-US" sz="1800" b="1" dirty="0">
                <a:latin typeface="Söhne"/>
              </a:rPr>
              <a:t>Routers: </a:t>
            </a:r>
          </a:p>
          <a:p>
            <a:pPr algn="just"/>
            <a:r>
              <a:rPr lang="en-US" dirty="0">
                <a:latin typeface="Söhne"/>
              </a:rPr>
              <a:t>Routers handle the URL routing and map the incoming requests to the appropriate views or view models. They define the endpoints and HTTP methods for handling user requests</a:t>
            </a:r>
            <a:endParaRPr lang="en-US" b="1" dirty="0">
              <a:latin typeface="Söhne"/>
            </a:endParaRPr>
          </a:p>
        </p:txBody>
      </p:sp>
    </p:spTree>
    <p:extLst>
      <p:ext uri="{BB962C8B-B14F-4D97-AF65-F5344CB8AC3E}">
        <p14:creationId xmlns:p14="http://schemas.microsoft.com/office/powerpoint/2010/main" val="3216131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31"/>
          <p:cNvSpPr txBox="1">
            <a:spLocks noGrp="1"/>
          </p:cNvSpPr>
          <p:nvPr>
            <p:ph type="title"/>
          </p:nvPr>
        </p:nvSpPr>
        <p:spPr>
          <a:xfrm>
            <a:off x="602011" y="2407941"/>
            <a:ext cx="4383600" cy="1890409"/>
          </a:xfrm>
          <a:prstGeom prst="rect">
            <a:avLst/>
          </a:prstGeom>
        </p:spPr>
        <p:txBody>
          <a:bodyPr spcFirstLastPara="1" wrap="square" lIns="91425" tIns="91425" rIns="91425" bIns="91425" anchor="t" anchorCtr="0">
            <a:noAutofit/>
          </a:bodyPr>
          <a:lstStyle/>
          <a:p>
            <a:pPr>
              <a:lnSpc>
                <a:spcPct val="150000"/>
              </a:lnSpc>
            </a:pPr>
            <a:r>
              <a:rPr lang="en-US" sz="2800" i="0" dirty="0">
                <a:solidFill>
                  <a:srgbClr val="222222"/>
                </a:solidFill>
                <a:effectLst/>
                <a:latin typeface="Söhne"/>
              </a:rPr>
              <a:t>CHALLENGES FACED DURING THE DEVELOPMENT</a:t>
            </a:r>
            <a:br>
              <a:rPr lang="en-US" sz="2800" i="0" dirty="0">
                <a:solidFill>
                  <a:srgbClr val="222222"/>
                </a:solidFill>
                <a:effectLst/>
                <a:latin typeface="Söhne"/>
              </a:rPr>
            </a:br>
            <a:endParaRPr lang="en-US" sz="2800" dirty="0">
              <a:latin typeface="Söhne"/>
            </a:endParaRPr>
          </a:p>
        </p:txBody>
      </p:sp>
      <p:sp>
        <p:nvSpPr>
          <p:cNvPr id="831" name="Google Shape;831;p31"/>
          <p:cNvSpPr txBox="1">
            <a:spLocks noGrp="1"/>
          </p:cNvSpPr>
          <p:nvPr>
            <p:ph type="title" idx="2"/>
          </p:nvPr>
        </p:nvSpPr>
        <p:spPr>
          <a:xfrm>
            <a:off x="818325" y="657900"/>
            <a:ext cx="2396400" cy="158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grpSp>
        <p:nvGrpSpPr>
          <p:cNvPr id="832" name="Google Shape;832;p31"/>
          <p:cNvGrpSpPr/>
          <p:nvPr/>
        </p:nvGrpSpPr>
        <p:grpSpPr>
          <a:xfrm>
            <a:off x="4405009" y="3325337"/>
            <a:ext cx="877590" cy="1278503"/>
            <a:chOff x="4393218" y="3866890"/>
            <a:chExt cx="567799" cy="827189"/>
          </a:xfrm>
        </p:grpSpPr>
        <p:sp>
          <p:nvSpPr>
            <p:cNvPr id="833" name="Google Shape;833;p31"/>
            <p:cNvSpPr/>
            <p:nvPr/>
          </p:nvSpPr>
          <p:spPr>
            <a:xfrm>
              <a:off x="4659314" y="3866890"/>
              <a:ext cx="162218" cy="562801"/>
            </a:xfrm>
            <a:custGeom>
              <a:avLst/>
              <a:gdLst/>
              <a:ahLst/>
              <a:cxnLst/>
              <a:rect l="l" t="t" r="r" b="b"/>
              <a:pathLst>
                <a:path w="4838" h="16785" extrusionOk="0">
                  <a:moveTo>
                    <a:pt x="2371" y="0"/>
                  </a:moveTo>
                  <a:cubicBezTo>
                    <a:pt x="1781" y="0"/>
                    <a:pt x="1338" y="1209"/>
                    <a:pt x="1253" y="1612"/>
                  </a:cubicBezTo>
                  <a:cubicBezTo>
                    <a:pt x="1153" y="2188"/>
                    <a:pt x="1153" y="2815"/>
                    <a:pt x="1028" y="3391"/>
                  </a:cubicBezTo>
                  <a:cubicBezTo>
                    <a:pt x="877" y="4219"/>
                    <a:pt x="451" y="4945"/>
                    <a:pt x="276" y="5772"/>
                  </a:cubicBezTo>
                  <a:cubicBezTo>
                    <a:pt x="0" y="6975"/>
                    <a:pt x="301" y="8229"/>
                    <a:pt x="727" y="9381"/>
                  </a:cubicBezTo>
                  <a:cubicBezTo>
                    <a:pt x="928" y="9908"/>
                    <a:pt x="1128" y="10409"/>
                    <a:pt x="1228" y="10960"/>
                  </a:cubicBezTo>
                  <a:cubicBezTo>
                    <a:pt x="1303" y="11361"/>
                    <a:pt x="1303" y="11762"/>
                    <a:pt x="1278" y="12163"/>
                  </a:cubicBezTo>
                  <a:cubicBezTo>
                    <a:pt x="1278" y="12364"/>
                    <a:pt x="1253" y="12740"/>
                    <a:pt x="1228" y="13166"/>
                  </a:cubicBezTo>
                  <a:cubicBezTo>
                    <a:pt x="1111" y="14593"/>
                    <a:pt x="1060" y="16784"/>
                    <a:pt x="2338" y="16784"/>
                  </a:cubicBezTo>
                  <a:cubicBezTo>
                    <a:pt x="2429" y="16784"/>
                    <a:pt x="2527" y="16773"/>
                    <a:pt x="2632" y="16750"/>
                  </a:cubicBezTo>
                  <a:cubicBezTo>
                    <a:pt x="3208" y="16625"/>
                    <a:pt x="3509" y="15873"/>
                    <a:pt x="3710" y="15371"/>
                  </a:cubicBezTo>
                  <a:cubicBezTo>
                    <a:pt x="4236" y="15371"/>
                    <a:pt x="4136" y="12339"/>
                    <a:pt x="4085" y="11988"/>
                  </a:cubicBezTo>
                  <a:cubicBezTo>
                    <a:pt x="3785" y="9808"/>
                    <a:pt x="4512" y="7752"/>
                    <a:pt x="4737" y="5647"/>
                  </a:cubicBezTo>
                  <a:cubicBezTo>
                    <a:pt x="4812" y="5021"/>
                    <a:pt x="4837" y="4394"/>
                    <a:pt x="4587" y="3818"/>
                  </a:cubicBezTo>
                  <a:cubicBezTo>
                    <a:pt x="4361" y="3216"/>
                    <a:pt x="3885" y="2765"/>
                    <a:pt x="3584" y="2214"/>
                  </a:cubicBezTo>
                  <a:cubicBezTo>
                    <a:pt x="3283" y="1687"/>
                    <a:pt x="3158" y="1086"/>
                    <a:pt x="2958" y="534"/>
                  </a:cubicBezTo>
                  <a:cubicBezTo>
                    <a:pt x="2907" y="384"/>
                    <a:pt x="2832" y="234"/>
                    <a:pt x="2707" y="133"/>
                  </a:cubicBezTo>
                  <a:cubicBezTo>
                    <a:pt x="2591" y="40"/>
                    <a:pt x="2478" y="0"/>
                    <a:pt x="237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1"/>
            <p:cNvSpPr/>
            <p:nvPr/>
          </p:nvSpPr>
          <p:spPr>
            <a:xfrm>
              <a:off x="4393218" y="4221405"/>
              <a:ext cx="358570" cy="294326"/>
            </a:xfrm>
            <a:custGeom>
              <a:avLst/>
              <a:gdLst/>
              <a:ahLst/>
              <a:cxnLst/>
              <a:rect l="l" t="t" r="r" b="b"/>
              <a:pathLst>
                <a:path w="10694" h="8778" extrusionOk="0">
                  <a:moveTo>
                    <a:pt x="6778" y="1"/>
                  </a:moveTo>
                  <a:cubicBezTo>
                    <a:pt x="6257" y="1"/>
                    <a:pt x="5719" y="150"/>
                    <a:pt x="5204" y="287"/>
                  </a:cubicBezTo>
                  <a:cubicBezTo>
                    <a:pt x="4828" y="387"/>
                    <a:pt x="4452" y="513"/>
                    <a:pt x="4127" y="738"/>
                  </a:cubicBezTo>
                  <a:cubicBezTo>
                    <a:pt x="3650" y="1089"/>
                    <a:pt x="3400" y="1666"/>
                    <a:pt x="3124" y="2192"/>
                  </a:cubicBezTo>
                  <a:cubicBezTo>
                    <a:pt x="2723" y="2919"/>
                    <a:pt x="2272" y="3570"/>
                    <a:pt x="1721" y="4147"/>
                  </a:cubicBezTo>
                  <a:cubicBezTo>
                    <a:pt x="1219" y="4698"/>
                    <a:pt x="668" y="5174"/>
                    <a:pt x="392" y="5851"/>
                  </a:cubicBezTo>
                  <a:cubicBezTo>
                    <a:pt x="0" y="6773"/>
                    <a:pt x="478" y="7780"/>
                    <a:pt x="1453" y="7780"/>
                  </a:cubicBezTo>
                  <a:cubicBezTo>
                    <a:pt x="1539" y="7780"/>
                    <a:pt x="1628" y="7772"/>
                    <a:pt x="1721" y="7756"/>
                  </a:cubicBezTo>
                  <a:cubicBezTo>
                    <a:pt x="2648" y="7606"/>
                    <a:pt x="3099" y="6879"/>
                    <a:pt x="3701" y="6302"/>
                  </a:cubicBezTo>
                  <a:cubicBezTo>
                    <a:pt x="3776" y="6252"/>
                    <a:pt x="3826" y="6202"/>
                    <a:pt x="3876" y="6152"/>
                  </a:cubicBezTo>
                  <a:cubicBezTo>
                    <a:pt x="4152" y="5926"/>
                    <a:pt x="4452" y="5801"/>
                    <a:pt x="4728" y="5600"/>
                  </a:cubicBezTo>
                  <a:cubicBezTo>
                    <a:pt x="5380" y="5124"/>
                    <a:pt x="5781" y="4297"/>
                    <a:pt x="5706" y="3470"/>
                  </a:cubicBezTo>
                  <a:cubicBezTo>
                    <a:pt x="5706" y="3345"/>
                    <a:pt x="5681" y="3220"/>
                    <a:pt x="5756" y="3094"/>
                  </a:cubicBezTo>
                  <a:cubicBezTo>
                    <a:pt x="5808" y="3010"/>
                    <a:pt x="5901" y="2974"/>
                    <a:pt x="6001" y="2974"/>
                  </a:cubicBezTo>
                  <a:cubicBezTo>
                    <a:pt x="6140" y="2974"/>
                    <a:pt x="6295" y="3043"/>
                    <a:pt x="6382" y="3144"/>
                  </a:cubicBezTo>
                  <a:cubicBezTo>
                    <a:pt x="6533" y="3345"/>
                    <a:pt x="6558" y="3595"/>
                    <a:pt x="6633" y="3821"/>
                  </a:cubicBezTo>
                  <a:cubicBezTo>
                    <a:pt x="6909" y="4573"/>
                    <a:pt x="7761" y="5074"/>
                    <a:pt x="8212" y="5726"/>
                  </a:cubicBezTo>
                  <a:cubicBezTo>
                    <a:pt x="8813" y="6503"/>
                    <a:pt x="8638" y="7280"/>
                    <a:pt x="8914" y="8182"/>
                  </a:cubicBezTo>
                  <a:cubicBezTo>
                    <a:pt x="9017" y="8471"/>
                    <a:pt x="9291" y="8778"/>
                    <a:pt x="9581" y="8778"/>
                  </a:cubicBezTo>
                  <a:cubicBezTo>
                    <a:pt x="9642" y="8778"/>
                    <a:pt x="9704" y="8764"/>
                    <a:pt x="9766" y="8733"/>
                  </a:cubicBezTo>
                  <a:cubicBezTo>
                    <a:pt x="9966" y="8633"/>
                    <a:pt x="10041" y="8357"/>
                    <a:pt x="10067" y="8132"/>
                  </a:cubicBezTo>
                  <a:cubicBezTo>
                    <a:pt x="10543" y="5525"/>
                    <a:pt x="10693" y="2944"/>
                    <a:pt x="8688" y="939"/>
                  </a:cubicBezTo>
                  <a:cubicBezTo>
                    <a:pt x="8337" y="588"/>
                    <a:pt x="7961" y="262"/>
                    <a:pt x="7485" y="112"/>
                  </a:cubicBezTo>
                  <a:cubicBezTo>
                    <a:pt x="7256" y="33"/>
                    <a:pt x="7019" y="1"/>
                    <a:pt x="67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1"/>
            <p:cNvSpPr/>
            <p:nvPr/>
          </p:nvSpPr>
          <p:spPr>
            <a:xfrm>
              <a:off x="4721479" y="4233341"/>
              <a:ext cx="239538" cy="329231"/>
            </a:xfrm>
            <a:custGeom>
              <a:avLst/>
              <a:gdLst/>
              <a:ahLst/>
              <a:cxnLst/>
              <a:rect l="l" t="t" r="r" b="b"/>
              <a:pathLst>
                <a:path w="7144" h="9819" extrusionOk="0">
                  <a:moveTo>
                    <a:pt x="4751" y="1"/>
                  </a:moveTo>
                  <a:cubicBezTo>
                    <a:pt x="4201" y="1"/>
                    <a:pt x="3789" y="637"/>
                    <a:pt x="3234" y="984"/>
                  </a:cubicBezTo>
                  <a:cubicBezTo>
                    <a:pt x="2407" y="1535"/>
                    <a:pt x="703" y="1711"/>
                    <a:pt x="552" y="2939"/>
                  </a:cubicBezTo>
                  <a:cubicBezTo>
                    <a:pt x="552" y="3064"/>
                    <a:pt x="552" y="3164"/>
                    <a:pt x="552" y="3290"/>
                  </a:cubicBezTo>
                  <a:cubicBezTo>
                    <a:pt x="552" y="3640"/>
                    <a:pt x="627" y="3991"/>
                    <a:pt x="602" y="4342"/>
                  </a:cubicBezTo>
                  <a:cubicBezTo>
                    <a:pt x="602" y="4843"/>
                    <a:pt x="427" y="5345"/>
                    <a:pt x="302" y="5846"/>
                  </a:cubicBezTo>
                  <a:cubicBezTo>
                    <a:pt x="1" y="7024"/>
                    <a:pt x="1" y="8302"/>
                    <a:pt x="277" y="9480"/>
                  </a:cubicBezTo>
                  <a:cubicBezTo>
                    <a:pt x="327" y="9580"/>
                    <a:pt x="352" y="9706"/>
                    <a:pt x="452" y="9781"/>
                  </a:cubicBezTo>
                  <a:cubicBezTo>
                    <a:pt x="491" y="9807"/>
                    <a:pt x="532" y="9819"/>
                    <a:pt x="574" y="9819"/>
                  </a:cubicBezTo>
                  <a:cubicBezTo>
                    <a:pt x="768" y="9819"/>
                    <a:pt x="966" y="9557"/>
                    <a:pt x="1028" y="9330"/>
                  </a:cubicBezTo>
                  <a:cubicBezTo>
                    <a:pt x="1354" y="8277"/>
                    <a:pt x="1079" y="6473"/>
                    <a:pt x="1956" y="5696"/>
                  </a:cubicBezTo>
                  <a:cubicBezTo>
                    <a:pt x="2357" y="5295"/>
                    <a:pt x="2658" y="5370"/>
                    <a:pt x="3008" y="4818"/>
                  </a:cubicBezTo>
                  <a:cubicBezTo>
                    <a:pt x="3359" y="4292"/>
                    <a:pt x="3535" y="3716"/>
                    <a:pt x="4086" y="3365"/>
                  </a:cubicBezTo>
                  <a:cubicBezTo>
                    <a:pt x="4136" y="3340"/>
                    <a:pt x="4161" y="3315"/>
                    <a:pt x="4211" y="3315"/>
                  </a:cubicBezTo>
                  <a:cubicBezTo>
                    <a:pt x="4221" y="3313"/>
                    <a:pt x="4230" y="3312"/>
                    <a:pt x="4239" y="3312"/>
                  </a:cubicBezTo>
                  <a:cubicBezTo>
                    <a:pt x="4348" y="3312"/>
                    <a:pt x="4414" y="3449"/>
                    <a:pt x="4437" y="3565"/>
                  </a:cubicBezTo>
                  <a:cubicBezTo>
                    <a:pt x="4487" y="3941"/>
                    <a:pt x="4262" y="4317"/>
                    <a:pt x="4236" y="4718"/>
                  </a:cubicBezTo>
                  <a:cubicBezTo>
                    <a:pt x="4211" y="5044"/>
                    <a:pt x="4337" y="5345"/>
                    <a:pt x="4437" y="5645"/>
                  </a:cubicBezTo>
                  <a:cubicBezTo>
                    <a:pt x="4688" y="6297"/>
                    <a:pt x="4913" y="7350"/>
                    <a:pt x="5540" y="7726"/>
                  </a:cubicBezTo>
                  <a:cubicBezTo>
                    <a:pt x="5732" y="7875"/>
                    <a:pt x="5983" y="7952"/>
                    <a:pt x="6228" y="7952"/>
                  </a:cubicBezTo>
                  <a:cubicBezTo>
                    <a:pt x="6557" y="7952"/>
                    <a:pt x="6875" y="7813"/>
                    <a:pt x="7018" y="7525"/>
                  </a:cubicBezTo>
                  <a:cubicBezTo>
                    <a:pt x="7144" y="7250"/>
                    <a:pt x="7119" y="6924"/>
                    <a:pt x="7069" y="6623"/>
                  </a:cubicBezTo>
                  <a:cubicBezTo>
                    <a:pt x="6893" y="5295"/>
                    <a:pt x="6718" y="3941"/>
                    <a:pt x="6517" y="2588"/>
                  </a:cubicBezTo>
                  <a:cubicBezTo>
                    <a:pt x="6417" y="1886"/>
                    <a:pt x="6066" y="959"/>
                    <a:pt x="5590" y="457"/>
                  </a:cubicBezTo>
                  <a:cubicBezTo>
                    <a:pt x="5266" y="126"/>
                    <a:pt x="4995" y="1"/>
                    <a:pt x="475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1"/>
            <p:cNvSpPr/>
            <p:nvPr/>
          </p:nvSpPr>
          <p:spPr>
            <a:xfrm>
              <a:off x="4587861" y="4473887"/>
              <a:ext cx="279037" cy="220192"/>
            </a:xfrm>
            <a:custGeom>
              <a:avLst/>
              <a:gdLst/>
              <a:ahLst/>
              <a:cxnLst/>
              <a:rect l="l" t="t" r="r" b="b"/>
              <a:pathLst>
                <a:path w="8322" h="6567" extrusionOk="0">
                  <a:moveTo>
                    <a:pt x="1" y="0"/>
                  </a:moveTo>
                  <a:lnTo>
                    <a:pt x="1" y="1028"/>
                  </a:lnTo>
                  <a:lnTo>
                    <a:pt x="678" y="1028"/>
                  </a:lnTo>
                  <a:lnTo>
                    <a:pt x="1229" y="4111"/>
                  </a:lnTo>
                  <a:cubicBezTo>
                    <a:pt x="1480" y="5539"/>
                    <a:pt x="2708" y="6567"/>
                    <a:pt x="4161" y="6567"/>
                  </a:cubicBezTo>
                  <a:cubicBezTo>
                    <a:pt x="5615" y="6567"/>
                    <a:pt x="6868" y="5539"/>
                    <a:pt x="7119" y="4111"/>
                  </a:cubicBezTo>
                  <a:lnTo>
                    <a:pt x="7670" y="1028"/>
                  </a:lnTo>
                  <a:lnTo>
                    <a:pt x="8322" y="1028"/>
                  </a:lnTo>
                  <a:lnTo>
                    <a:pt x="8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1"/>
            <p:cNvSpPr/>
            <p:nvPr/>
          </p:nvSpPr>
          <p:spPr>
            <a:xfrm>
              <a:off x="4603017" y="4511709"/>
              <a:ext cx="249597" cy="34"/>
            </a:xfrm>
            <a:custGeom>
              <a:avLst/>
              <a:gdLst/>
              <a:ahLst/>
              <a:cxnLst/>
              <a:rect l="l" t="t" r="r" b="b"/>
              <a:pathLst>
                <a:path w="7444" h="1" fill="none" extrusionOk="0">
                  <a:moveTo>
                    <a:pt x="0" y="0"/>
                  </a:moveTo>
                  <a:lnTo>
                    <a:pt x="7444" y="0"/>
                  </a:ln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31"/>
          <p:cNvGrpSpPr/>
          <p:nvPr/>
        </p:nvGrpSpPr>
        <p:grpSpPr>
          <a:xfrm>
            <a:off x="6334732" y="2388996"/>
            <a:ext cx="2802160" cy="2208198"/>
            <a:chOff x="6334732" y="2125378"/>
            <a:chExt cx="2802160" cy="2208198"/>
          </a:xfrm>
        </p:grpSpPr>
        <p:sp>
          <p:nvSpPr>
            <p:cNvPr id="839" name="Google Shape;839;p31"/>
            <p:cNvSpPr/>
            <p:nvPr/>
          </p:nvSpPr>
          <p:spPr>
            <a:xfrm>
              <a:off x="7573898" y="2700435"/>
              <a:ext cx="230367" cy="195281"/>
            </a:xfrm>
            <a:custGeom>
              <a:avLst/>
              <a:gdLst/>
              <a:ahLst/>
              <a:cxnLst/>
              <a:rect l="l" t="t" r="r" b="b"/>
              <a:pathLst>
                <a:path w="4445" h="3768" extrusionOk="0">
                  <a:moveTo>
                    <a:pt x="3843" y="1"/>
                  </a:moveTo>
                  <a:cubicBezTo>
                    <a:pt x="3745" y="1"/>
                    <a:pt x="3633" y="26"/>
                    <a:pt x="3510" y="83"/>
                  </a:cubicBezTo>
                  <a:cubicBezTo>
                    <a:pt x="3309" y="158"/>
                    <a:pt x="3134" y="334"/>
                    <a:pt x="2983" y="484"/>
                  </a:cubicBezTo>
                  <a:cubicBezTo>
                    <a:pt x="2733" y="735"/>
                    <a:pt x="2532" y="885"/>
                    <a:pt x="2181" y="985"/>
                  </a:cubicBezTo>
                  <a:cubicBezTo>
                    <a:pt x="1981" y="1011"/>
                    <a:pt x="1780" y="1061"/>
                    <a:pt x="1605" y="1111"/>
                  </a:cubicBezTo>
                  <a:cubicBezTo>
                    <a:pt x="1530" y="1136"/>
                    <a:pt x="1454" y="1186"/>
                    <a:pt x="1379" y="1211"/>
                  </a:cubicBezTo>
                  <a:cubicBezTo>
                    <a:pt x="1104" y="1386"/>
                    <a:pt x="953" y="1687"/>
                    <a:pt x="778" y="1963"/>
                  </a:cubicBezTo>
                  <a:cubicBezTo>
                    <a:pt x="577" y="2239"/>
                    <a:pt x="352" y="2464"/>
                    <a:pt x="26" y="2539"/>
                  </a:cubicBezTo>
                  <a:cubicBezTo>
                    <a:pt x="1" y="2915"/>
                    <a:pt x="476" y="3491"/>
                    <a:pt x="702" y="3767"/>
                  </a:cubicBezTo>
                  <a:lnTo>
                    <a:pt x="702" y="3767"/>
                  </a:lnTo>
                  <a:cubicBezTo>
                    <a:pt x="663" y="3708"/>
                    <a:pt x="1806" y="2739"/>
                    <a:pt x="1906" y="2640"/>
                  </a:cubicBezTo>
                  <a:cubicBezTo>
                    <a:pt x="2357" y="2314"/>
                    <a:pt x="2833" y="2289"/>
                    <a:pt x="3334" y="2038"/>
                  </a:cubicBezTo>
                  <a:cubicBezTo>
                    <a:pt x="3760" y="1813"/>
                    <a:pt x="4061" y="1361"/>
                    <a:pt x="4262" y="935"/>
                  </a:cubicBezTo>
                  <a:cubicBezTo>
                    <a:pt x="4444" y="468"/>
                    <a:pt x="4265" y="1"/>
                    <a:pt x="3843" y="1"/>
                  </a:cubicBezTo>
                  <a:close/>
                  <a:moveTo>
                    <a:pt x="702" y="3767"/>
                  </a:moveTo>
                  <a:cubicBezTo>
                    <a:pt x="702" y="3767"/>
                    <a:pt x="702" y="3767"/>
                    <a:pt x="703" y="3767"/>
                  </a:cubicBezTo>
                  <a:cubicBezTo>
                    <a:pt x="702" y="3767"/>
                    <a:pt x="702" y="3767"/>
                    <a:pt x="702" y="3767"/>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1"/>
            <p:cNvSpPr/>
            <p:nvPr/>
          </p:nvSpPr>
          <p:spPr>
            <a:xfrm>
              <a:off x="7125815" y="3523009"/>
              <a:ext cx="26017" cy="569000"/>
            </a:xfrm>
            <a:custGeom>
              <a:avLst/>
              <a:gdLst/>
              <a:ahLst/>
              <a:cxnLst/>
              <a:rect l="l" t="t" r="r" b="b"/>
              <a:pathLst>
                <a:path w="502" h="10979" extrusionOk="0">
                  <a:moveTo>
                    <a:pt x="0" y="1"/>
                  </a:moveTo>
                  <a:lnTo>
                    <a:pt x="0" y="10978"/>
                  </a:lnTo>
                  <a:lnTo>
                    <a:pt x="501" y="10978"/>
                  </a:lnTo>
                  <a:lnTo>
                    <a:pt x="50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1"/>
            <p:cNvSpPr/>
            <p:nvPr/>
          </p:nvSpPr>
          <p:spPr>
            <a:xfrm>
              <a:off x="6912761" y="4091949"/>
              <a:ext cx="446897" cy="119563"/>
            </a:xfrm>
            <a:custGeom>
              <a:avLst/>
              <a:gdLst/>
              <a:ahLst/>
              <a:cxnLst/>
              <a:rect l="l" t="t" r="r" b="b"/>
              <a:pathLst>
                <a:path w="8623" h="2307" fill="none" extrusionOk="0">
                  <a:moveTo>
                    <a:pt x="1" y="2306"/>
                  </a:moveTo>
                  <a:cubicBezTo>
                    <a:pt x="1" y="702"/>
                    <a:pt x="2883" y="0"/>
                    <a:pt x="4312" y="0"/>
                  </a:cubicBezTo>
                  <a:cubicBezTo>
                    <a:pt x="6016" y="0"/>
                    <a:pt x="8622" y="627"/>
                    <a:pt x="8622" y="2306"/>
                  </a:cubicBez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1"/>
            <p:cNvSpPr/>
            <p:nvPr/>
          </p:nvSpPr>
          <p:spPr>
            <a:xfrm>
              <a:off x="7138772" y="4094540"/>
              <a:ext cx="52" cy="140345"/>
            </a:xfrm>
            <a:custGeom>
              <a:avLst/>
              <a:gdLst/>
              <a:ahLst/>
              <a:cxnLst/>
              <a:rect l="l" t="t" r="r" b="b"/>
              <a:pathLst>
                <a:path w="1" h="2708" fill="none" extrusionOk="0">
                  <a:moveTo>
                    <a:pt x="1" y="2707"/>
                  </a:moveTo>
                  <a:lnTo>
                    <a:pt x="1" y="0"/>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1"/>
            <p:cNvSpPr/>
            <p:nvPr/>
          </p:nvSpPr>
          <p:spPr>
            <a:xfrm>
              <a:off x="7323219" y="4195859"/>
              <a:ext cx="72816" cy="72764"/>
            </a:xfrm>
            <a:custGeom>
              <a:avLst/>
              <a:gdLst/>
              <a:ahLst/>
              <a:cxnLst/>
              <a:rect l="l" t="t" r="r" b="b"/>
              <a:pathLst>
                <a:path w="1405" h="1404" extrusionOk="0">
                  <a:moveTo>
                    <a:pt x="702" y="0"/>
                  </a:moveTo>
                  <a:cubicBezTo>
                    <a:pt x="301" y="0"/>
                    <a:pt x="1" y="301"/>
                    <a:pt x="1" y="702"/>
                  </a:cubicBezTo>
                  <a:cubicBezTo>
                    <a:pt x="1" y="1078"/>
                    <a:pt x="301" y="1404"/>
                    <a:pt x="702" y="1404"/>
                  </a:cubicBezTo>
                  <a:cubicBezTo>
                    <a:pt x="1078" y="1404"/>
                    <a:pt x="1404" y="1078"/>
                    <a:pt x="1404" y="702"/>
                  </a:cubicBezTo>
                  <a:cubicBezTo>
                    <a:pt x="1404" y="301"/>
                    <a:pt x="1078"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1"/>
            <p:cNvSpPr/>
            <p:nvPr/>
          </p:nvSpPr>
          <p:spPr>
            <a:xfrm>
              <a:off x="7101095" y="4195859"/>
              <a:ext cx="72816" cy="72764"/>
            </a:xfrm>
            <a:custGeom>
              <a:avLst/>
              <a:gdLst/>
              <a:ahLst/>
              <a:cxnLst/>
              <a:rect l="l" t="t" r="r" b="b"/>
              <a:pathLst>
                <a:path w="1405" h="1404" extrusionOk="0">
                  <a:moveTo>
                    <a:pt x="703" y="0"/>
                  </a:moveTo>
                  <a:cubicBezTo>
                    <a:pt x="327" y="0"/>
                    <a:pt x="1" y="301"/>
                    <a:pt x="1" y="702"/>
                  </a:cubicBezTo>
                  <a:cubicBezTo>
                    <a:pt x="1" y="1078"/>
                    <a:pt x="327" y="1404"/>
                    <a:pt x="703" y="1404"/>
                  </a:cubicBezTo>
                  <a:cubicBezTo>
                    <a:pt x="1104" y="1404"/>
                    <a:pt x="1405" y="1078"/>
                    <a:pt x="1405" y="702"/>
                  </a:cubicBezTo>
                  <a:cubicBezTo>
                    <a:pt x="1405" y="301"/>
                    <a:pt x="1104" y="0"/>
                    <a:pt x="70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1"/>
            <p:cNvSpPr/>
            <p:nvPr/>
          </p:nvSpPr>
          <p:spPr>
            <a:xfrm>
              <a:off x="6880318" y="4195859"/>
              <a:ext cx="72764" cy="72764"/>
            </a:xfrm>
            <a:custGeom>
              <a:avLst/>
              <a:gdLst/>
              <a:ahLst/>
              <a:cxnLst/>
              <a:rect l="l" t="t" r="r" b="b"/>
              <a:pathLst>
                <a:path w="1404" h="1404" extrusionOk="0">
                  <a:moveTo>
                    <a:pt x="702" y="0"/>
                  </a:moveTo>
                  <a:cubicBezTo>
                    <a:pt x="326" y="0"/>
                    <a:pt x="0" y="301"/>
                    <a:pt x="0" y="702"/>
                  </a:cubicBezTo>
                  <a:cubicBezTo>
                    <a:pt x="0" y="1078"/>
                    <a:pt x="326" y="1404"/>
                    <a:pt x="702" y="1404"/>
                  </a:cubicBezTo>
                  <a:cubicBezTo>
                    <a:pt x="1103" y="1404"/>
                    <a:pt x="1404" y="1078"/>
                    <a:pt x="1404" y="702"/>
                  </a:cubicBezTo>
                  <a:cubicBezTo>
                    <a:pt x="1404" y="301"/>
                    <a:pt x="1103"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1"/>
            <p:cNvSpPr/>
            <p:nvPr/>
          </p:nvSpPr>
          <p:spPr>
            <a:xfrm>
              <a:off x="6706236" y="2782630"/>
              <a:ext cx="681981" cy="787240"/>
            </a:xfrm>
            <a:custGeom>
              <a:avLst/>
              <a:gdLst/>
              <a:ahLst/>
              <a:cxnLst/>
              <a:rect l="l" t="t" r="r" b="b"/>
              <a:pathLst>
                <a:path w="13159" h="15190" extrusionOk="0">
                  <a:moveTo>
                    <a:pt x="2532" y="1"/>
                  </a:moveTo>
                  <a:cubicBezTo>
                    <a:pt x="1154" y="1"/>
                    <a:pt x="1" y="1129"/>
                    <a:pt x="1" y="2532"/>
                  </a:cubicBezTo>
                  <a:lnTo>
                    <a:pt x="1" y="11555"/>
                  </a:lnTo>
                  <a:cubicBezTo>
                    <a:pt x="1" y="13560"/>
                    <a:pt x="1655" y="15189"/>
                    <a:pt x="3635" y="15189"/>
                  </a:cubicBezTo>
                  <a:lnTo>
                    <a:pt x="12733" y="15189"/>
                  </a:lnTo>
                  <a:cubicBezTo>
                    <a:pt x="12958" y="15189"/>
                    <a:pt x="13159" y="14989"/>
                    <a:pt x="13159" y="14763"/>
                  </a:cubicBezTo>
                  <a:cubicBezTo>
                    <a:pt x="13159" y="14537"/>
                    <a:pt x="12958" y="14337"/>
                    <a:pt x="12733" y="14337"/>
                  </a:cubicBezTo>
                  <a:lnTo>
                    <a:pt x="11580" y="14337"/>
                  </a:lnTo>
                  <a:cubicBezTo>
                    <a:pt x="9525" y="14337"/>
                    <a:pt x="7871" y="12658"/>
                    <a:pt x="7871" y="10603"/>
                  </a:cubicBezTo>
                  <a:lnTo>
                    <a:pt x="7871" y="2532"/>
                  </a:lnTo>
                  <a:cubicBezTo>
                    <a:pt x="7871" y="1129"/>
                    <a:pt x="6718" y="1"/>
                    <a:pt x="5339"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1"/>
            <p:cNvSpPr/>
            <p:nvPr/>
          </p:nvSpPr>
          <p:spPr>
            <a:xfrm>
              <a:off x="7926553" y="4034786"/>
              <a:ext cx="331273" cy="232907"/>
            </a:xfrm>
            <a:custGeom>
              <a:avLst/>
              <a:gdLst/>
              <a:ahLst/>
              <a:cxnLst/>
              <a:rect l="l" t="t" r="r" b="b"/>
              <a:pathLst>
                <a:path w="6392" h="4494" extrusionOk="0">
                  <a:moveTo>
                    <a:pt x="652" y="1"/>
                  </a:moveTo>
                  <a:cubicBezTo>
                    <a:pt x="402" y="1"/>
                    <a:pt x="126" y="201"/>
                    <a:pt x="51" y="452"/>
                  </a:cubicBezTo>
                  <a:cubicBezTo>
                    <a:pt x="1" y="627"/>
                    <a:pt x="51" y="803"/>
                    <a:pt x="76" y="978"/>
                  </a:cubicBezTo>
                  <a:cubicBezTo>
                    <a:pt x="226" y="1605"/>
                    <a:pt x="402" y="2231"/>
                    <a:pt x="627" y="2808"/>
                  </a:cubicBezTo>
                  <a:cubicBezTo>
                    <a:pt x="778" y="3183"/>
                    <a:pt x="928" y="3534"/>
                    <a:pt x="1053" y="3910"/>
                  </a:cubicBezTo>
                  <a:cubicBezTo>
                    <a:pt x="1154" y="4186"/>
                    <a:pt x="1304" y="4437"/>
                    <a:pt x="1655" y="4487"/>
                  </a:cubicBezTo>
                  <a:cubicBezTo>
                    <a:pt x="1682" y="4491"/>
                    <a:pt x="1711" y="4493"/>
                    <a:pt x="1740" y="4493"/>
                  </a:cubicBezTo>
                  <a:cubicBezTo>
                    <a:pt x="1869" y="4493"/>
                    <a:pt x="2008" y="4452"/>
                    <a:pt x="2131" y="4412"/>
                  </a:cubicBezTo>
                  <a:cubicBezTo>
                    <a:pt x="2983" y="4161"/>
                    <a:pt x="3835" y="3910"/>
                    <a:pt x="4662" y="3660"/>
                  </a:cubicBezTo>
                  <a:cubicBezTo>
                    <a:pt x="5038" y="3534"/>
                    <a:pt x="6392" y="3033"/>
                    <a:pt x="5840" y="2482"/>
                  </a:cubicBezTo>
                  <a:cubicBezTo>
                    <a:pt x="5690" y="2356"/>
                    <a:pt x="5515" y="2331"/>
                    <a:pt x="5339" y="2306"/>
                  </a:cubicBezTo>
                  <a:cubicBezTo>
                    <a:pt x="5306" y="2305"/>
                    <a:pt x="5273" y="2304"/>
                    <a:pt x="5241" y="2304"/>
                  </a:cubicBezTo>
                  <a:cubicBezTo>
                    <a:pt x="4775" y="2304"/>
                    <a:pt x="4330" y="2462"/>
                    <a:pt x="3885" y="2532"/>
                  </a:cubicBezTo>
                  <a:cubicBezTo>
                    <a:pt x="3850" y="2536"/>
                    <a:pt x="3815" y="2537"/>
                    <a:pt x="3779" y="2537"/>
                  </a:cubicBezTo>
                  <a:cubicBezTo>
                    <a:pt x="3330" y="2537"/>
                    <a:pt x="2839" y="2254"/>
                    <a:pt x="2607" y="1905"/>
                  </a:cubicBezTo>
                  <a:cubicBezTo>
                    <a:pt x="2532" y="1805"/>
                    <a:pt x="2457" y="1680"/>
                    <a:pt x="2407" y="1554"/>
                  </a:cubicBezTo>
                  <a:cubicBezTo>
                    <a:pt x="2031" y="878"/>
                    <a:pt x="1780" y="326"/>
                    <a:pt x="1003" y="76"/>
                  </a:cubicBezTo>
                  <a:cubicBezTo>
                    <a:pt x="878" y="26"/>
                    <a:pt x="778" y="1"/>
                    <a:pt x="6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1"/>
            <p:cNvSpPr/>
            <p:nvPr/>
          </p:nvSpPr>
          <p:spPr>
            <a:xfrm>
              <a:off x="7053104" y="3239731"/>
              <a:ext cx="724789" cy="330962"/>
            </a:xfrm>
            <a:custGeom>
              <a:avLst/>
              <a:gdLst/>
              <a:ahLst/>
              <a:cxnLst/>
              <a:rect l="l" t="t" r="r" b="b"/>
              <a:pathLst>
                <a:path w="13985" h="6386" extrusionOk="0">
                  <a:moveTo>
                    <a:pt x="3901" y="0"/>
                  </a:moveTo>
                  <a:cubicBezTo>
                    <a:pt x="2054" y="0"/>
                    <a:pt x="1" y="1505"/>
                    <a:pt x="50" y="3512"/>
                  </a:cubicBezTo>
                  <a:cubicBezTo>
                    <a:pt x="100" y="4765"/>
                    <a:pt x="952" y="6093"/>
                    <a:pt x="2331" y="6118"/>
                  </a:cubicBezTo>
                  <a:lnTo>
                    <a:pt x="2431" y="6118"/>
                  </a:lnTo>
                  <a:cubicBezTo>
                    <a:pt x="4461" y="6143"/>
                    <a:pt x="6491" y="6143"/>
                    <a:pt x="8546" y="6169"/>
                  </a:cubicBezTo>
                  <a:cubicBezTo>
                    <a:pt x="9403" y="6169"/>
                    <a:pt x="10423" y="6385"/>
                    <a:pt x="11377" y="6385"/>
                  </a:cubicBezTo>
                  <a:cubicBezTo>
                    <a:pt x="12014" y="6385"/>
                    <a:pt x="12621" y="6289"/>
                    <a:pt x="13133" y="5968"/>
                  </a:cubicBezTo>
                  <a:cubicBezTo>
                    <a:pt x="13333" y="5868"/>
                    <a:pt x="13483" y="5717"/>
                    <a:pt x="13609" y="5567"/>
                  </a:cubicBezTo>
                  <a:cubicBezTo>
                    <a:pt x="13759" y="5341"/>
                    <a:pt x="13809" y="5116"/>
                    <a:pt x="13859" y="4865"/>
                  </a:cubicBezTo>
                  <a:cubicBezTo>
                    <a:pt x="13935" y="4539"/>
                    <a:pt x="13960" y="4239"/>
                    <a:pt x="13985" y="3913"/>
                  </a:cubicBezTo>
                  <a:cubicBezTo>
                    <a:pt x="13985" y="3336"/>
                    <a:pt x="13935" y="2785"/>
                    <a:pt x="13734" y="2259"/>
                  </a:cubicBezTo>
                  <a:cubicBezTo>
                    <a:pt x="13408" y="1432"/>
                    <a:pt x="12782" y="705"/>
                    <a:pt x="11955" y="429"/>
                  </a:cubicBezTo>
                  <a:cubicBezTo>
                    <a:pt x="11478" y="279"/>
                    <a:pt x="10977" y="254"/>
                    <a:pt x="10476" y="229"/>
                  </a:cubicBezTo>
                  <a:cubicBezTo>
                    <a:pt x="8321" y="153"/>
                    <a:pt x="6190" y="78"/>
                    <a:pt x="4035" y="3"/>
                  </a:cubicBezTo>
                  <a:cubicBezTo>
                    <a:pt x="3990" y="1"/>
                    <a:pt x="3946" y="0"/>
                    <a:pt x="390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1"/>
            <p:cNvSpPr/>
            <p:nvPr/>
          </p:nvSpPr>
          <p:spPr>
            <a:xfrm>
              <a:off x="6810146" y="3116490"/>
              <a:ext cx="635233" cy="441663"/>
            </a:xfrm>
            <a:custGeom>
              <a:avLst/>
              <a:gdLst/>
              <a:ahLst/>
              <a:cxnLst/>
              <a:rect l="l" t="t" r="r" b="b"/>
              <a:pathLst>
                <a:path w="12257" h="8522" extrusionOk="0">
                  <a:moveTo>
                    <a:pt x="1" y="0"/>
                  </a:moveTo>
                  <a:lnTo>
                    <a:pt x="1" y="5689"/>
                  </a:lnTo>
                  <a:cubicBezTo>
                    <a:pt x="51" y="7569"/>
                    <a:pt x="1530" y="8521"/>
                    <a:pt x="3435" y="8521"/>
                  </a:cubicBezTo>
                  <a:lnTo>
                    <a:pt x="6718" y="8496"/>
                  </a:lnTo>
                  <a:cubicBezTo>
                    <a:pt x="8623" y="8496"/>
                    <a:pt x="12257" y="6667"/>
                    <a:pt x="10277" y="5589"/>
                  </a:cubicBezTo>
                  <a:cubicBezTo>
                    <a:pt x="8146" y="4436"/>
                    <a:pt x="7294" y="0"/>
                    <a:pt x="72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1"/>
            <p:cNvSpPr/>
            <p:nvPr/>
          </p:nvSpPr>
          <p:spPr>
            <a:xfrm>
              <a:off x="6797190" y="3263674"/>
              <a:ext cx="1018384" cy="442025"/>
            </a:xfrm>
            <a:custGeom>
              <a:avLst/>
              <a:gdLst/>
              <a:ahLst/>
              <a:cxnLst/>
              <a:rect l="l" t="t" r="r" b="b"/>
              <a:pathLst>
                <a:path w="19650" h="8529" extrusionOk="0">
                  <a:moveTo>
                    <a:pt x="5137" y="1"/>
                  </a:moveTo>
                  <a:cubicBezTo>
                    <a:pt x="4693" y="1"/>
                    <a:pt x="4249" y="31"/>
                    <a:pt x="3810" y="92"/>
                  </a:cubicBezTo>
                  <a:cubicBezTo>
                    <a:pt x="2306" y="293"/>
                    <a:pt x="727" y="544"/>
                    <a:pt x="351" y="2248"/>
                  </a:cubicBezTo>
                  <a:cubicBezTo>
                    <a:pt x="0" y="3777"/>
                    <a:pt x="978" y="5280"/>
                    <a:pt x="2507" y="5631"/>
                  </a:cubicBezTo>
                  <a:lnTo>
                    <a:pt x="2607" y="5631"/>
                  </a:lnTo>
                  <a:lnTo>
                    <a:pt x="16792" y="8438"/>
                  </a:lnTo>
                  <a:cubicBezTo>
                    <a:pt x="16843" y="8438"/>
                    <a:pt x="16868" y="8463"/>
                    <a:pt x="16893" y="8463"/>
                  </a:cubicBezTo>
                  <a:cubicBezTo>
                    <a:pt x="16968" y="8489"/>
                    <a:pt x="17043" y="8489"/>
                    <a:pt x="17118" y="8514"/>
                  </a:cubicBezTo>
                  <a:cubicBezTo>
                    <a:pt x="17211" y="8524"/>
                    <a:pt x="17301" y="8529"/>
                    <a:pt x="17390" y="8529"/>
                  </a:cubicBezTo>
                  <a:cubicBezTo>
                    <a:pt x="18386" y="8529"/>
                    <a:pt x="19144" y="7895"/>
                    <a:pt x="19374" y="6859"/>
                  </a:cubicBezTo>
                  <a:cubicBezTo>
                    <a:pt x="19650" y="5631"/>
                    <a:pt x="18948" y="4504"/>
                    <a:pt x="17645" y="3626"/>
                  </a:cubicBezTo>
                  <a:cubicBezTo>
                    <a:pt x="16116" y="2624"/>
                    <a:pt x="9950" y="1120"/>
                    <a:pt x="9098" y="769"/>
                  </a:cubicBezTo>
                  <a:cubicBezTo>
                    <a:pt x="7852" y="278"/>
                    <a:pt x="6493" y="1"/>
                    <a:pt x="5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1"/>
            <p:cNvSpPr/>
            <p:nvPr/>
          </p:nvSpPr>
          <p:spPr>
            <a:xfrm>
              <a:off x="7482996" y="4072463"/>
              <a:ext cx="267630" cy="233529"/>
            </a:xfrm>
            <a:custGeom>
              <a:avLst/>
              <a:gdLst/>
              <a:ahLst/>
              <a:cxnLst/>
              <a:rect l="l" t="t" r="r" b="b"/>
              <a:pathLst>
                <a:path w="5164" h="4506" extrusionOk="0">
                  <a:moveTo>
                    <a:pt x="1513" y="0"/>
                  </a:moveTo>
                  <a:cubicBezTo>
                    <a:pt x="1061" y="0"/>
                    <a:pt x="638" y="327"/>
                    <a:pt x="552" y="802"/>
                  </a:cubicBezTo>
                  <a:lnTo>
                    <a:pt x="502" y="1128"/>
                  </a:lnTo>
                  <a:lnTo>
                    <a:pt x="51" y="3334"/>
                  </a:lnTo>
                  <a:cubicBezTo>
                    <a:pt x="0" y="3534"/>
                    <a:pt x="151" y="3735"/>
                    <a:pt x="351" y="3760"/>
                  </a:cubicBezTo>
                  <a:cubicBezTo>
                    <a:pt x="1128" y="3910"/>
                    <a:pt x="1905" y="4035"/>
                    <a:pt x="2657" y="4186"/>
                  </a:cubicBezTo>
                  <a:cubicBezTo>
                    <a:pt x="3081" y="4254"/>
                    <a:pt x="3770" y="4505"/>
                    <a:pt x="4333" y="4505"/>
                  </a:cubicBezTo>
                  <a:cubicBezTo>
                    <a:pt x="4602" y="4505"/>
                    <a:pt x="4843" y="4448"/>
                    <a:pt x="5013" y="4286"/>
                  </a:cubicBezTo>
                  <a:cubicBezTo>
                    <a:pt x="5113" y="4186"/>
                    <a:pt x="5163" y="4035"/>
                    <a:pt x="5113" y="3910"/>
                  </a:cubicBezTo>
                  <a:cubicBezTo>
                    <a:pt x="5088" y="3835"/>
                    <a:pt x="5038" y="3785"/>
                    <a:pt x="4988" y="3760"/>
                  </a:cubicBezTo>
                  <a:cubicBezTo>
                    <a:pt x="4386" y="3284"/>
                    <a:pt x="3509" y="3208"/>
                    <a:pt x="2958" y="2657"/>
                  </a:cubicBezTo>
                  <a:cubicBezTo>
                    <a:pt x="2582" y="2306"/>
                    <a:pt x="2507" y="1930"/>
                    <a:pt x="2507" y="1504"/>
                  </a:cubicBezTo>
                  <a:cubicBezTo>
                    <a:pt x="2507" y="1354"/>
                    <a:pt x="2507" y="1203"/>
                    <a:pt x="2507" y="1053"/>
                  </a:cubicBezTo>
                  <a:cubicBezTo>
                    <a:pt x="2507" y="577"/>
                    <a:pt x="2206" y="126"/>
                    <a:pt x="1730" y="25"/>
                  </a:cubicBezTo>
                  <a:cubicBezTo>
                    <a:pt x="1658" y="8"/>
                    <a:pt x="1585" y="0"/>
                    <a:pt x="151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1"/>
            <p:cNvSpPr/>
            <p:nvPr/>
          </p:nvSpPr>
          <p:spPr>
            <a:xfrm>
              <a:off x="7177744" y="2495621"/>
              <a:ext cx="513131" cy="645029"/>
            </a:xfrm>
            <a:custGeom>
              <a:avLst/>
              <a:gdLst/>
              <a:ahLst/>
              <a:cxnLst/>
              <a:rect l="l" t="t" r="r" b="b"/>
              <a:pathLst>
                <a:path w="9901" h="12446" extrusionOk="0">
                  <a:moveTo>
                    <a:pt x="226" y="0"/>
                  </a:moveTo>
                  <a:cubicBezTo>
                    <a:pt x="151" y="0"/>
                    <a:pt x="26" y="0"/>
                    <a:pt x="1" y="100"/>
                  </a:cubicBezTo>
                  <a:cubicBezTo>
                    <a:pt x="1" y="125"/>
                    <a:pt x="1" y="176"/>
                    <a:pt x="26" y="201"/>
                  </a:cubicBezTo>
                  <a:lnTo>
                    <a:pt x="502" y="3860"/>
                  </a:lnTo>
                  <a:cubicBezTo>
                    <a:pt x="452" y="3534"/>
                    <a:pt x="402" y="3208"/>
                    <a:pt x="327" y="2907"/>
                  </a:cubicBezTo>
                  <a:lnTo>
                    <a:pt x="327" y="2907"/>
                  </a:lnTo>
                  <a:cubicBezTo>
                    <a:pt x="552" y="4286"/>
                    <a:pt x="778" y="5664"/>
                    <a:pt x="1003" y="7043"/>
                  </a:cubicBezTo>
                  <a:cubicBezTo>
                    <a:pt x="1204" y="8346"/>
                    <a:pt x="1329" y="9674"/>
                    <a:pt x="1755" y="10927"/>
                  </a:cubicBezTo>
                  <a:cubicBezTo>
                    <a:pt x="1880" y="11379"/>
                    <a:pt x="2081" y="12131"/>
                    <a:pt x="2582" y="12306"/>
                  </a:cubicBezTo>
                  <a:cubicBezTo>
                    <a:pt x="2926" y="12421"/>
                    <a:pt x="3204" y="12445"/>
                    <a:pt x="3496" y="12445"/>
                  </a:cubicBezTo>
                  <a:cubicBezTo>
                    <a:pt x="3716" y="12445"/>
                    <a:pt x="3943" y="12431"/>
                    <a:pt x="4211" y="12431"/>
                  </a:cubicBezTo>
                  <a:cubicBezTo>
                    <a:pt x="4462" y="12431"/>
                    <a:pt x="4738" y="12431"/>
                    <a:pt x="4988" y="12356"/>
                  </a:cubicBezTo>
                  <a:cubicBezTo>
                    <a:pt x="5715" y="12181"/>
                    <a:pt x="6166" y="11479"/>
                    <a:pt x="6492" y="10827"/>
                  </a:cubicBezTo>
                  <a:cubicBezTo>
                    <a:pt x="6818" y="10075"/>
                    <a:pt x="7169" y="9599"/>
                    <a:pt x="7845" y="9098"/>
                  </a:cubicBezTo>
                  <a:cubicBezTo>
                    <a:pt x="8296" y="8772"/>
                    <a:pt x="8748" y="8396"/>
                    <a:pt x="9174" y="8020"/>
                  </a:cubicBezTo>
                  <a:cubicBezTo>
                    <a:pt x="9349" y="7870"/>
                    <a:pt x="9725" y="7619"/>
                    <a:pt x="9800" y="7419"/>
                  </a:cubicBezTo>
                  <a:cubicBezTo>
                    <a:pt x="9901" y="7193"/>
                    <a:pt x="9750" y="7118"/>
                    <a:pt x="9600" y="6968"/>
                  </a:cubicBezTo>
                  <a:cubicBezTo>
                    <a:pt x="9073" y="6441"/>
                    <a:pt x="8497" y="5965"/>
                    <a:pt x="8021" y="5414"/>
                  </a:cubicBezTo>
                  <a:cubicBezTo>
                    <a:pt x="7545" y="5840"/>
                    <a:pt x="7068" y="6291"/>
                    <a:pt x="6567" y="6742"/>
                  </a:cubicBezTo>
                  <a:cubicBezTo>
                    <a:pt x="6241" y="7068"/>
                    <a:pt x="5890" y="7369"/>
                    <a:pt x="5540" y="7694"/>
                  </a:cubicBezTo>
                  <a:cubicBezTo>
                    <a:pt x="5389" y="7845"/>
                    <a:pt x="4487" y="8446"/>
                    <a:pt x="4487" y="8597"/>
                  </a:cubicBezTo>
                  <a:cubicBezTo>
                    <a:pt x="4412" y="7519"/>
                    <a:pt x="4312" y="6416"/>
                    <a:pt x="3936" y="5414"/>
                  </a:cubicBezTo>
                  <a:cubicBezTo>
                    <a:pt x="3885" y="5288"/>
                    <a:pt x="3835" y="5163"/>
                    <a:pt x="3835" y="5038"/>
                  </a:cubicBezTo>
                  <a:cubicBezTo>
                    <a:pt x="3810" y="4887"/>
                    <a:pt x="3860" y="4712"/>
                    <a:pt x="3885" y="4562"/>
                  </a:cubicBezTo>
                  <a:cubicBezTo>
                    <a:pt x="4061" y="3709"/>
                    <a:pt x="3936" y="2807"/>
                    <a:pt x="3560" y="2005"/>
                  </a:cubicBezTo>
                  <a:cubicBezTo>
                    <a:pt x="3184" y="1178"/>
                    <a:pt x="2682" y="702"/>
                    <a:pt x="1830" y="426"/>
                  </a:cubicBezTo>
                  <a:cubicBezTo>
                    <a:pt x="1304" y="251"/>
                    <a:pt x="778" y="100"/>
                    <a:pt x="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1"/>
            <p:cNvSpPr/>
            <p:nvPr/>
          </p:nvSpPr>
          <p:spPr>
            <a:xfrm>
              <a:off x="7525217" y="3420965"/>
              <a:ext cx="537748" cy="725877"/>
            </a:xfrm>
            <a:custGeom>
              <a:avLst/>
              <a:gdLst/>
              <a:ahLst/>
              <a:cxnLst/>
              <a:rect l="l" t="t" r="r" b="b"/>
              <a:pathLst>
                <a:path w="10376" h="14006" extrusionOk="0">
                  <a:moveTo>
                    <a:pt x="3409" y="1"/>
                  </a:moveTo>
                  <a:cubicBezTo>
                    <a:pt x="3027" y="1"/>
                    <a:pt x="2649" y="60"/>
                    <a:pt x="2281" y="140"/>
                  </a:cubicBezTo>
                  <a:cubicBezTo>
                    <a:pt x="1955" y="215"/>
                    <a:pt x="1654" y="391"/>
                    <a:pt x="1354" y="466"/>
                  </a:cubicBezTo>
                  <a:cubicBezTo>
                    <a:pt x="903" y="566"/>
                    <a:pt x="251" y="441"/>
                    <a:pt x="76" y="992"/>
                  </a:cubicBezTo>
                  <a:cubicBezTo>
                    <a:pt x="0" y="1243"/>
                    <a:pt x="50" y="1494"/>
                    <a:pt x="101" y="1744"/>
                  </a:cubicBezTo>
                  <a:cubicBezTo>
                    <a:pt x="201" y="2170"/>
                    <a:pt x="326" y="2571"/>
                    <a:pt x="477" y="2947"/>
                  </a:cubicBezTo>
                  <a:cubicBezTo>
                    <a:pt x="702" y="3448"/>
                    <a:pt x="953" y="3950"/>
                    <a:pt x="1128" y="4451"/>
                  </a:cubicBezTo>
                  <a:cubicBezTo>
                    <a:pt x="1279" y="4852"/>
                    <a:pt x="1354" y="5253"/>
                    <a:pt x="1504" y="5629"/>
                  </a:cubicBezTo>
                  <a:cubicBezTo>
                    <a:pt x="1755" y="6256"/>
                    <a:pt x="2206" y="6782"/>
                    <a:pt x="2732" y="7158"/>
                  </a:cubicBezTo>
                  <a:cubicBezTo>
                    <a:pt x="3058" y="7408"/>
                    <a:pt x="3434" y="7584"/>
                    <a:pt x="3685" y="7935"/>
                  </a:cubicBezTo>
                  <a:cubicBezTo>
                    <a:pt x="3835" y="8160"/>
                    <a:pt x="3860" y="8411"/>
                    <a:pt x="3960" y="8687"/>
                  </a:cubicBezTo>
                  <a:cubicBezTo>
                    <a:pt x="4211" y="9363"/>
                    <a:pt x="4512" y="10115"/>
                    <a:pt x="5138" y="10491"/>
                  </a:cubicBezTo>
                  <a:cubicBezTo>
                    <a:pt x="5314" y="10591"/>
                    <a:pt x="5489" y="10667"/>
                    <a:pt x="5614" y="10817"/>
                  </a:cubicBezTo>
                  <a:cubicBezTo>
                    <a:pt x="5690" y="10942"/>
                    <a:pt x="5740" y="11068"/>
                    <a:pt x="5790" y="11193"/>
                  </a:cubicBezTo>
                  <a:cubicBezTo>
                    <a:pt x="5915" y="11569"/>
                    <a:pt x="6066" y="11945"/>
                    <a:pt x="6316" y="12246"/>
                  </a:cubicBezTo>
                  <a:cubicBezTo>
                    <a:pt x="6542" y="12546"/>
                    <a:pt x="6842" y="12747"/>
                    <a:pt x="7068" y="13022"/>
                  </a:cubicBezTo>
                  <a:cubicBezTo>
                    <a:pt x="7294" y="13323"/>
                    <a:pt x="7369" y="13674"/>
                    <a:pt x="7519" y="14000"/>
                  </a:cubicBezTo>
                  <a:cubicBezTo>
                    <a:pt x="7521" y="14004"/>
                    <a:pt x="7527" y="14006"/>
                    <a:pt x="7537" y="14006"/>
                  </a:cubicBezTo>
                  <a:cubicBezTo>
                    <a:pt x="7785" y="14006"/>
                    <a:pt x="10375" y="12871"/>
                    <a:pt x="10351" y="12847"/>
                  </a:cubicBezTo>
                  <a:cubicBezTo>
                    <a:pt x="9123" y="10240"/>
                    <a:pt x="8221" y="7534"/>
                    <a:pt x="7243" y="4827"/>
                  </a:cubicBezTo>
                  <a:cubicBezTo>
                    <a:pt x="6792" y="3549"/>
                    <a:pt x="6316" y="2220"/>
                    <a:pt x="5464" y="1118"/>
                  </a:cubicBezTo>
                  <a:cubicBezTo>
                    <a:pt x="5063" y="591"/>
                    <a:pt x="4712" y="215"/>
                    <a:pt x="4061" y="65"/>
                  </a:cubicBezTo>
                  <a:cubicBezTo>
                    <a:pt x="3843" y="20"/>
                    <a:pt x="3626" y="1"/>
                    <a:pt x="3409" y="1"/>
                  </a:cubicBezTo>
                  <a:close/>
                </a:path>
              </a:pathLst>
            </a:cu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6743913" y="2496917"/>
              <a:ext cx="545626" cy="778066"/>
            </a:xfrm>
            <a:custGeom>
              <a:avLst/>
              <a:gdLst/>
              <a:ahLst/>
              <a:cxnLst/>
              <a:rect l="l" t="t" r="r" b="b"/>
              <a:pathLst>
                <a:path w="10528" h="15013" extrusionOk="0">
                  <a:moveTo>
                    <a:pt x="6191" y="0"/>
                  </a:moveTo>
                  <a:lnTo>
                    <a:pt x="5088" y="125"/>
                  </a:lnTo>
                  <a:cubicBezTo>
                    <a:pt x="3911" y="251"/>
                    <a:pt x="2682" y="401"/>
                    <a:pt x="1755" y="1128"/>
                  </a:cubicBezTo>
                  <a:cubicBezTo>
                    <a:pt x="652" y="2030"/>
                    <a:pt x="1" y="3584"/>
                    <a:pt x="226" y="4988"/>
                  </a:cubicBezTo>
                  <a:cubicBezTo>
                    <a:pt x="352" y="5740"/>
                    <a:pt x="602" y="6491"/>
                    <a:pt x="677" y="7268"/>
                  </a:cubicBezTo>
                  <a:cubicBezTo>
                    <a:pt x="953" y="9850"/>
                    <a:pt x="1154" y="12431"/>
                    <a:pt x="1304" y="15013"/>
                  </a:cubicBezTo>
                  <a:cubicBezTo>
                    <a:pt x="2532" y="14938"/>
                    <a:pt x="3785" y="14938"/>
                    <a:pt x="5038" y="14862"/>
                  </a:cubicBezTo>
                  <a:cubicBezTo>
                    <a:pt x="6567" y="14787"/>
                    <a:pt x="8297" y="14712"/>
                    <a:pt x="9775" y="14161"/>
                  </a:cubicBezTo>
                  <a:cubicBezTo>
                    <a:pt x="9951" y="12030"/>
                    <a:pt x="10527" y="9925"/>
                    <a:pt x="10502" y="7795"/>
                  </a:cubicBezTo>
                  <a:cubicBezTo>
                    <a:pt x="10477" y="6742"/>
                    <a:pt x="10452" y="5689"/>
                    <a:pt x="10452" y="4662"/>
                  </a:cubicBezTo>
                  <a:lnTo>
                    <a:pt x="6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7476518" y="3260254"/>
              <a:ext cx="344229" cy="889596"/>
            </a:xfrm>
            <a:custGeom>
              <a:avLst/>
              <a:gdLst/>
              <a:ahLst/>
              <a:cxnLst/>
              <a:rect l="l" t="t" r="r" b="b"/>
              <a:pathLst>
                <a:path w="6642" h="17165" extrusionOk="0">
                  <a:moveTo>
                    <a:pt x="2750" y="1"/>
                  </a:moveTo>
                  <a:cubicBezTo>
                    <a:pt x="2159" y="1"/>
                    <a:pt x="1595" y="205"/>
                    <a:pt x="1153" y="735"/>
                  </a:cubicBezTo>
                  <a:cubicBezTo>
                    <a:pt x="927" y="986"/>
                    <a:pt x="777" y="1286"/>
                    <a:pt x="702" y="1612"/>
                  </a:cubicBezTo>
                  <a:cubicBezTo>
                    <a:pt x="75" y="3843"/>
                    <a:pt x="1103" y="5773"/>
                    <a:pt x="827" y="7878"/>
                  </a:cubicBezTo>
                  <a:cubicBezTo>
                    <a:pt x="752" y="8404"/>
                    <a:pt x="677" y="8930"/>
                    <a:pt x="777" y="9457"/>
                  </a:cubicBezTo>
                  <a:cubicBezTo>
                    <a:pt x="802" y="9632"/>
                    <a:pt x="877" y="9808"/>
                    <a:pt x="877" y="9983"/>
                  </a:cubicBezTo>
                  <a:cubicBezTo>
                    <a:pt x="953" y="10409"/>
                    <a:pt x="802" y="10835"/>
                    <a:pt x="702" y="11261"/>
                  </a:cubicBezTo>
                  <a:cubicBezTo>
                    <a:pt x="577" y="11712"/>
                    <a:pt x="476" y="12164"/>
                    <a:pt x="501" y="12615"/>
                  </a:cubicBezTo>
                  <a:cubicBezTo>
                    <a:pt x="526" y="13091"/>
                    <a:pt x="652" y="13542"/>
                    <a:pt x="677" y="14018"/>
                  </a:cubicBezTo>
                  <a:cubicBezTo>
                    <a:pt x="677" y="14369"/>
                    <a:pt x="602" y="14720"/>
                    <a:pt x="526" y="15046"/>
                  </a:cubicBezTo>
                  <a:cubicBezTo>
                    <a:pt x="451" y="15497"/>
                    <a:pt x="0" y="16374"/>
                    <a:pt x="577" y="16575"/>
                  </a:cubicBezTo>
                  <a:cubicBezTo>
                    <a:pt x="927" y="16675"/>
                    <a:pt x="1328" y="16650"/>
                    <a:pt x="1704" y="16750"/>
                  </a:cubicBezTo>
                  <a:cubicBezTo>
                    <a:pt x="1830" y="16775"/>
                    <a:pt x="2707" y="17001"/>
                    <a:pt x="3158" y="17151"/>
                  </a:cubicBezTo>
                  <a:cubicBezTo>
                    <a:pt x="3181" y="17160"/>
                    <a:pt x="3203" y="17164"/>
                    <a:pt x="3225" y="17164"/>
                  </a:cubicBezTo>
                  <a:cubicBezTo>
                    <a:pt x="3325" y="17164"/>
                    <a:pt x="3413" y="17078"/>
                    <a:pt x="3434" y="16976"/>
                  </a:cubicBezTo>
                  <a:cubicBezTo>
                    <a:pt x="3509" y="16349"/>
                    <a:pt x="3810" y="15697"/>
                    <a:pt x="3985" y="15121"/>
                  </a:cubicBezTo>
                  <a:cubicBezTo>
                    <a:pt x="4186" y="14344"/>
                    <a:pt x="4386" y="13567"/>
                    <a:pt x="4587" y="12765"/>
                  </a:cubicBezTo>
                  <a:cubicBezTo>
                    <a:pt x="4662" y="12389"/>
                    <a:pt x="4762" y="12013"/>
                    <a:pt x="4887" y="11637"/>
                  </a:cubicBezTo>
                  <a:cubicBezTo>
                    <a:pt x="5038" y="11161"/>
                    <a:pt x="5263" y="10735"/>
                    <a:pt x="5489" y="10284"/>
                  </a:cubicBezTo>
                  <a:cubicBezTo>
                    <a:pt x="5514" y="10234"/>
                    <a:pt x="5539" y="10159"/>
                    <a:pt x="5564" y="10108"/>
                  </a:cubicBezTo>
                  <a:cubicBezTo>
                    <a:pt x="5614" y="9983"/>
                    <a:pt x="5664" y="9858"/>
                    <a:pt x="5689" y="9732"/>
                  </a:cubicBezTo>
                  <a:cubicBezTo>
                    <a:pt x="6090" y="8204"/>
                    <a:pt x="6642" y="6524"/>
                    <a:pt x="6466" y="4870"/>
                  </a:cubicBezTo>
                  <a:cubicBezTo>
                    <a:pt x="6316" y="3442"/>
                    <a:pt x="6341" y="1612"/>
                    <a:pt x="4938" y="735"/>
                  </a:cubicBezTo>
                  <a:cubicBezTo>
                    <a:pt x="4293" y="329"/>
                    <a:pt x="3499" y="1"/>
                    <a:pt x="2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7151780" y="3067256"/>
              <a:ext cx="235135" cy="117127"/>
            </a:xfrm>
            <a:custGeom>
              <a:avLst/>
              <a:gdLst/>
              <a:ahLst/>
              <a:cxnLst/>
              <a:rect l="l" t="t" r="r" b="b"/>
              <a:pathLst>
                <a:path w="4537" h="2260" extrusionOk="0">
                  <a:moveTo>
                    <a:pt x="772" y="0"/>
                  </a:moveTo>
                  <a:cubicBezTo>
                    <a:pt x="605" y="0"/>
                    <a:pt x="447" y="42"/>
                    <a:pt x="326" y="148"/>
                  </a:cubicBezTo>
                  <a:cubicBezTo>
                    <a:pt x="226" y="248"/>
                    <a:pt x="176" y="374"/>
                    <a:pt x="126" y="499"/>
                  </a:cubicBezTo>
                  <a:cubicBezTo>
                    <a:pt x="51" y="649"/>
                    <a:pt x="0" y="800"/>
                    <a:pt x="51" y="950"/>
                  </a:cubicBezTo>
                  <a:cubicBezTo>
                    <a:pt x="101" y="1101"/>
                    <a:pt x="251" y="1201"/>
                    <a:pt x="401" y="1251"/>
                  </a:cubicBezTo>
                  <a:cubicBezTo>
                    <a:pt x="777" y="1426"/>
                    <a:pt x="1203" y="1301"/>
                    <a:pt x="1454" y="1552"/>
                  </a:cubicBezTo>
                  <a:cubicBezTo>
                    <a:pt x="1755" y="1852"/>
                    <a:pt x="1880" y="2128"/>
                    <a:pt x="2356" y="2228"/>
                  </a:cubicBezTo>
                  <a:cubicBezTo>
                    <a:pt x="2488" y="2250"/>
                    <a:pt x="2621" y="2259"/>
                    <a:pt x="2753" y="2259"/>
                  </a:cubicBezTo>
                  <a:cubicBezTo>
                    <a:pt x="3072" y="2259"/>
                    <a:pt x="3391" y="2206"/>
                    <a:pt x="3710" y="2153"/>
                  </a:cubicBezTo>
                  <a:cubicBezTo>
                    <a:pt x="4537" y="2003"/>
                    <a:pt x="4411" y="1401"/>
                    <a:pt x="3785" y="1075"/>
                  </a:cubicBezTo>
                  <a:cubicBezTo>
                    <a:pt x="3083" y="674"/>
                    <a:pt x="2482" y="349"/>
                    <a:pt x="1680" y="173"/>
                  </a:cubicBezTo>
                  <a:cubicBezTo>
                    <a:pt x="1479" y="123"/>
                    <a:pt x="1304" y="98"/>
                    <a:pt x="1103" y="48"/>
                  </a:cubicBezTo>
                  <a:cubicBezTo>
                    <a:pt x="994" y="18"/>
                    <a:pt x="881" y="0"/>
                    <a:pt x="77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6740027" y="2691729"/>
              <a:ext cx="478045" cy="473691"/>
            </a:xfrm>
            <a:custGeom>
              <a:avLst/>
              <a:gdLst/>
              <a:ahLst/>
              <a:cxnLst/>
              <a:rect l="l" t="t" r="r" b="b"/>
              <a:pathLst>
                <a:path w="9224" h="9140" extrusionOk="0">
                  <a:moveTo>
                    <a:pt x="301" y="1"/>
                  </a:moveTo>
                  <a:cubicBezTo>
                    <a:pt x="176" y="1179"/>
                    <a:pt x="151" y="2356"/>
                    <a:pt x="76" y="3509"/>
                  </a:cubicBezTo>
                  <a:cubicBezTo>
                    <a:pt x="1" y="4788"/>
                    <a:pt x="51" y="6091"/>
                    <a:pt x="427" y="7319"/>
                  </a:cubicBezTo>
                  <a:cubicBezTo>
                    <a:pt x="527" y="7695"/>
                    <a:pt x="677" y="8096"/>
                    <a:pt x="928" y="8397"/>
                  </a:cubicBezTo>
                  <a:cubicBezTo>
                    <a:pt x="1452" y="9003"/>
                    <a:pt x="2400" y="9140"/>
                    <a:pt x="3364" y="9140"/>
                  </a:cubicBezTo>
                  <a:cubicBezTo>
                    <a:pt x="4153" y="9140"/>
                    <a:pt x="4953" y="9048"/>
                    <a:pt x="5539" y="9048"/>
                  </a:cubicBezTo>
                  <a:lnTo>
                    <a:pt x="8722" y="9048"/>
                  </a:lnTo>
                  <a:cubicBezTo>
                    <a:pt x="8747" y="8998"/>
                    <a:pt x="8747" y="8948"/>
                    <a:pt x="8773" y="8898"/>
                  </a:cubicBezTo>
                  <a:cubicBezTo>
                    <a:pt x="8873" y="8472"/>
                    <a:pt x="9148" y="7419"/>
                    <a:pt x="9224" y="6993"/>
                  </a:cubicBezTo>
                  <a:lnTo>
                    <a:pt x="7194" y="6818"/>
                  </a:lnTo>
                  <a:cubicBezTo>
                    <a:pt x="6617" y="6768"/>
                    <a:pt x="6016" y="6717"/>
                    <a:pt x="5439" y="6667"/>
                  </a:cubicBezTo>
                  <a:cubicBezTo>
                    <a:pt x="4963" y="6642"/>
                    <a:pt x="4261" y="6742"/>
                    <a:pt x="4186" y="6116"/>
                  </a:cubicBezTo>
                  <a:cubicBezTo>
                    <a:pt x="4136" y="5915"/>
                    <a:pt x="4186" y="5665"/>
                    <a:pt x="4086" y="5464"/>
                  </a:cubicBezTo>
                  <a:cubicBezTo>
                    <a:pt x="3960" y="5164"/>
                    <a:pt x="3610" y="5013"/>
                    <a:pt x="3509" y="4687"/>
                  </a:cubicBezTo>
                  <a:cubicBezTo>
                    <a:pt x="3459" y="4462"/>
                    <a:pt x="3559" y="4161"/>
                    <a:pt x="3585" y="3910"/>
                  </a:cubicBezTo>
                  <a:cubicBezTo>
                    <a:pt x="3610" y="3560"/>
                    <a:pt x="3760" y="3234"/>
                    <a:pt x="3910" y="2908"/>
                  </a:cubicBezTo>
                  <a:cubicBezTo>
                    <a:pt x="4161" y="2331"/>
                    <a:pt x="4336" y="1730"/>
                    <a:pt x="4437" y="1128"/>
                  </a:cubicBezTo>
                  <a:lnTo>
                    <a:pt x="4336" y="1128"/>
                  </a:lnTo>
                  <a:lnTo>
                    <a:pt x="30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7316740" y="3132038"/>
              <a:ext cx="641712" cy="23477"/>
            </a:xfrm>
            <a:custGeom>
              <a:avLst/>
              <a:gdLst/>
              <a:ahLst/>
              <a:cxnLst/>
              <a:rect l="l" t="t" r="r" b="b"/>
              <a:pathLst>
                <a:path w="12382" h="453" extrusionOk="0">
                  <a:moveTo>
                    <a:pt x="426" y="1"/>
                  </a:moveTo>
                  <a:cubicBezTo>
                    <a:pt x="176" y="1"/>
                    <a:pt x="0" y="201"/>
                    <a:pt x="0" y="452"/>
                  </a:cubicBezTo>
                  <a:lnTo>
                    <a:pt x="12381" y="452"/>
                  </a:lnTo>
                  <a:lnTo>
                    <a:pt x="1238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7427129" y="2773561"/>
              <a:ext cx="757336" cy="358534"/>
            </a:xfrm>
            <a:custGeom>
              <a:avLst/>
              <a:gdLst/>
              <a:ahLst/>
              <a:cxnLst/>
              <a:rect l="l" t="t" r="r" b="b"/>
              <a:pathLst>
                <a:path w="14613" h="6918" extrusionOk="0">
                  <a:moveTo>
                    <a:pt x="2758" y="1"/>
                  </a:moveTo>
                  <a:cubicBezTo>
                    <a:pt x="2507" y="1"/>
                    <a:pt x="2281" y="151"/>
                    <a:pt x="2206" y="376"/>
                  </a:cubicBezTo>
                  <a:lnTo>
                    <a:pt x="1" y="6918"/>
                  </a:lnTo>
                  <a:lnTo>
                    <a:pt x="12382" y="6918"/>
                  </a:lnTo>
                  <a:lnTo>
                    <a:pt x="14487" y="702"/>
                  </a:lnTo>
                  <a:cubicBezTo>
                    <a:pt x="14612" y="351"/>
                    <a:pt x="14312" y="1"/>
                    <a:pt x="139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7424537" y="3103482"/>
              <a:ext cx="644303" cy="52033"/>
            </a:xfrm>
            <a:custGeom>
              <a:avLst/>
              <a:gdLst/>
              <a:ahLst/>
              <a:cxnLst/>
              <a:rect l="l" t="t" r="r" b="b"/>
              <a:pathLst>
                <a:path w="12432" h="1004" extrusionOk="0">
                  <a:moveTo>
                    <a:pt x="12432" y="0"/>
                  </a:moveTo>
                  <a:lnTo>
                    <a:pt x="1" y="552"/>
                  </a:lnTo>
                  <a:lnTo>
                    <a:pt x="1" y="1003"/>
                  </a:lnTo>
                  <a:lnTo>
                    <a:pt x="12231" y="1003"/>
                  </a:lnTo>
                  <a:cubicBezTo>
                    <a:pt x="12332" y="1003"/>
                    <a:pt x="12432" y="903"/>
                    <a:pt x="12432" y="777"/>
                  </a:cubicBezTo>
                  <a:lnTo>
                    <a:pt x="1243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7786953" y="2925513"/>
              <a:ext cx="48976" cy="35190"/>
            </a:xfrm>
            <a:custGeom>
              <a:avLst/>
              <a:gdLst/>
              <a:ahLst/>
              <a:cxnLst/>
              <a:rect l="l" t="t" r="r" b="b"/>
              <a:pathLst>
                <a:path w="945" h="679" extrusionOk="0">
                  <a:moveTo>
                    <a:pt x="501" y="1"/>
                  </a:moveTo>
                  <a:cubicBezTo>
                    <a:pt x="376" y="26"/>
                    <a:pt x="226" y="76"/>
                    <a:pt x="151" y="201"/>
                  </a:cubicBezTo>
                  <a:cubicBezTo>
                    <a:pt x="0" y="477"/>
                    <a:pt x="226" y="678"/>
                    <a:pt x="476" y="678"/>
                  </a:cubicBezTo>
                  <a:cubicBezTo>
                    <a:pt x="486" y="678"/>
                    <a:pt x="495" y="678"/>
                    <a:pt x="505" y="678"/>
                  </a:cubicBezTo>
                  <a:cubicBezTo>
                    <a:pt x="928" y="678"/>
                    <a:pt x="944" y="124"/>
                    <a:pt x="552" y="26"/>
                  </a:cubicBezTo>
                  <a:cubicBezTo>
                    <a:pt x="552" y="26"/>
                    <a:pt x="526" y="1"/>
                    <a:pt x="526"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7389452" y="2938521"/>
              <a:ext cx="22130" cy="35138"/>
            </a:xfrm>
            <a:custGeom>
              <a:avLst/>
              <a:gdLst/>
              <a:ahLst/>
              <a:cxnLst/>
              <a:rect l="l" t="t" r="r" b="b"/>
              <a:pathLst>
                <a:path w="427" h="678" extrusionOk="0">
                  <a:moveTo>
                    <a:pt x="427" y="1"/>
                  </a:moveTo>
                  <a:lnTo>
                    <a:pt x="84" y="545"/>
                  </a:lnTo>
                  <a:lnTo>
                    <a:pt x="84" y="545"/>
                  </a:lnTo>
                  <a:cubicBezTo>
                    <a:pt x="98" y="530"/>
                    <a:pt x="112" y="516"/>
                    <a:pt x="126" y="502"/>
                  </a:cubicBezTo>
                  <a:cubicBezTo>
                    <a:pt x="176" y="402"/>
                    <a:pt x="227" y="326"/>
                    <a:pt x="277" y="251"/>
                  </a:cubicBezTo>
                  <a:cubicBezTo>
                    <a:pt x="327" y="176"/>
                    <a:pt x="402" y="101"/>
                    <a:pt x="427" y="1"/>
                  </a:cubicBezTo>
                  <a:close/>
                  <a:moveTo>
                    <a:pt x="84" y="545"/>
                  </a:moveTo>
                  <a:cubicBezTo>
                    <a:pt x="50" y="582"/>
                    <a:pt x="19" y="623"/>
                    <a:pt x="1" y="677"/>
                  </a:cubicBezTo>
                  <a:lnTo>
                    <a:pt x="84" y="545"/>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p:nvPr/>
          </p:nvSpPr>
          <p:spPr>
            <a:xfrm>
              <a:off x="7507665" y="3536017"/>
              <a:ext cx="24721" cy="215649"/>
            </a:xfrm>
            <a:custGeom>
              <a:avLst/>
              <a:gdLst/>
              <a:ahLst/>
              <a:cxnLst/>
              <a:rect l="l" t="t" r="r" b="b"/>
              <a:pathLst>
                <a:path w="477" h="4161" fill="none" extrusionOk="0">
                  <a:moveTo>
                    <a:pt x="51" y="4161"/>
                  </a:moveTo>
                  <a:cubicBezTo>
                    <a:pt x="1" y="3559"/>
                    <a:pt x="51" y="2983"/>
                    <a:pt x="226" y="2406"/>
                  </a:cubicBezTo>
                  <a:cubicBezTo>
                    <a:pt x="352" y="2005"/>
                    <a:pt x="477" y="1629"/>
                    <a:pt x="377" y="1203"/>
                  </a:cubicBezTo>
                  <a:cubicBezTo>
                    <a:pt x="276" y="777"/>
                    <a:pt x="226" y="426"/>
                    <a:pt x="377" y="0"/>
                  </a:cubicBez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6334732" y="3151551"/>
              <a:ext cx="2802160" cy="52036"/>
            </a:xfrm>
            <a:custGeom>
              <a:avLst/>
              <a:gdLst/>
              <a:ahLst/>
              <a:cxnLst/>
              <a:rect l="l" t="t" r="r" b="b"/>
              <a:pathLst>
                <a:path w="86719" h="979" extrusionOk="0">
                  <a:moveTo>
                    <a:pt x="1" y="1"/>
                  </a:moveTo>
                  <a:lnTo>
                    <a:pt x="1" y="978"/>
                  </a:lnTo>
                  <a:lnTo>
                    <a:pt x="86718" y="978"/>
                  </a:lnTo>
                  <a:lnTo>
                    <a:pt x="8671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a:off x="6393211" y="3163237"/>
              <a:ext cx="314378" cy="1170339"/>
            </a:xfrm>
            <a:custGeom>
              <a:avLst/>
              <a:gdLst/>
              <a:ahLst/>
              <a:cxnLst/>
              <a:rect l="l" t="t" r="r" b="b"/>
              <a:pathLst>
                <a:path w="6066" h="22582" extrusionOk="0">
                  <a:moveTo>
                    <a:pt x="5414" y="0"/>
                  </a:moveTo>
                  <a:lnTo>
                    <a:pt x="1" y="22582"/>
                  </a:lnTo>
                  <a:lnTo>
                    <a:pt x="677" y="22582"/>
                  </a:lnTo>
                  <a:lnTo>
                    <a:pt x="606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6703645" y="3163237"/>
              <a:ext cx="313082" cy="1170339"/>
            </a:xfrm>
            <a:custGeom>
              <a:avLst/>
              <a:gdLst/>
              <a:ahLst/>
              <a:cxnLst/>
              <a:rect l="l" t="t" r="r" b="b"/>
              <a:pathLst>
                <a:path w="6041" h="22582" extrusionOk="0">
                  <a:moveTo>
                    <a:pt x="5389" y="0"/>
                  </a:moveTo>
                  <a:lnTo>
                    <a:pt x="1" y="22582"/>
                  </a:lnTo>
                  <a:lnTo>
                    <a:pt x="652" y="22582"/>
                  </a:lnTo>
                  <a:lnTo>
                    <a:pt x="604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7114650" y="2511959"/>
              <a:ext cx="169554" cy="202985"/>
            </a:xfrm>
            <a:custGeom>
              <a:avLst/>
              <a:gdLst/>
              <a:ahLst/>
              <a:cxnLst/>
              <a:rect l="l" t="t" r="r" b="b"/>
              <a:pathLst>
                <a:path w="4022" h="4815" extrusionOk="0">
                  <a:moveTo>
                    <a:pt x="1587" y="0"/>
                  </a:moveTo>
                  <a:lnTo>
                    <a:pt x="1058" y="1481"/>
                  </a:lnTo>
                  <a:lnTo>
                    <a:pt x="0" y="2169"/>
                  </a:lnTo>
                  <a:lnTo>
                    <a:pt x="106" y="2963"/>
                  </a:lnTo>
                  <a:lnTo>
                    <a:pt x="4022" y="4815"/>
                  </a:lnTo>
                  <a:lnTo>
                    <a:pt x="3440" y="952"/>
                  </a:lnTo>
                  <a:close/>
                </a:path>
              </a:pathLst>
            </a:custGeom>
            <a:solidFill>
              <a:schemeClr val="dk2"/>
            </a:solidFill>
            <a:ln w="9525" cap="flat" cmpd="sng">
              <a:solidFill>
                <a:schemeClr val="dk2"/>
              </a:solidFill>
              <a:prstDash val="solid"/>
              <a:round/>
              <a:headEnd type="none" w="med" len="med"/>
              <a:tailEnd type="none" w="med" len="med"/>
            </a:ln>
          </p:spPr>
        </p:sp>
        <p:grpSp>
          <p:nvGrpSpPr>
            <p:cNvPr id="868" name="Google Shape;868;p31"/>
            <p:cNvGrpSpPr/>
            <p:nvPr/>
          </p:nvGrpSpPr>
          <p:grpSpPr>
            <a:xfrm>
              <a:off x="6988000" y="2125378"/>
              <a:ext cx="244243" cy="467604"/>
              <a:chOff x="5990537" y="2792332"/>
              <a:chExt cx="144842" cy="277301"/>
            </a:xfrm>
          </p:grpSpPr>
          <p:sp>
            <p:nvSpPr>
              <p:cNvPr id="869" name="Google Shape;869;p31"/>
              <p:cNvSpPr/>
              <p:nvPr/>
            </p:nvSpPr>
            <p:spPr>
              <a:xfrm>
                <a:off x="6003630" y="2839324"/>
                <a:ext cx="126341" cy="230309"/>
              </a:xfrm>
              <a:custGeom>
                <a:avLst/>
                <a:gdLst/>
                <a:ahLst/>
                <a:cxnLst/>
                <a:rect l="l" t="t" r="r" b="b"/>
                <a:pathLst>
                  <a:path w="4111" h="7494" extrusionOk="0">
                    <a:moveTo>
                      <a:pt x="3509" y="0"/>
                    </a:moveTo>
                    <a:lnTo>
                      <a:pt x="1780" y="401"/>
                    </a:lnTo>
                    <a:cubicBezTo>
                      <a:pt x="677" y="652"/>
                      <a:pt x="1" y="1754"/>
                      <a:pt x="251" y="2832"/>
                    </a:cubicBezTo>
                    <a:lnTo>
                      <a:pt x="427" y="3484"/>
                    </a:lnTo>
                    <a:cubicBezTo>
                      <a:pt x="477" y="3759"/>
                      <a:pt x="602" y="3985"/>
                      <a:pt x="752" y="4186"/>
                    </a:cubicBezTo>
                    <a:lnTo>
                      <a:pt x="402" y="5815"/>
                    </a:lnTo>
                    <a:cubicBezTo>
                      <a:pt x="226" y="6566"/>
                      <a:pt x="727" y="7343"/>
                      <a:pt x="1504" y="7469"/>
                    </a:cubicBezTo>
                    <a:cubicBezTo>
                      <a:pt x="1588" y="7485"/>
                      <a:pt x="1672" y="7494"/>
                      <a:pt x="1754" y="7494"/>
                    </a:cubicBezTo>
                    <a:cubicBezTo>
                      <a:pt x="2411" y="7494"/>
                      <a:pt x="2997" y="6981"/>
                      <a:pt x="3108" y="6291"/>
                    </a:cubicBezTo>
                    <a:lnTo>
                      <a:pt x="3359" y="4461"/>
                    </a:lnTo>
                    <a:cubicBezTo>
                      <a:pt x="3860" y="4035"/>
                      <a:pt x="4111" y="3358"/>
                      <a:pt x="3935" y="2682"/>
                    </a:cubicBezTo>
                    <a:lnTo>
                      <a:pt x="3509"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1"/>
              <p:cNvSpPr/>
              <p:nvPr/>
            </p:nvSpPr>
            <p:spPr>
              <a:xfrm>
                <a:off x="5990537" y="2792332"/>
                <a:ext cx="144842" cy="168476"/>
              </a:xfrm>
              <a:custGeom>
                <a:avLst/>
                <a:gdLst/>
                <a:ahLst/>
                <a:cxnLst/>
                <a:rect l="l" t="t" r="r" b="b"/>
                <a:pathLst>
                  <a:path w="4713" h="5482" extrusionOk="0">
                    <a:moveTo>
                      <a:pt x="3608" y="1"/>
                    </a:moveTo>
                    <a:cubicBezTo>
                      <a:pt x="3312" y="1"/>
                      <a:pt x="3017" y="100"/>
                      <a:pt x="2783" y="276"/>
                    </a:cubicBezTo>
                    <a:cubicBezTo>
                      <a:pt x="2582" y="426"/>
                      <a:pt x="2407" y="627"/>
                      <a:pt x="2181" y="752"/>
                    </a:cubicBezTo>
                    <a:cubicBezTo>
                      <a:pt x="1780" y="978"/>
                      <a:pt x="1304" y="877"/>
                      <a:pt x="903" y="1128"/>
                    </a:cubicBezTo>
                    <a:cubicBezTo>
                      <a:pt x="652" y="1303"/>
                      <a:pt x="427" y="1604"/>
                      <a:pt x="376" y="1905"/>
                    </a:cubicBezTo>
                    <a:cubicBezTo>
                      <a:pt x="351" y="2156"/>
                      <a:pt x="376" y="2406"/>
                      <a:pt x="326" y="2632"/>
                    </a:cubicBezTo>
                    <a:cubicBezTo>
                      <a:pt x="276" y="2933"/>
                      <a:pt x="51" y="3183"/>
                      <a:pt x="26" y="3509"/>
                    </a:cubicBezTo>
                    <a:cubicBezTo>
                      <a:pt x="1" y="3710"/>
                      <a:pt x="101" y="3910"/>
                      <a:pt x="176" y="4111"/>
                    </a:cubicBezTo>
                    <a:cubicBezTo>
                      <a:pt x="276" y="4411"/>
                      <a:pt x="402" y="4687"/>
                      <a:pt x="502" y="4963"/>
                    </a:cubicBezTo>
                    <a:cubicBezTo>
                      <a:pt x="552" y="5113"/>
                      <a:pt x="602" y="5464"/>
                      <a:pt x="828" y="5464"/>
                    </a:cubicBezTo>
                    <a:cubicBezTo>
                      <a:pt x="855" y="5476"/>
                      <a:pt x="882" y="5481"/>
                      <a:pt x="907" y="5481"/>
                    </a:cubicBezTo>
                    <a:cubicBezTo>
                      <a:pt x="1212" y="5481"/>
                      <a:pt x="1402" y="4718"/>
                      <a:pt x="1379" y="4486"/>
                    </a:cubicBezTo>
                    <a:cubicBezTo>
                      <a:pt x="1304" y="3760"/>
                      <a:pt x="1204" y="2832"/>
                      <a:pt x="2056" y="2557"/>
                    </a:cubicBezTo>
                    <a:cubicBezTo>
                      <a:pt x="2356" y="2456"/>
                      <a:pt x="2707" y="2456"/>
                      <a:pt x="3033" y="2406"/>
                    </a:cubicBezTo>
                    <a:cubicBezTo>
                      <a:pt x="3384" y="2331"/>
                      <a:pt x="3735" y="2206"/>
                      <a:pt x="4011" y="1980"/>
                    </a:cubicBezTo>
                    <a:cubicBezTo>
                      <a:pt x="4211" y="1830"/>
                      <a:pt x="4361" y="1654"/>
                      <a:pt x="4487" y="1454"/>
                    </a:cubicBezTo>
                    <a:cubicBezTo>
                      <a:pt x="4637" y="1178"/>
                      <a:pt x="4712" y="877"/>
                      <a:pt x="4612" y="577"/>
                    </a:cubicBezTo>
                    <a:cubicBezTo>
                      <a:pt x="4487" y="276"/>
                      <a:pt x="4186" y="75"/>
                      <a:pt x="3860" y="25"/>
                    </a:cubicBezTo>
                    <a:cubicBezTo>
                      <a:pt x="3777" y="9"/>
                      <a:pt x="3693" y="1"/>
                      <a:pt x="360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6064482" y="2971017"/>
                <a:ext cx="45484" cy="44716"/>
              </a:xfrm>
              <a:custGeom>
                <a:avLst/>
                <a:gdLst/>
                <a:ahLst/>
                <a:cxnLst/>
                <a:rect l="l" t="t" r="r" b="b"/>
                <a:pathLst>
                  <a:path w="1480" h="1455" extrusionOk="0">
                    <a:moveTo>
                      <a:pt x="1479" y="1"/>
                    </a:moveTo>
                    <a:cubicBezTo>
                      <a:pt x="1125" y="89"/>
                      <a:pt x="808" y="178"/>
                      <a:pt x="458" y="178"/>
                    </a:cubicBezTo>
                    <a:cubicBezTo>
                      <a:pt x="313" y="178"/>
                      <a:pt x="162" y="163"/>
                      <a:pt x="1" y="126"/>
                    </a:cubicBezTo>
                    <a:lnTo>
                      <a:pt x="1" y="126"/>
                    </a:lnTo>
                    <a:cubicBezTo>
                      <a:pt x="402" y="602"/>
                      <a:pt x="903" y="953"/>
                      <a:pt x="1229" y="1454"/>
                    </a:cubicBezTo>
                    <a:lnTo>
                      <a:pt x="1354" y="502"/>
                    </a:lnTo>
                    <a:cubicBezTo>
                      <a:pt x="1379" y="327"/>
                      <a:pt x="1429" y="176"/>
                      <a:pt x="14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1"/>
              <p:cNvSpPr/>
              <p:nvPr/>
            </p:nvSpPr>
            <p:spPr>
              <a:xfrm>
                <a:off x="6082983" y="2929434"/>
                <a:ext cx="28520" cy="18993"/>
              </a:xfrm>
              <a:custGeom>
                <a:avLst/>
                <a:gdLst/>
                <a:ahLst/>
                <a:cxnLst/>
                <a:rect l="l" t="t" r="r" b="b"/>
                <a:pathLst>
                  <a:path w="928" h="618" extrusionOk="0">
                    <a:moveTo>
                      <a:pt x="902" y="0"/>
                    </a:moveTo>
                    <a:cubicBezTo>
                      <a:pt x="902" y="0"/>
                      <a:pt x="877" y="25"/>
                      <a:pt x="902" y="25"/>
                    </a:cubicBezTo>
                    <a:lnTo>
                      <a:pt x="0" y="276"/>
                    </a:lnTo>
                    <a:cubicBezTo>
                      <a:pt x="25" y="426"/>
                      <a:pt x="150" y="577"/>
                      <a:pt x="301" y="602"/>
                    </a:cubicBezTo>
                    <a:cubicBezTo>
                      <a:pt x="338" y="613"/>
                      <a:pt x="376" y="618"/>
                      <a:pt x="413" y="618"/>
                    </a:cubicBezTo>
                    <a:cubicBezTo>
                      <a:pt x="548" y="618"/>
                      <a:pt x="673" y="550"/>
                      <a:pt x="752" y="452"/>
                    </a:cubicBezTo>
                    <a:cubicBezTo>
                      <a:pt x="852" y="351"/>
                      <a:pt x="927" y="176"/>
                      <a:pt x="9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73" name="Google Shape;873;p31"/>
          <p:cNvCxnSpPr/>
          <p:nvPr/>
        </p:nvCxnSpPr>
        <p:spPr>
          <a:xfrm>
            <a:off x="3613800" y="4604000"/>
            <a:ext cx="5530200" cy="0"/>
          </a:xfrm>
          <a:prstGeom prst="straightConnector1">
            <a:avLst/>
          </a:prstGeom>
          <a:noFill/>
          <a:ln w="19050" cap="flat" cmpd="sng">
            <a:solidFill>
              <a:schemeClr val="dk1"/>
            </a:solidFill>
            <a:prstDash val="solid"/>
            <a:round/>
            <a:headEnd type="none" w="med" len="med"/>
            <a:tailEnd type="none" w="med" len="med"/>
          </a:ln>
        </p:spPr>
      </p:cxnSp>
      <p:grpSp>
        <p:nvGrpSpPr>
          <p:cNvPr id="874" name="Google Shape;874;p31"/>
          <p:cNvGrpSpPr/>
          <p:nvPr/>
        </p:nvGrpSpPr>
        <p:grpSpPr>
          <a:xfrm>
            <a:off x="6654800" y="3474"/>
            <a:ext cx="711420" cy="1050883"/>
            <a:chOff x="6034650" y="3474"/>
            <a:chExt cx="711420" cy="1050883"/>
          </a:xfrm>
        </p:grpSpPr>
        <p:sp>
          <p:nvSpPr>
            <p:cNvPr id="875" name="Google Shape;875;p31"/>
            <p:cNvSpPr/>
            <p:nvPr/>
          </p:nvSpPr>
          <p:spPr>
            <a:xfrm>
              <a:off x="6289987" y="853551"/>
              <a:ext cx="200747" cy="200806"/>
            </a:xfrm>
            <a:custGeom>
              <a:avLst/>
              <a:gdLst/>
              <a:ahLst/>
              <a:cxnLst/>
              <a:rect l="l" t="t" r="r" b="b"/>
              <a:pathLst>
                <a:path w="3409" h="3410" extrusionOk="0">
                  <a:moveTo>
                    <a:pt x="1704" y="1"/>
                  </a:moveTo>
                  <a:cubicBezTo>
                    <a:pt x="752" y="1"/>
                    <a:pt x="0" y="752"/>
                    <a:pt x="0" y="1705"/>
                  </a:cubicBezTo>
                  <a:cubicBezTo>
                    <a:pt x="0" y="2657"/>
                    <a:pt x="752" y="3409"/>
                    <a:pt x="1704" y="3409"/>
                  </a:cubicBezTo>
                  <a:cubicBezTo>
                    <a:pt x="2657" y="3409"/>
                    <a:pt x="3409" y="2657"/>
                    <a:pt x="3409" y="1705"/>
                  </a:cubicBezTo>
                  <a:cubicBezTo>
                    <a:pt x="3409" y="752"/>
                    <a:pt x="2657" y="1"/>
                    <a:pt x="1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6034650" y="558356"/>
              <a:ext cx="711420" cy="358743"/>
            </a:xfrm>
            <a:custGeom>
              <a:avLst/>
              <a:gdLst/>
              <a:ahLst/>
              <a:cxnLst/>
              <a:rect l="l" t="t" r="r" b="b"/>
              <a:pathLst>
                <a:path w="12081" h="6092" extrusionOk="0">
                  <a:moveTo>
                    <a:pt x="6041" y="1"/>
                  </a:moveTo>
                  <a:cubicBezTo>
                    <a:pt x="2707" y="1"/>
                    <a:pt x="0" y="2708"/>
                    <a:pt x="0" y="6041"/>
                  </a:cubicBezTo>
                  <a:lnTo>
                    <a:pt x="0" y="6091"/>
                  </a:lnTo>
                  <a:lnTo>
                    <a:pt x="12081" y="6091"/>
                  </a:lnTo>
                  <a:lnTo>
                    <a:pt x="12081" y="6041"/>
                  </a:lnTo>
                  <a:cubicBezTo>
                    <a:pt x="12081" y="2708"/>
                    <a:pt x="9374" y="1"/>
                    <a:pt x="6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6390331" y="3474"/>
              <a:ext cx="59" cy="554956"/>
            </a:xfrm>
            <a:custGeom>
              <a:avLst/>
              <a:gdLst/>
              <a:ahLst/>
              <a:cxnLst/>
              <a:rect l="l" t="t" r="r" b="b"/>
              <a:pathLst>
                <a:path w="1" h="9424" fill="none" extrusionOk="0">
                  <a:moveTo>
                    <a:pt x="0" y="0"/>
                  </a:moveTo>
                  <a:lnTo>
                    <a:pt x="0" y="9424"/>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8" name="Google Shape;878;p31"/>
          <p:cNvCxnSpPr/>
          <p:nvPr/>
        </p:nvCxnSpPr>
        <p:spPr>
          <a:xfrm>
            <a:off x="946617" y="2239500"/>
            <a:ext cx="1732800" cy="0"/>
          </a:xfrm>
          <a:prstGeom prst="straightConnector1">
            <a:avLst/>
          </a:prstGeom>
          <a:noFill/>
          <a:ln w="19050" cap="flat" cmpd="sng">
            <a:solidFill>
              <a:schemeClr val="dk1"/>
            </a:solidFill>
            <a:prstDash val="solid"/>
            <a:round/>
            <a:headEnd type="none" w="med" len="med"/>
            <a:tailEnd type="none" w="med" len="med"/>
          </a:ln>
        </p:spPr>
      </p:cxnSp>
      <p:grpSp>
        <p:nvGrpSpPr>
          <p:cNvPr id="879" name="Google Shape;879;p31"/>
          <p:cNvGrpSpPr/>
          <p:nvPr/>
        </p:nvGrpSpPr>
        <p:grpSpPr>
          <a:xfrm>
            <a:off x="5620389" y="2174544"/>
            <a:ext cx="979405" cy="2692853"/>
            <a:chOff x="5620389" y="1910926"/>
            <a:chExt cx="979405" cy="2692853"/>
          </a:xfrm>
        </p:grpSpPr>
        <p:sp>
          <p:nvSpPr>
            <p:cNvPr id="880" name="Google Shape;880;p31"/>
            <p:cNvSpPr/>
            <p:nvPr/>
          </p:nvSpPr>
          <p:spPr>
            <a:xfrm>
              <a:off x="6162017" y="4173678"/>
              <a:ext cx="155945" cy="284578"/>
            </a:xfrm>
            <a:custGeom>
              <a:avLst/>
              <a:gdLst/>
              <a:ahLst/>
              <a:cxnLst/>
              <a:rect l="l" t="t" r="r" b="b"/>
              <a:pathLst>
                <a:path w="3009" h="5491" extrusionOk="0">
                  <a:moveTo>
                    <a:pt x="1331" y="0"/>
                  </a:moveTo>
                  <a:cubicBezTo>
                    <a:pt x="899" y="0"/>
                    <a:pt x="570" y="188"/>
                    <a:pt x="427" y="579"/>
                  </a:cubicBezTo>
                  <a:cubicBezTo>
                    <a:pt x="1" y="1732"/>
                    <a:pt x="527" y="3962"/>
                    <a:pt x="828" y="5290"/>
                  </a:cubicBezTo>
                  <a:cubicBezTo>
                    <a:pt x="1007" y="5271"/>
                    <a:pt x="1189" y="5262"/>
                    <a:pt x="1374" y="5262"/>
                  </a:cubicBezTo>
                  <a:cubicBezTo>
                    <a:pt x="1912" y="5262"/>
                    <a:pt x="2467" y="5342"/>
                    <a:pt x="3008" y="5491"/>
                  </a:cubicBezTo>
                  <a:cubicBezTo>
                    <a:pt x="3008" y="4238"/>
                    <a:pt x="2983" y="3010"/>
                    <a:pt x="2908" y="1757"/>
                  </a:cubicBezTo>
                  <a:cubicBezTo>
                    <a:pt x="2883" y="930"/>
                    <a:pt x="2557" y="178"/>
                    <a:pt x="1630" y="27"/>
                  </a:cubicBezTo>
                  <a:cubicBezTo>
                    <a:pt x="1526" y="9"/>
                    <a:pt x="1426" y="0"/>
                    <a:pt x="133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5756794" y="2952722"/>
              <a:ext cx="619582" cy="1379561"/>
            </a:xfrm>
            <a:custGeom>
              <a:avLst/>
              <a:gdLst/>
              <a:ahLst/>
              <a:cxnLst/>
              <a:rect l="l" t="t" r="r" b="b"/>
              <a:pathLst>
                <a:path w="11955" h="26619" extrusionOk="0">
                  <a:moveTo>
                    <a:pt x="3842" y="0"/>
                  </a:moveTo>
                  <a:cubicBezTo>
                    <a:pt x="3521" y="0"/>
                    <a:pt x="3201" y="53"/>
                    <a:pt x="2907" y="178"/>
                  </a:cubicBezTo>
                  <a:cubicBezTo>
                    <a:pt x="2005" y="554"/>
                    <a:pt x="1303" y="1280"/>
                    <a:pt x="551" y="1907"/>
                  </a:cubicBezTo>
                  <a:cubicBezTo>
                    <a:pt x="451" y="2408"/>
                    <a:pt x="351" y="2909"/>
                    <a:pt x="251" y="3386"/>
                  </a:cubicBezTo>
                  <a:cubicBezTo>
                    <a:pt x="0" y="4564"/>
                    <a:pt x="326" y="5942"/>
                    <a:pt x="902" y="6970"/>
                  </a:cubicBezTo>
                  <a:cubicBezTo>
                    <a:pt x="1103" y="7371"/>
                    <a:pt x="1353" y="7722"/>
                    <a:pt x="1529" y="8123"/>
                  </a:cubicBezTo>
                  <a:cubicBezTo>
                    <a:pt x="1779" y="8749"/>
                    <a:pt x="1830" y="9426"/>
                    <a:pt x="2030" y="10052"/>
                  </a:cubicBezTo>
                  <a:cubicBezTo>
                    <a:pt x="2231" y="10679"/>
                    <a:pt x="2556" y="11230"/>
                    <a:pt x="2857" y="11807"/>
                  </a:cubicBezTo>
                  <a:cubicBezTo>
                    <a:pt x="4060" y="13962"/>
                    <a:pt x="5489" y="16519"/>
                    <a:pt x="5764" y="19000"/>
                  </a:cubicBezTo>
                  <a:cubicBezTo>
                    <a:pt x="5840" y="19802"/>
                    <a:pt x="5714" y="20679"/>
                    <a:pt x="5689" y="21481"/>
                  </a:cubicBezTo>
                  <a:cubicBezTo>
                    <a:pt x="5639" y="22408"/>
                    <a:pt x="6090" y="23110"/>
                    <a:pt x="6191" y="23987"/>
                  </a:cubicBezTo>
                  <a:cubicBezTo>
                    <a:pt x="6291" y="24814"/>
                    <a:pt x="6291" y="25692"/>
                    <a:pt x="6266" y="26544"/>
                  </a:cubicBezTo>
                  <a:cubicBezTo>
                    <a:pt x="6266" y="26569"/>
                    <a:pt x="6291" y="26619"/>
                    <a:pt x="6341" y="26619"/>
                  </a:cubicBezTo>
                  <a:lnTo>
                    <a:pt x="11704" y="26619"/>
                  </a:lnTo>
                  <a:cubicBezTo>
                    <a:pt x="11729" y="26619"/>
                    <a:pt x="11754" y="26594"/>
                    <a:pt x="11754" y="26544"/>
                  </a:cubicBezTo>
                  <a:cubicBezTo>
                    <a:pt x="11830" y="25992"/>
                    <a:pt x="11855" y="25516"/>
                    <a:pt x="11855" y="25516"/>
                  </a:cubicBezTo>
                  <a:cubicBezTo>
                    <a:pt x="11955" y="24739"/>
                    <a:pt x="11955" y="24088"/>
                    <a:pt x="11754" y="23336"/>
                  </a:cubicBezTo>
                  <a:cubicBezTo>
                    <a:pt x="11654" y="23010"/>
                    <a:pt x="11579" y="22684"/>
                    <a:pt x="11504" y="22358"/>
                  </a:cubicBezTo>
                  <a:cubicBezTo>
                    <a:pt x="11404" y="21832"/>
                    <a:pt x="11353" y="21306"/>
                    <a:pt x="11303" y="20779"/>
                  </a:cubicBezTo>
                  <a:cubicBezTo>
                    <a:pt x="11228" y="20002"/>
                    <a:pt x="11228" y="19200"/>
                    <a:pt x="11153" y="18423"/>
                  </a:cubicBezTo>
                  <a:cubicBezTo>
                    <a:pt x="11078" y="17646"/>
                    <a:pt x="10952" y="16869"/>
                    <a:pt x="10827" y="16118"/>
                  </a:cubicBezTo>
                  <a:cubicBezTo>
                    <a:pt x="10426" y="13812"/>
                    <a:pt x="10025" y="11481"/>
                    <a:pt x="9474" y="9200"/>
                  </a:cubicBezTo>
                  <a:cubicBezTo>
                    <a:pt x="9198" y="8072"/>
                    <a:pt x="8872" y="6920"/>
                    <a:pt x="8496" y="5817"/>
                  </a:cubicBezTo>
                  <a:cubicBezTo>
                    <a:pt x="8045" y="4488"/>
                    <a:pt x="7494" y="3210"/>
                    <a:pt x="6792" y="1982"/>
                  </a:cubicBezTo>
                  <a:cubicBezTo>
                    <a:pt x="6366" y="1255"/>
                    <a:pt x="5865" y="478"/>
                    <a:pt x="4988" y="203"/>
                  </a:cubicBezTo>
                  <a:cubicBezTo>
                    <a:pt x="4630" y="79"/>
                    <a:pt x="4234" y="0"/>
                    <a:pt x="384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6097080" y="2305370"/>
              <a:ext cx="502714" cy="862129"/>
            </a:xfrm>
            <a:custGeom>
              <a:avLst/>
              <a:gdLst/>
              <a:ahLst/>
              <a:cxnLst/>
              <a:rect l="l" t="t" r="r" b="b"/>
              <a:pathLst>
                <a:path w="9700" h="16635" extrusionOk="0">
                  <a:moveTo>
                    <a:pt x="1617" y="0"/>
                  </a:moveTo>
                  <a:cubicBezTo>
                    <a:pt x="1143" y="0"/>
                    <a:pt x="668" y="230"/>
                    <a:pt x="427" y="639"/>
                  </a:cubicBezTo>
                  <a:cubicBezTo>
                    <a:pt x="0" y="1365"/>
                    <a:pt x="401" y="1992"/>
                    <a:pt x="552" y="2719"/>
                  </a:cubicBezTo>
                  <a:cubicBezTo>
                    <a:pt x="777" y="3721"/>
                    <a:pt x="953" y="4724"/>
                    <a:pt x="1153" y="5726"/>
                  </a:cubicBezTo>
                  <a:cubicBezTo>
                    <a:pt x="1279" y="6428"/>
                    <a:pt x="1429" y="7105"/>
                    <a:pt x="1655" y="7781"/>
                  </a:cubicBezTo>
                  <a:cubicBezTo>
                    <a:pt x="2532" y="10363"/>
                    <a:pt x="5138" y="12218"/>
                    <a:pt x="5489" y="14974"/>
                  </a:cubicBezTo>
                  <a:cubicBezTo>
                    <a:pt x="5564" y="15375"/>
                    <a:pt x="5665" y="15802"/>
                    <a:pt x="6016" y="15977"/>
                  </a:cubicBezTo>
                  <a:cubicBezTo>
                    <a:pt x="6141" y="16052"/>
                    <a:pt x="6266" y="16077"/>
                    <a:pt x="6417" y="16127"/>
                  </a:cubicBezTo>
                  <a:cubicBezTo>
                    <a:pt x="7068" y="16253"/>
                    <a:pt x="7745" y="16403"/>
                    <a:pt x="8422" y="16553"/>
                  </a:cubicBezTo>
                  <a:cubicBezTo>
                    <a:pt x="8587" y="16598"/>
                    <a:pt x="8761" y="16635"/>
                    <a:pt x="8934" y="16635"/>
                  </a:cubicBezTo>
                  <a:cubicBezTo>
                    <a:pt x="9049" y="16635"/>
                    <a:pt x="9163" y="16619"/>
                    <a:pt x="9274" y="16578"/>
                  </a:cubicBezTo>
                  <a:cubicBezTo>
                    <a:pt x="9524" y="16453"/>
                    <a:pt x="9700" y="16077"/>
                    <a:pt x="9524" y="15852"/>
                  </a:cubicBezTo>
                  <a:cubicBezTo>
                    <a:pt x="9449" y="15776"/>
                    <a:pt x="9324" y="15726"/>
                    <a:pt x="9199" y="15676"/>
                  </a:cubicBezTo>
                  <a:cubicBezTo>
                    <a:pt x="8697" y="15501"/>
                    <a:pt x="7695" y="15350"/>
                    <a:pt x="7369" y="14899"/>
                  </a:cubicBezTo>
                  <a:cubicBezTo>
                    <a:pt x="7043" y="14448"/>
                    <a:pt x="7118" y="13796"/>
                    <a:pt x="6993" y="13270"/>
                  </a:cubicBezTo>
                  <a:cubicBezTo>
                    <a:pt x="6993" y="13270"/>
                    <a:pt x="6993" y="13245"/>
                    <a:pt x="6993" y="13245"/>
                  </a:cubicBezTo>
                  <a:cubicBezTo>
                    <a:pt x="6843" y="12644"/>
                    <a:pt x="6542" y="12067"/>
                    <a:pt x="6391" y="11466"/>
                  </a:cubicBezTo>
                  <a:cubicBezTo>
                    <a:pt x="6091" y="10263"/>
                    <a:pt x="5965" y="8909"/>
                    <a:pt x="5138" y="7932"/>
                  </a:cubicBezTo>
                  <a:cubicBezTo>
                    <a:pt x="4888" y="7631"/>
                    <a:pt x="4587" y="7355"/>
                    <a:pt x="4437" y="7004"/>
                  </a:cubicBezTo>
                  <a:cubicBezTo>
                    <a:pt x="4336" y="6679"/>
                    <a:pt x="4361" y="6328"/>
                    <a:pt x="4386" y="5977"/>
                  </a:cubicBezTo>
                  <a:cubicBezTo>
                    <a:pt x="4462" y="4674"/>
                    <a:pt x="4111" y="3571"/>
                    <a:pt x="3710" y="2368"/>
                  </a:cubicBezTo>
                  <a:cubicBezTo>
                    <a:pt x="3409" y="1516"/>
                    <a:pt x="3058" y="438"/>
                    <a:pt x="2106" y="87"/>
                  </a:cubicBezTo>
                  <a:cubicBezTo>
                    <a:pt x="1950" y="29"/>
                    <a:pt x="1784" y="0"/>
                    <a:pt x="1617"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5702222" y="4245197"/>
              <a:ext cx="165015" cy="272813"/>
            </a:xfrm>
            <a:custGeom>
              <a:avLst/>
              <a:gdLst/>
              <a:ahLst/>
              <a:cxnLst/>
              <a:rect l="l" t="t" r="r" b="b"/>
              <a:pathLst>
                <a:path w="3184" h="5264" extrusionOk="0">
                  <a:moveTo>
                    <a:pt x="1883" y="0"/>
                  </a:moveTo>
                  <a:cubicBezTo>
                    <a:pt x="1448" y="0"/>
                    <a:pt x="1073" y="202"/>
                    <a:pt x="802" y="577"/>
                  </a:cubicBezTo>
                  <a:cubicBezTo>
                    <a:pt x="76" y="1680"/>
                    <a:pt x="25" y="3810"/>
                    <a:pt x="0" y="5088"/>
                  </a:cubicBezTo>
                  <a:cubicBezTo>
                    <a:pt x="205" y="5067"/>
                    <a:pt x="412" y="5055"/>
                    <a:pt x="619" y="5055"/>
                  </a:cubicBezTo>
                  <a:cubicBezTo>
                    <a:pt x="1124" y="5055"/>
                    <a:pt x="1634" y="5122"/>
                    <a:pt x="2131" y="5264"/>
                  </a:cubicBezTo>
                  <a:cubicBezTo>
                    <a:pt x="2431" y="4086"/>
                    <a:pt x="2732" y="2883"/>
                    <a:pt x="3008" y="1680"/>
                  </a:cubicBezTo>
                  <a:cubicBezTo>
                    <a:pt x="3183" y="903"/>
                    <a:pt x="3058" y="176"/>
                    <a:pt x="2156" y="26"/>
                  </a:cubicBezTo>
                  <a:cubicBezTo>
                    <a:pt x="2063" y="9"/>
                    <a:pt x="1972" y="0"/>
                    <a:pt x="188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1"/>
            <p:cNvSpPr/>
            <p:nvPr/>
          </p:nvSpPr>
          <p:spPr>
            <a:xfrm>
              <a:off x="5682735" y="4452913"/>
              <a:ext cx="335160" cy="150866"/>
            </a:xfrm>
            <a:custGeom>
              <a:avLst/>
              <a:gdLst/>
              <a:ahLst/>
              <a:cxnLst/>
              <a:rect l="l" t="t" r="r" b="b"/>
              <a:pathLst>
                <a:path w="6467" h="2911" extrusionOk="0">
                  <a:moveTo>
                    <a:pt x="2944" y="1"/>
                  </a:moveTo>
                  <a:cubicBezTo>
                    <a:pt x="2865" y="1"/>
                    <a:pt x="2729" y="180"/>
                    <a:pt x="2682" y="203"/>
                  </a:cubicBezTo>
                  <a:cubicBezTo>
                    <a:pt x="2582" y="278"/>
                    <a:pt x="2482" y="354"/>
                    <a:pt x="2356" y="404"/>
                  </a:cubicBezTo>
                  <a:cubicBezTo>
                    <a:pt x="2131" y="504"/>
                    <a:pt x="1880" y="554"/>
                    <a:pt x="1630" y="579"/>
                  </a:cubicBezTo>
                  <a:cubicBezTo>
                    <a:pt x="1564" y="587"/>
                    <a:pt x="1497" y="590"/>
                    <a:pt x="1429" y="590"/>
                  </a:cubicBezTo>
                  <a:cubicBezTo>
                    <a:pt x="1052" y="590"/>
                    <a:pt x="637" y="481"/>
                    <a:pt x="276" y="354"/>
                  </a:cubicBezTo>
                  <a:cubicBezTo>
                    <a:pt x="276" y="704"/>
                    <a:pt x="226" y="1055"/>
                    <a:pt x="151" y="1406"/>
                  </a:cubicBezTo>
                  <a:cubicBezTo>
                    <a:pt x="51" y="1807"/>
                    <a:pt x="0" y="2258"/>
                    <a:pt x="376" y="2509"/>
                  </a:cubicBezTo>
                  <a:cubicBezTo>
                    <a:pt x="677" y="2735"/>
                    <a:pt x="1103" y="2785"/>
                    <a:pt x="1479" y="2810"/>
                  </a:cubicBezTo>
                  <a:cubicBezTo>
                    <a:pt x="2381" y="2860"/>
                    <a:pt x="3309" y="2910"/>
                    <a:pt x="4211" y="2910"/>
                  </a:cubicBezTo>
                  <a:lnTo>
                    <a:pt x="4386" y="2910"/>
                  </a:lnTo>
                  <a:cubicBezTo>
                    <a:pt x="4988" y="2910"/>
                    <a:pt x="5589" y="2885"/>
                    <a:pt x="6116" y="2559"/>
                  </a:cubicBezTo>
                  <a:cubicBezTo>
                    <a:pt x="6116" y="2559"/>
                    <a:pt x="6141" y="2534"/>
                    <a:pt x="6141" y="2534"/>
                  </a:cubicBezTo>
                  <a:cubicBezTo>
                    <a:pt x="6341" y="2409"/>
                    <a:pt x="6467" y="2208"/>
                    <a:pt x="6467" y="1983"/>
                  </a:cubicBezTo>
                  <a:cubicBezTo>
                    <a:pt x="6467" y="1782"/>
                    <a:pt x="6316" y="1607"/>
                    <a:pt x="6141" y="1481"/>
                  </a:cubicBezTo>
                  <a:cubicBezTo>
                    <a:pt x="5990" y="1381"/>
                    <a:pt x="5790" y="1306"/>
                    <a:pt x="5589" y="1281"/>
                  </a:cubicBezTo>
                  <a:cubicBezTo>
                    <a:pt x="5264" y="1181"/>
                    <a:pt x="4963" y="1131"/>
                    <a:pt x="4637" y="1055"/>
                  </a:cubicBezTo>
                  <a:cubicBezTo>
                    <a:pt x="4411" y="1030"/>
                    <a:pt x="4186" y="980"/>
                    <a:pt x="3960" y="905"/>
                  </a:cubicBezTo>
                  <a:cubicBezTo>
                    <a:pt x="3735" y="830"/>
                    <a:pt x="3509" y="679"/>
                    <a:pt x="3334" y="529"/>
                  </a:cubicBezTo>
                  <a:cubicBezTo>
                    <a:pt x="3234" y="429"/>
                    <a:pt x="3158" y="329"/>
                    <a:pt x="3083" y="228"/>
                  </a:cubicBezTo>
                  <a:cubicBezTo>
                    <a:pt x="3058" y="178"/>
                    <a:pt x="3008" y="28"/>
                    <a:pt x="2958" y="3"/>
                  </a:cubicBezTo>
                  <a:cubicBezTo>
                    <a:pt x="2953" y="1"/>
                    <a:pt x="2949" y="1"/>
                    <a:pt x="294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6173730" y="4409846"/>
              <a:ext cx="315673" cy="140242"/>
            </a:xfrm>
            <a:custGeom>
              <a:avLst/>
              <a:gdLst/>
              <a:ahLst/>
              <a:cxnLst/>
              <a:rect l="l" t="t" r="r" b="b"/>
              <a:pathLst>
                <a:path w="6091" h="2706" extrusionOk="0">
                  <a:moveTo>
                    <a:pt x="2840" y="0"/>
                  </a:moveTo>
                  <a:cubicBezTo>
                    <a:pt x="2772" y="0"/>
                    <a:pt x="2694" y="45"/>
                    <a:pt x="2632" y="107"/>
                  </a:cubicBezTo>
                  <a:cubicBezTo>
                    <a:pt x="2456" y="232"/>
                    <a:pt x="2231" y="282"/>
                    <a:pt x="2030" y="307"/>
                  </a:cubicBezTo>
                  <a:cubicBezTo>
                    <a:pt x="1790" y="349"/>
                    <a:pt x="1549" y="369"/>
                    <a:pt x="1308" y="369"/>
                  </a:cubicBezTo>
                  <a:cubicBezTo>
                    <a:pt x="973" y="369"/>
                    <a:pt x="637" y="330"/>
                    <a:pt x="301" y="257"/>
                  </a:cubicBezTo>
                  <a:lnTo>
                    <a:pt x="301" y="257"/>
                  </a:lnTo>
                  <a:cubicBezTo>
                    <a:pt x="376" y="533"/>
                    <a:pt x="251" y="784"/>
                    <a:pt x="176" y="1059"/>
                  </a:cubicBezTo>
                  <a:cubicBezTo>
                    <a:pt x="25" y="1611"/>
                    <a:pt x="0" y="2488"/>
                    <a:pt x="702" y="2663"/>
                  </a:cubicBezTo>
                  <a:cubicBezTo>
                    <a:pt x="820" y="2693"/>
                    <a:pt x="942" y="2703"/>
                    <a:pt x="1064" y="2703"/>
                  </a:cubicBezTo>
                  <a:cubicBezTo>
                    <a:pt x="1255" y="2703"/>
                    <a:pt x="1447" y="2679"/>
                    <a:pt x="1629" y="2663"/>
                  </a:cubicBezTo>
                  <a:cubicBezTo>
                    <a:pt x="1814" y="2649"/>
                    <a:pt x="2000" y="2643"/>
                    <a:pt x="2187" y="2643"/>
                  </a:cubicBezTo>
                  <a:cubicBezTo>
                    <a:pt x="2810" y="2643"/>
                    <a:pt x="3438" y="2705"/>
                    <a:pt x="4053" y="2705"/>
                  </a:cubicBezTo>
                  <a:cubicBezTo>
                    <a:pt x="4526" y="2705"/>
                    <a:pt x="4991" y="2669"/>
                    <a:pt x="5439" y="2538"/>
                  </a:cubicBezTo>
                  <a:cubicBezTo>
                    <a:pt x="5714" y="2463"/>
                    <a:pt x="6040" y="2262"/>
                    <a:pt x="6090" y="2012"/>
                  </a:cubicBezTo>
                  <a:cubicBezTo>
                    <a:pt x="6090" y="1962"/>
                    <a:pt x="6090" y="1886"/>
                    <a:pt x="6090" y="1836"/>
                  </a:cubicBezTo>
                  <a:cubicBezTo>
                    <a:pt x="6015" y="1561"/>
                    <a:pt x="5689" y="1435"/>
                    <a:pt x="5389" y="1360"/>
                  </a:cubicBezTo>
                  <a:cubicBezTo>
                    <a:pt x="5138" y="1310"/>
                    <a:pt x="4862" y="1260"/>
                    <a:pt x="4612" y="1210"/>
                  </a:cubicBezTo>
                  <a:cubicBezTo>
                    <a:pt x="4411" y="1134"/>
                    <a:pt x="4261" y="1034"/>
                    <a:pt x="4085" y="959"/>
                  </a:cubicBezTo>
                  <a:cubicBezTo>
                    <a:pt x="3659" y="733"/>
                    <a:pt x="3283" y="558"/>
                    <a:pt x="3008" y="132"/>
                  </a:cubicBezTo>
                  <a:cubicBezTo>
                    <a:pt x="2983" y="82"/>
                    <a:pt x="2933" y="32"/>
                    <a:pt x="2882" y="7"/>
                  </a:cubicBezTo>
                  <a:cubicBezTo>
                    <a:pt x="2869" y="2"/>
                    <a:pt x="2855" y="0"/>
                    <a:pt x="28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5620389" y="2885919"/>
              <a:ext cx="435184" cy="1491039"/>
            </a:xfrm>
            <a:custGeom>
              <a:avLst/>
              <a:gdLst/>
              <a:ahLst/>
              <a:cxnLst/>
              <a:rect l="l" t="t" r="r" b="b"/>
              <a:pathLst>
                <a:path w="8397" h="28770" extrusionOk="0">
                  <a:moveTo>
                    <a:pt x="3635" y="1"/>
                  </a:moveTo>
                  <a:cubicBezTo>
                    <a:pt x="3304" y="1"/>
                    <a:pt x="2977" y="81"/>
                    <a:pt x="2682" y="264"/>
                  </a:cubicBezTo>
                  <a:cubicBezTo>
                    <a:pt x="2156" y="564"/>
                    <a:pt x="1880" y="1066"/>
                    <a:pt x="1604" y="1592"/>
                  </a:cubicBezTo>
                  <a:cubicBezTo>
                    <a:pt x="1454" y="1918"/>
                    <a:pt x="1304" y="2219"/>
                    <a:pt x="1153" y="2544"/>
                  </a:cubicBezTo>
                  <a:cubicBezTo>
                    <a:pt x="802" y="3221"/>
                    <a:pt x="477" y="3923"/>
                    <a:pt x="276" y="4650"/>
                  </a:cubicBezTo>
                  <a:cubicBezTo>
                    <a:pt x="51" y="5402"/>
                    <a:pt x="0" y="6204"/>
                    <a:pt x="201" y="6930"/>
                  </a:cubicBezTo>
                  <a:cubicBezTo>
                    <a:pt x="351" y="7407"/>
                    <a:pt x="627" y="7657"/>
                    <a:pt x="827" y="8058"/>
                  </a:cubicBezTo>
                  <a:cubicBezTo>
                    <a:pt x="1103" y="8584"/>
                    <a:pt x="1279" y="9161"/>
                    <a:pt x="1304" y="9737"/>
                  </a:cubicBezTo>
                  <a:cubicBezTo>
                    <a:pt x="1329" y="10138"/>
                    <a:pt x="1254" y="10564"/>
                    <a:pt x="1254" y="10965"/>
                  </a:cubicBezTo>
                  <a:cubicBezTo>
                    <a:pt x="1203" y="11918"/>
                    <a:pt x="1404" y="12845"/>
                    <a:pt x="1629" y="13747"/>
                  </a:cubicBezTo>
                  <a:cubicBezTo>
                    <a:pt x="1730" y="14098"/>
                    <a:pt x="1855" y="14449"/>
                    <a:pt x="1855" y="14825"/>
                  </a:cubicBezTo>
                  <a:cubicBezTo>
                    <a:pt x="1880" y="15126"/>
                    <a:pt x="1830" y="15427"/>
                    <a:pt x="1805" y="15752"/>
                  </a:cubicBezTo>
                  <a:cubicBezTo>
                    <a:pt x="1755" y="16554"/>
                    <a:pt x="1905" y="17382"/>
                    <a:pt x="1955" y="18209"/>
                  </a:cubicBezTo>
                  <a:cubicBezTo>
                    <a:pt x="2005" y="19036"/>
                    <a:pt x="1830" y="19712"/>
                    <a:pt x="1529" y="20489"/>
                  </a:cubicBezTo>
                  <a:cubicBezTo>
                    <a:pt x="1329" y="20991"/>
                    <a:pt x="1203" y="21517"/>
                    <a:pt x="1203" y="22043"/>
                  </a:cubicBezTo>
                  <a:cubicBezTo>
                    <a:pt x="1203" y="22845"/>
                    <a:pt x="1329" y="23697"/>
                    <a:pt x="1103" y="24474"/>
                  </a:cubicBezTo>
                  <a:cubicBezTo>
                    <a:pt x="1028" y="24725"/>
                    <a:pt x="928" y="24950"/>
                    <a:pt x="827" y="25176"/>
                  </a:cubicBezTo>
                  <a:cubicBezTo>
                    <a:pt x="426" y="26179"/>
                    <a:pt x="251" y="27256"/>
                    <a:pt x="101" y="28309"/>
                  </a:cubicBezTo>
                  <a:cubicBezTo>
                    <a:pt x="76" y="28359"/>
                    <a:pt x="126" y="28434"/>
                    <a:pt x="176" y="28434"/>
                  </a:cubicBezTo>
                  <a:cubicBezTo>
                    <a:pt x="552" y="28484"/>
                    <a:pt x="1830" y="28735"/>
                    <a:pt x="1930" y="28735"/>
                  </a:cubicBezTo>
                  <a:cubicBezTo>
                    <a:pt x="2128" y="28760"/>
                    <a:pt x="2322" y="28770"/>
                    <a:pt x="2513" y="28770"/>
                  </a:cubicBezTo>
                  <a:cubicBezTo>
                    <a:pt x="3155" y="28770"/>
                    <a:pt x="3769" y="28661"/>
                    <a:pt x="4389" y="28661"/>
                  </a:cubicBezTo>
                  <a:cubicBezTo>
                    <a:pt x="4686" y="28661"/>
                    <a:pt x="4984" y="28686"/>
                    <a:pt x="5289" y="28760"/>
                  </a:cubicBezTo>
                  <a:cubicBezTo>
                    <a:pt x="5339" y="28760"/>
                    <a:pt x="5389" y="28735"/>
                    <a:pt x="5414" y="28685"/>
                  </a:cubicBezTo>
                  <a:cubicBezTo>
                    <a:pt x="6291" y="26279"/>
                    <a:pt x="6968" y="23823"/>
                    <a:pt x="7419" y="21316"/>
                  </a:cubicBezTo>
                  <a:cubicBezTo>
                    <a:pt x="7569" y="20590"/>
                    <a:pt x="7469" y="19888"/>
                    <a:pt x="7494" y="19186"/>
                  </a:cubicBezTo>
                  <a:cubicBezTo>
                    <a:pt x="7494" y="18910"/>
                    <a:pt x="7594" y="18509"/>
                    <a:pt x="7670" y="18259"/>
                  </a:cubicBezTo>
                  <a:cubicBezTo>
                    <a:pt x="8071" y="16830"/>
                    <a:pt x="8396" y="15477"/>
                    <a:pt x="8146" y="13998"/>
                  </a:cubicBezTo>
                  <a:cubicBezTo>
                    <a:pt x="8071" y="13522"/>
                    <a:pt x="8021" y="13046"/>
                    <a:pt x="7970" y="12569"/>
                  </a:cubicBezTo>
                  <a:cubicBezTo>
                    <a:pt x="7845" y="11266"/>
                    <a:pt x="7795" y="9938"/>
                    <a:pt x="7720" y="8635"/>
                  </a:cubicBezTo>
                  <a:cubicBezTo>
                    <a:pt x="7670" y="7356"/>
                    <a:pt x="7494" y="6128"/>
                    <a:pt x="7294" y="4875"/>
                  </a:cubicBezTo>
                  <a:cubicBezTo>
                    <a:pt x="7244" y="4424"/>
                    <a:pt x="7294" y="4023"/>
                    <a:pt x="7143" y="3572"/>
                  </a:cubicBezTo>
                  <a:cubicBezTo>
                    <a:pt x="6943" y="2970"/>
                    <a:pt x="6717" y="2394"/>
                    <a:pt x="6391" y="1893"/>
                  </a:cubicBezTo>
                  <a:cubicBezTo>
                    <a:pt x="5940" y="1116"/>
                    <a:pt x="5264" y="439"/>
                    <a:pt x="4411" y="138"/>
                  </a:cubicBezTo>
                  <a:cubicBezTo>
                    <a:pt x="4158" y="50"/>
                    <a:pt x="3895" y="1"/>
                    <a:pt x="3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a:off x="5713882" y="2231415"/>
              <a:ext cx="478097" cy="829271"/>
            </a:xfrm>
            <a:custGeom>
              <a:avLst/>
              <a:gdLst/>
              <a:ahLst/>
              <a:cxnLst/>
              <a:rect l="l" t="t" r="r" b="b"/>
              <a:pathLst>
                <a:path w="9225" h="16001" extrusionOk="0">
                  <a:moveTo>
                    <a:pt x="5703" y="0"/>
                  </a:moveTo>
                  <a:cubicBezTo>
                    <a:pt x="5565" y="0"/>
                    <a:pt x="5427" y="19"/>
                    <a:pt x="5289" y="60"/>
                  </a:cubicBezTo>
                  <a:cubicBezTo>
                    <a:pt x="5114" y="111"/>
                    <a:pt x="4963" y="186"/>
                    <a:pt x="4838" y="286"/>
                  </a:cubicBezTo>
                  <a:cubicBezTo>
                    <a:pt x="3785" y="938"/>
                    <a:pt x="2883" y="1840"/>
                    <a:pt x="2357" y="2968"/>
                  </a:cubicBezTo>
                  <a:cubicBezTo>
                    <a:pt x="1931" y="3920"/>
                    <a:pt x="1705" y="4923"/>
                    <a:pt x="1530" y="5925"/>
                  </a:cubicBezTo>
                  <a:cubicBezTo>
                    <a:pt x="1405" y="6523"/>
                    <a:pt x="366" y="13620"/>
                    <a:pt x="8" y="13620"/>
                  </a:cubicBezTo>
                  <a:cubicBezTo>
                    <a:pt x="6" y="13620"/>
                    <a:pt x="3" y="13620"/>
                    <a:pt x="1" y="13619"/>
                  </a:cubicBezTo>
                  <a:lnTo>
                    <a:pt x="1" y="13619"/>
                  </a:lnTo>
                  <a:cubicBezTo>
                    <a:pt x="402" y="13745"/>
                    <a:pt x="828" y="13845"/>
                    <a:pt x="1254" y="13995"/>
                  </a:cubicBezTo>
                  <a:cubicBezTo>
                    <a:pt x="1831" y="14221"/>
                    <a:pt x="2432" y="14447"/>
                    <a:pt x="3008" y="14697"/>
                  </a:cubicBezTo>
                  <a:cubicBezTo>
                    <a:pt x="4161" y="15173"/>
                    <a:pt x="5289" y="15700"/>
                    <a:pt x="6517" y="16000"/>
                  </a:cubicBezTo>
                  <a:cubicBezTo>
                    <a:pt x="6668" y="15875"/>
                    <a:pt x="6793" y="15750"/>
                    <a:pt x="6918" y="15524"/>
                  </a:cubicBezTo>
                  <a:cubicBezTo>
                    <a:pt x="7194" y="14898"/>
                    <a:pt x="7420" y="14171"/>
                    <a:pt x="7520" y="13494"/>
                  </a:cubicBezTo>
                  <a:cubicBezTo>
                    <a:pt x="7896" y="11013"/>
                    <a:pt x="8096" y="8331"/>
                    <a:pt x="8723" y="5900"/>
                  </a:cubicBezTo>
                  <a:cubicBezTo>
                    <a:pt x="9024" y="4797"/>
                    <a:pt x="9224" y="3544"/>
                    <a:pt x="8898" y="2416"/>
                  </a:cubicBezTo>
                  <a:cubicBezTo>
                    <a:pt x="8723" y="1865"/>
                    <a:pt x="8372" y="1364"/>
                    <a:pt x="7946" y="963"/>
                  </a:cubicBezTo>
                  <a:cubicBezTo>
                    <a:pt x="7394" y="487"/>
                    <a:pt x="6718" y="186"/>
                    <a:pt x="6041" y="35"/>
                  </a:cubicBezTo>
                  <a:cubicBezTo>
                    <a:pt x="5928" y="13"/>
                    <a:pt x="5816" y="0"/>
                    <a:pt x="570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5838574" y="2420422"/>
              <a:ext cx="622277" cy="841605"/>
            </a:xfrm>
            <a:custGeom>
              <a:avLst/>
              <a:gdLst/>
              <a:ahLst/>
              <a:cxnLst/>
              <a:rect l="l" t="t" r="r" b="b"/>
              <a:pathLst>
                <a:path w="12007" h="16239" extrusionOk="0">
                  <a:moveTo>
                    <a:pt x="1913" y="0"/>
                  </a:moveTo>
                  <a:cubicBezTo>
                    <a:pt x="1827" y="0"/>
                    <a:pt x="1741" y="8"/>
                    <a:pt x="1655" y="23"/>
                  </a:cubicBezTo>
                  <a:cubicBezTo>
                    <a:pt x="928" y="148"/>
                    <a:pt x="402" y="774"/>
                    <a:pt x="201" y="1476"/>
                  </a:cubicBezTo>
                  <a:cubicBezTo>
                    <a:pt x="1" y="2178"/>
                    <a:pt x="51" y="2905"/>
                    <a:pt x="126" y="3632"/>
                  </a:cubicBezTo>
                  <a:cubicBezTo>
                    <a:pt x="227" y="4308"/>
                    <a:pt x="327" y="5010"/>
                    <a:pt x="653" y="5637"/>
                  </a:cubicBezTo>
                  <a:cubicBezTo>
                    <a:pt x="953" y="6238"/>
                    <a:pt x="1404" y="6739"/>
                    <a:pt x="1755" y="7316"/>
                  </a:cubicBezTo>
                  <a:cubicBezTo>
                    <a:pt x="2056" y="7867"/>
                    <a:pt x="2232" y="8469"/>
                    <a:pt x="2507" y="9045"/>
                  </a:cubicBezTo>
                  <a:cubicBezTo>
                    <a:pt x="2983" y="10048"/>
                    <a:pt x="3811" y="10524"/>
                    <a:pt x="4738" y="10950"/>
                  </a:cubicBezTo>
                  <a:cubicBezTo>
                    <a:pt x="5039" y="11075"/>
                    <a:pt x="5364" y="11226"/>
                    <a:pt x="5690" y="11376"/>
                  </a:cubicBezTo>
                  <a:cubicBezTo>
                    <a:pt x="7144" y="12053"/>
                    <a:pt x="8547" y="12880"/>
                    <a:pt x="9826" y="13882"/>
                  </a:cubicBezTo>
                  <a:cubicBezTo>
                    <a:pt x="9450" y="14233"/>
                    <a:pt x="9099" y="14684"/>
                    <a:pt x="9074" y="15186"/>
                  </a:cubicBezTo>
                  <a:cubicBezTo>
                    <a:pt x="9049" y="15700"/>
                    <a:pt x="9432" y="16239"/>
                    <a:pt x="9918" y="16239"/>
                  </a:cubicBezTo>
                  <a:cubicBezTo>
                    <a:pt x="9929" y="16239"/>
                    <a:pt x="9940" y="16239"/>
                    <a:pt x="9951" y="16238"/>
                  </a:cubicBezTo>
                  <a:cubicBezTo>
                    <a:pt x="10252" y="15912"/>
                    <a:pt x="10302" y="15436"/>
                    <a:pt x="10502" y="15035"/>
                  </a:cubicBezTo>
                  <a:cubicBezTo>
                    <a:pt x="10778" y="14534"/>
                    <a:pt x="11630" y="14534"/>
                    <a:pt x="11806" y="14158"/>
                  </a:cubicBezTo>
                  <a:cubicBezTo>
                    <a:pt x="12006" y="13757"/>
                    <a:pt x="11555" y="13206"/>
                    <a:pt x="11329" y="12930"/>
                  </a:cubicBezTo>
                  <a:cubicBezTo>
                    <a:pt x="10703" y="12103"/>
                    <a:pt x="9700" y="11627"/>
                    <a:pt x="9049" y="10825"/>
                  </a:cubicBezTo>
                  <a:cubicBezTo>
                    <a:pt x="8823" y="10549"/>
                    <a:pt x="8673" y="10198"/>
                    <a:pt x="8472" y="9897"/>
                  </a:cubicBezTo>
                  <a:cubicBezTo>
                    <a:pt x="8121" y="9396"/>
                    <a:pt x="7695" y="8970"/>
                    <a:pt x="7194" y="8669"/>
                  </a:cubicBezTo>
                  <a:cubicBezTo>
                    <a:pt x="6217" y="8043"/>
                    <a:pt x="5866" y="7165"/>
                    <a:pt x="5389" y="6138"/>
                  </a:cubicBezTo>
                  <a:cubicBezTo>
                    <a:pt x="5239" y="5837"/>
                    <a:pt x="5089" y="5511"/>
                    <a:pt x="4988" y="5160"/>
                  </a:cubicBezTo>
                  <a:cubicBezTo>
                    <a:pt x="4888" y="4734"/>
                    <a:pt x="4888" y="4283"/>
                    <a:pt x="4838" y="3832"/>
                  </a:cubicBezTo>
                  <a:cubicBezTo>
                    <a:pt x="4738" y="3206"/>
                    <a:pt x="4487" y="2604"/>
                    <a:pt x="4212" y="2028"/>
                  </a:cubicBezTo>
                  <a:cubicBezTo>
                    <a:pt x="3961" y="1501"/>
                    <a:pt x="3660" y="975"/>
                    <a:pt x="3234" y="574"/>
                  </a:cubicBezTo>
                  <a:cubicBezTo>
                    <a:pt x="2872" y="233"/>
                    <a:pt x="2400" y="0"/>
                    <a:pt x="191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6026960" y="2233643"/>
              <a:ext cx="288413" cy="336041"/>
            </a:xfrm>
            <a:custGeom>
              <a:avLst/>
              <a:gdLst/>
              <a:ahLst/>
              <a:cxnLst/>
              <a:rect l="l" t="t" r="r" b="b"/>
              <a:pathLst>
                <a:path w="5565" h="6484" extrusionOk="0">
                  <a:moveTo>
                    <a:pt x="1772" y="1"/>
                  </a:moveTo>
                  <a:cubicBezTo>
                    <a:pt x="1596" y="1"/>
                    <a:pt x="1421" y="29"/>
                    <a:pt x="1253" y="93"/>
                  </a:cubicBezTo>
                  <a:cubicBezTo>
                    <a:pt x="1028" y="168"/>
                    <a:pt x="827" y="343"/>
                    <a:pt x="677" y="544"/>
                  </a:cubicBezTo>
                  <a:cubicBezTo>
                    <a:pt x="526" y="719"/>
                    <a:pt x="401" y="970"/>
                    <a:pt x="351" y="1195"/>
                  </a:cubicBezTo>
                  <a:cubicBezTo>
                    <a:pt x="0" y="2449"/>
                    <a:pt x="476" y="3977"/>
                    <a:pt x="1003" y="5105"/>
                  </a:cubicBezTo>
                  <a:cubicBezTo>
                    <a:pt x="1203" y="5506"/>
                    <a:pt x="1278" y="6208"/>
                    <a:pt x="1729" y="6434"/>
                  </a:cubicBezTo>
                  <a:cubicBezTo>
                    <a:pt x="1805" y="6469"/>
                    <a:pt x="1875" y="6483"/>
                    <a:pt x="1942" y="6483"/>
                  </a:cubicBezTo>
                  <a:cubicBezTo>
                    <a:pt x="2161" y="6483"/>
                    <a:pt x="2339" y="6323"/>
                    <a:pt x="2531" y="6208"/>
                  </a:cubicBezTo>
                  <a:cubicBezTo>
                    <a:pt x="2857" y="6058"/>
                    <a:pt x="3183" y="5932"/>
                    <a:pt x="3509" y="5757"/>
                  </a:cubicBezTo>
                  <a:cubicBezTo>
                    <a:pt x="4186" y="5406"/>
                    <a:pt x="4887" y="5005"/>
                    <a:pt x="5564" y="4604"/>
                  </a:cubicBezTo>
                  <a:cubicBezTo>
                    <a:pt x="5188" y="2900"/>
                    <a:pt x="4386" y="1170"/>
                    <a:pt x="2857" y="318"/>
                  </a:cubicBezTo>
                  <a:cubicBezTo>
                    <a:pt x="2533" y="130"/>
                    <a:pt x="2150" y="1"/>
                    <a:pt x="17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5919111" y="1982031"/>
              <a:ext cx="250735" cy="359207"/>
            </a:xfrm>
            <a:custGeom>
              <a:avLst/>
              <a:gdLst/>
              <a:ahLst/>
              <a:cxnLst/>
              <a:rect l="l" t="t" r="r" b="b"/>
              <a:pathLst>
                <a:path w="4838" h="6931" extrusionOk="0">
                  <a:moveTo>
                    <a:pt x="3339" y="0"/>
                  </a:moveTo>
                  <a:cubicBezTo>
                    <a:pt x="2575" y="0"/>
                    <a:pt x="1711" y="469"/>
                    <a:pt x="1429" y="1163"/>
                  </a:cubicBezTo>
                  <a:cubicBezTo>
                    <a:pt x="1229" y="1690"/>
                    <a:pt x="1229" y="2241"/>
                    <a:pt x="1179" y="2792"/>
                  </a:cubicBezTo>
                  <a:cubicBezTo>
                    <a:pt x="1129" y="3294"/>
                    <a:pt x="1028" y="3770"/>
                    <a:pt x="903" y="4196"/>
                  </a:cubicBezTo>
                  <a:cubicBezTo>
                    <a:pt x="728" y="4772"/>
                    <a:pt x="502" y="5299"/>
                    <a:pt x="277" y="5900"/>
                  </a:cubicBezTo>
                  <a:cubicBezTo>
                    <a:pt x="1" y="6702"/>
                    <a:pt x="978" y="6928"/>
                    <a:pt x="1605" y="6928"/>
                  </a:cubicBezTo>
                  <a:cubicBezTo>
                    <a:pt x="1647" y="6930"/>
                    <a:pt x="1688" y="6931"/>
                    <a:pt x="1730" y="6931"/>
                  </a:cubicBezTo>
                  <a:cubicBezTo>
                    <a:pt x="2161" y="6931"/>
                    <a:pt x="2574" y="6819"/>
                    <a:pt x="3008" y="6727"/>
                  </a:cubicBezTo>
                  <a:cubicBezTo>
                    <a:pt x="3084" y="6727"/>
                    <a:pt x="3184" y="6702"/>
                    <a:pt x="3259" y="6627"/>
                  </a:cubicBezTo>
                  <a:cubicBezTo>
                    <a:pt x="3284" y="6552"/>
                    <a:pt x="3309" y="6477"/>
                    <a:pt x="3309" y="6401"/>
                  </a:cubicBezTo>
                  <a:cubicBezTo>
                    <a:pt x="3359" y="5725"/>
                    <a:pt x="3409" y="4772"/>
                    <a:pt x="3785" y="4171"/>
                  </a:cubicBezTo>
                  <a:cubicBezTo>
                    <a:pt x="4011" y="3845"/>
                    <a:pt x="4337" y="3544"/>
                    <a:pt x="4387" y="3118"/>
                  </a:cubicBezTo>
                  <a:cubicBezTo>
                    <a:pt x="4487" y="2266"/>
                    <a:pt x="4838" y="311"/>
                    <a:pt x="3685" y="35"/>
                  </a:cubicBezTo>
                  <a:cubicBezTo>
                    <a:pt x="3574" y="12"/>
                    <a:pt x="3457" y="0"/>
                    <a:pt x="3339"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5955493" y="1910926"/>
              <a:ext cx="223474" cy="222127"/>
            </a:xfrm>
            <a:custGeom>
              <a:avLst/>
              <a:gdLst/>
              <a:ahLst/>
              <a:cxnLst/>
              <a:rect l="l" t="t" r="r" b="b"/>
              <a:pathLst>
                <a:path w="4312" h="4286" extrusionOk="0">
                  <a:moveTo>
                    <a:pt x="3254" y="0"/>
                  </a:moveTo>
                  <a:cubicBezTo>
                    <a:pt x="2939" y="0"/>
                    <a:pt x="2632" y="102"/>
                    <a:pt x="2407" y="305"/>
                  </a:cubicBezTo>
                  <a:cubicBezTo>
                    <a:pt x="2281" y="405"/>
                    <a:pt x="2181" y="530"/>
                    <a:pt x="2056" y="605"/>
                  </a:cubicBezTo>
                  <a:cubicBezTo>
                    <a:pt x="1981" y="630"/>
                    <a:pt x="1905" y="630"/>
                    <a:pt x="1830" y="655"/>
                  </a:cubicBezTo>
                  <a:cubicBezTo>
                    <a:pt x="1154" y="756"/>
                    <a:pt x="552" y="1182"/>
                    <a:pt x="176" y="1758"/>
                  </a:cubicBezTo>
                  <a:cubicBezTo>
                    <a:pt x="101" y="1884"/>
                    <a:pt x="26" y="2034"/>
                    <a:pt x="26" y="2184"/>
                  </a:cubicBezTo>
                  <a:cubicBezTo>
                    <a:pt x="1" y="2285"/>
                    <a:pt x="26" y="2410"/>
                    <a:pt x="26" y="2535"/>
                  </a:cubicBezTo>
                  <a:cubicBezTo>
                    <a:pt x="76" y="2811"/>
                    <a:pt x="126" y="3087"/>
                    <a:pt x="201" y="3362"/>
                  </a:cubicBezTo>
                  <a:cubicBezTo>
                    <a:pt x="226" y="3488"/>
                    <a:pt x="276" y="3613"/>
                    <a:pt x="276" y="3738"/>
                  </a:cubicBezTo>
                  <a:cubicBezTo>
                    <a:pt x="276" y="3838"/>
                    <a:pt x="251" y="3939"/>
                    <a:pt x="301" y="4039"/>
                  </a:cubicBezTo>
                  <a:cubicBezTo>
                    <a:pt x="354" y="4216"/>
                    <a:pt x="453" y="4285"/>
                    <a:pt x="565" y="4285"/>
                  </a:cubicBezTo>
                  <a:cubicBezTo>
                    <a:pt x="721" y="4285"/>
                    <a:pt x="901" y="4150"/>
                    <a:pt x="1003" y="3989"/>
                  </a:cubicBezTo>
                  <a:cubicBezTo>
                    <a:pt x="1128" y="3763"/>
                    <a:pt x="1229" y="3513"/>
                    <a:pt x="1304" y="3262"/>
                  </a:cubicBezTo>
                  <a:cubicBezTo>
                    <a:pt x="1429" y="2961"/>
                    <a:pt x="1580" y="2635"/>
                    <a:pt x="1855" y="2435"/>
                  </a:cubicBezTo>
                  <a:cubicBezTo>
                    <a:pt x="2106" y="2260"/>
                    <a:pt x="2432" y="2184"/>
                    <a:pt x="2758" y="2134"/>
                  </a:cubicBezTo>
                  <a:cubicBezTo>
                    <a:pt x="3108" y="2084"/>
                    <a:pt x="3585" y="2034"/>
                    <a:pt x="3810" y="1783"/>
                  </a:cubicBezTo>
                  <a:cubicBezTo>
                    <a:pt x="4086" y="1483"/>
                    <a:pt x="4311" y="1107"/>
                    <a:pt x="4261" y="706"/>
                  </a:cubicBezTo>
                  <a:cubicBezTo>
                    <a:pt x="4261" y="605"/>
                    <a:pt x="4236" y="505"/>
                    <a:pt x="4186" y="405"/>
                  </a:cubicBezTo>
                  <a:cubicBezTo>
                    <a:pt x="4136" y="330"/>
                    <a:pt x="4036" y="254"/>
                    <a:pt x="3961" y="179"/>
                  </a:cubicBezTo>
                  <a:cubicBezTo>
                    <a:pt x="3785" y="79"/>
                    <a:pt x="3560" y="4"/>
                    <a:pt x="3359" y="4"/>
                  </a:cubicBezTo>
                  <a:cubicBezTo>
                    <a:pt x="3324" y="1"/>
                    <a:pt x="3289" y="0"/>
                    <a:pt x="325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6013952" y="2883949"/>
              <a:ext cx="33842" cy="31614"/>
            </a:xfrm>
            <a:custGeom>
              <a:avLst/>
              <a:gdLst/>
              <a:ahLst/>
              <a:cxnLst/>
              <a:rect l="l" t="t" r="r" b="b"/>
              <a:pathLst>
                <a:path w="653" h="610" extrusionOk="0">
                  <a:moveTo>
                    <a:pt x="26" y="1"/>
                  </a:moveTo>
                  <a:cubicBezTo>
                    <a:pt x="0" y="101"/>
                    <a:pt x="0" y="201"/>
                    <a:pt x="26" y="277"/>
                  </a:cubicBezTo>
                  <a:cubicBezTo>
                    <a:pt x="51" y="427"/>
                    <a:pt x="176" y="527"/>
                    <a:pt x="326" y="577"/>
                  </a:cubicBezTo>
                  <a:cubicBezTo>
                    <a:pt x="351" y="602"/>
                    <a:pt x="376" y="602"/>
                    <a:pt x="401" y="602"/>
                  </a:cubicBezTo>
                  <a:cubicBezTo>
                    <a:pt x="420" y="607"/>
                    <a:pt x="437" y="609"/>
                    <a:pt x="454" y="609"/>
                  </a:cubicBezTo>
                  <a:cubicBezTo>
                    <a:pt x="529" y="609"/>
                    <a:pt x="591" y="568"/>
                    <a:pt x="652" y="527"/>
                  </a:cubicBezTo>
                  <a:lnTo>
                    <a:pt x="26"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5810018" y="2382434"/>
              <a:ext cx="275404" cy="310646"/>
            </a:xfrm>
            <a:custGeom>
              <a:avLst/>
              <a:gdLst/>
              <a:ahLst/>
              <a:cxnLst/>
              <a:rect l="l" t="t" r="r" b="b"/>
              <a:pathLst>
                <a:path w="5314" h="5994" extrusionOk="0">
                  <a:moveTo>
                    <a:pt x="2594" y="1"/>
                  </a:moveTo>
                  <a:cubicBezTo>
                    <a:pt x="2492" y="1"/>
                    <a:pt x="2388" y="10"/>
                    <a:pt x="2281" y="29"/>
                  </a:cubicBezTo>
                  <a:cubicBezTo>
                    <a:pt x="1730" y="129"/>
                    <a:pt x="1279" y="505"/>
                    <a:pt x="878" y="906"/>
                  </a:cubicBezTo>
                  <a:cubicBezTo>
                    <a:pt x="427" y="1357"/>
                    <a:pt x="176" y="1808"/>
                    <a:pt x="51" y="2360"/>
                  </a:cubicBezTo>
                  <a:cubicBezTo>
                    <a:pt x="26" y="2585"/>
                    <a:pt x="1" y="2836"/>
                    <a:pt x="26" y="3086"/>
                  </a:cubicBezTo>
                  <a:cubicBezTo>
                    <a:pt x="51" y="4064"/>
                    <a:pt x="301" y="5041"/>
                    <a:pt x="527" y="5994"/>
                  </a:cubicBezTo>
                  <a:cubicBezTo>
                    <a:pt x="1053" y="5467"/>
                    <a:pt x="1805" y="5242"/>
                    <a:pt x="2507" y="5016"/>
                  </a:cubicBezTo>
                  <a:cubicBezTo>
                    <a:pt x="3284" y="4791"/>
                    <a:pt x="4036" y="4565"/>
                    <a:pt x="4788" y="4314"/>
                  </a:cubicBezTo>
                  <a:cubicBezTo>
                    <a:pt x="4988" y="4264"/>
                    <a:pt x="5239" y="4164"/>
                    <a:pt x="5289" y="3939"/>
                  </a:cubicBezTo>
                  <a:cubicBezTo>
                    <a:pt x="5314" y="3863"/>
                    <a:pt x="5314" y="3788"/>
                    <a:pt x="5314" y="3713"/>
                  </a:cubicBezTo>
                  <a:cubicBezTo>
                    <a:pt x="5172" y="2368"/>
                    <a:pt x="4231" y="1"/>
                    <a:pt x="25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6067228" y="2163109"/>
              <a:ext cx="69706" cy="97433"/>
            </a:xfrm>
            <a:custGeom>
              <a:avLst/>
              <a:gdLst/>
              <a:ahLst/>
              <a:cxnLst/>
              <a:rect l="l" t="t" r="r" b="b"/>
              <a:pathLst>
                <a:path w="1345" h="1880" extrusionOk="0">
                  <a:moveTo>
                    <a:pt x="1278" y="0"/>
                  </a:moveTo>
                  <a:cubicBezTo>
                    <a:pt x="1257" y="0"/>
                    <a:pt x="1225" y="15"/>
                    <a:pt x="1178" y="50"/>
                  </a:cubicBezTo>
                  <a:cubicBezTo>
                    <a:pt x="1078" y="150"/>
                    <a:pt x="952" y="175"/>
                    <a:pt x="802" y="201"/>
                  </a:cubicBezTo>
                  <a:cubicBezTo>
                    <a:pt x="744" y="212"/>
                    <a:pt x="684" y="217"/>
                    <a:pt x="624" y="217"/>
                  </a:cubicBezTo>
                  <a:cubicBezTo>
                    <a:pt x="423" y="217"/>
                    <a:pt x="212" y="164"/>
                    <a:pt x="0" y="125"/>
                  </a:cubicBezTo>
                  <a:lnTo>
                    <a:pt x="0" y="125"/>
                  </a:lnTo>
                  <a:cubicBezTo>
                    <a:pt x="0" y="125"/>
                    <a:pt x="0" y="125"/>
                    <a:pt x="25" y="150"/>
                  </a:cubicBezTo>
                  <a:cubicBezTo>
                    <a:pt x="50" y="201"/>
                    <a:pt x="100" y="276"/>
                    <a:pt x="100" y="301"/>
                  </a:cubicBezTo>
                  <a:cubicBezTo>
                    <a:pt x="150" y="401"/>
                    <a:pt x="201" y="501"/>
                    <a:pt x="226" y="602"/>
                  </a:cubicBezTo>
                  <a:cubicBezTo>
                    <a:pt x="369" y="1008"/>
                    <a:pt x="535" y="1415"/>
                    <a:pt x="529" y="1821"/>
                  </a:cubicBezTo>
                  <a:lnTo>
                    <a:pt x="529" y="1821"/>
                  </a:lnTo>
                  <a:cubicBezTo>
                    <a:pt x="549" y="1546"/>
                    <a:pt x="708" y="1310"/>
                    <a:pt x="802" y="1053"/>
                  </a:cubicBezTo>
                  <a:cubicBezTo>
                    <a:pt x="902" y="752"/>
                    <a:pt x="1078" y="501"/>
                    <a:pt x="1253" y="251"/>
                  </a:cubicBezTo>
                  <a:cubicBezTo>
                    <a:pt x="1292" y="155"/>
                    <a:pt x="1345" y="0"/>
                    <a:pt x="1278" y="0"/>
                  </a:cubicBezTo>
                  <a:close/>
                  <a:moveTo>
                    <a:pt x="529" y="1821"/>
                  </a:moveTo>
                  <a:cubicBezTo>
                    <a:pt x="527" y="1840"/>
                    <a:pt x="526" y="1860"/>
                    <a:pt x="526" y="1880"/>
                  </a:cubicBezTo>
                  <a:cubicBezTo>
                    <a:pt x="527" y="1860"/>
                    <a:pt x="528" y="1841"/>
                    <a:pt x="529" y="18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6091897" y="2108536"/>
              <a:ext cx="39025" cy="20057"/>
            </a:xfrm>
            <a:custGeom>
              <a:avLst/>
              <a:gdLst/>
              <a:ahLst/>
              <a:cxnLst/>
              <a:rect l="l" t="t" r="r" b="b"/>
              <a:pathLst>
                <a:path w="753" h="387" extrusionOk="0">
                  <a:moveTo>
                    <a:pt x="0" y="0"/>
                  </a:moveTo>
                  <a:cubicBezTo>
                    <a:pt x="0" y="51"/>
                    <a:pt x="25" y="101"/>
                    <a:pt x="50" y="151"/>
                  </a:cubicBezTo>
                  <a:cubicBezTo>
                    <a:pt x="100" y="226"/>
                    <a:pt x="151" y="301"/>
                    <a:pt x="226" y="326"/>
                  </a:cubicBezTo>
                  <a:cubicBezTo>
                    <a:pt x="299" y="363"/>
                    <a:pt x="373" y="386"/>
                    <a:pt x="436" y="386"/>
                  </a:cubicBezTo>
                  <a:cubicBezTo>
                    <a:pt x="459" y="386"/>
                    <a:pt x="481" y="383"/>
                    <a:pt x="501" y="376"/>
                  </a:cubicBezTo>
                  <a:cubicBezTo>
                    <a:pt x="627" y="326"/>
                    <a:pt x="702" y="226"/>
                    <a:pt x="752" y="101"/>
                  </a:cubicBezTo>
                  <a:cubicBezTo>
                    <a:pt x="752" y="76"/>
                    <a:pt x="752" y="51"/>
                    <a:pt x="727" y="51"/>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83608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4" name="TextBox 3">
            <a:extLst>
              <a:ext uri="{FF2B5EF4-FFF2-40B4-BE49-F238E27FC236}">
                <a16:creationId xmlns:a16="http://schemas.microsoft.com/office/drawing/2014/main" id="{03DCAC61-1E60-1433-E574-6EE3C8313EB2}"/>
              </a:ext>
            </a:extLst>
          </p:cNvPr>
          <p:cNvSpPr txBox="1"/>
          <p:nvPr/>
        </p:nvSpPr>
        <p:spPr>
          <a:xfrm>
            <a:off x="250031" y="350044"/>
            <a:ext cx="8665369" cy="4124206"/>
          </a:xfrm>
          <a:prstGeom prst="rect">
            <a:avLst/>
          </a:prstGeom>
          <a:noFill/>
        </p:spPr>
        <p:txBody>
          <a:bodyPr wrap="square">
            <a:spAutoFit/>
          </a:bodyPr>
          <a:lstStyle/>
          <a:p>
            <a:pPr algn="just">
              <a:buFont typeface="+mj-lt"/>
              <a:buAutoNum type="arabicPeriod"/>
            </a:pPr>
            <a:r>
              <a:rPr lang="en-US" sz="1800" b="1" i="0" dirty="0">
                <a:solidFill>
                  <a:srgbClr val="374151"/>
                </a:solidFill>
                <a:effectLst/>
                <a:latin typeface="Söhne"/>
              </a:rPr>
              <a:t>Designing a User-Friendly Interface: </a:t>
            </a:r>
            <a:endParaRPr lang="en-US" sz="1800" b="1" dirty="0">
              <a:solidFill>
                <a:srgbClr val="374151"/>
              </a:solidFill>
              <a:latin typeface="Söhne"/>
            </a:endParaRPr>
          </a:p>
          <a:p>
            <a:pPr algn="just"/>
            <a:r>
              <a:rPr lang="en-US" b="0" i="0" dirty="0">
                <a:solidFill>
                  <a:srgbClr val="374151"/>
                </a:solidFill>
                <a:effectLst/>
                <a:latin typeface="Söhne"/>
              </a:rPr>
              <a:t>Creating an intuitive and user-friendly interface that caters to both providers and job seekers can be a challenge. Balancing the need for comprehensive functionality with simplicity and ease of use requires careful design and user testing.</a:t>
            </a:r>
          </a:p>
          <a:p>
            <a:pPr algn="just"/>
            <a:endParaRPr lang="en-US" sz="1800" b="1" i="0" dirty="0">
              <a:solidFill>
                <a:srgbClr val="374151"/>
              </a:solidFill>
              <a:effectLst/>
              <a:latin typeface="Söhne"/>
            </a:endParaRPr>
          </a:p>
          <a:p>
            <a:pPr algn="just"/>
            <a:r>
              <a:rPr lang="en-US" sz="1800" b="1" i="0" dirty="0">
                <a:solidFill>
                  <a:srgbClr val="374151"/>
                </a:solidFill>
                <a:effectLst/>
                <a:latin typeface="Söhne"/>
              </a:rPr>
              <a:t>2.User Feedback and Iterative Improvements: </a:t>
            </a:r>
          </a:p>
          <a:p>
            <a:pPr algn="just"/>
            <a:r>
              <a:rPr lang="en-US" b="0" i="0" dirty="0">
                <a:solidFill>
                  <a:srgbClr val="374151"/>
                </a:solidFill>
                <a:effectLst/>
                <a:latin typeface="Söhne"/>
              </a:rPr>
              <a:t>Gathering user feedback and incorporating it into iterative improvements can be a challenge. Ensuring effective communication channels for users to provide feedback and managing the feedback loop to prioritize and address issues requires careful coordination.</a:t>
            </a:r>
          </a:p>
          <a:p>
            <a:pPr algn="just"/>
            <a:endParaRPr lang="en-US" b="0" i="0" dirty="0">
              <a:solidFill>
                <a:srgbClr val="374151"/>
              </a:solidFill>
              <a:effectLst/>
              <a:latin typeface="Söhne"/>
            </a:endParaRPr>
          </a:p>
          <a:p>
            <a:pPr algn="just"/>
            <a:r>
              <a:rPr lang="en-US" sz="1800" b="1" dirty="0">
                <a:solidFill>
                  <a:srgbClr val="374151"/>
                </a:solidFill>
                <a:latin typeface="Söhne"/>
              </a:rPr>
              <a:t>3.</a:t>
            </a:r>
            <a:r>
              <a:rPr lang="en-US" sz="1800" b="1" i="0" dirty="0">
                <a:solidFill>
                  <a:srgbClr val="374151"/>
                </a:solidFill>
                <a:effectLst/>
                <a:latin typeface="Söhne"/>
              </a:rPr>
              <a:t>System Requirements: </a:t>
            </a:r>
          </a:p>
          <a:p>
            <a:pPr algn="just"/>
            <a:r>
              <a:rPr lang="en-US" b="0" i="0" dirty="0">
                <a:solidFill>
                  <a:srgbClr val="374151"/>
                </a:solidFill>
                <a:effectLst/>
                <a:latin typeface="Söhne"/>
              </a:rPr>
              <a:t>Defining the requirements of the online employee recruitment system can be challenging.</a:t>
            </a:r>
          </a:p>
          <a:p>
            <a:pPr algn="just"/>
            <a:endParaRPr lang="en-US" sz="1800" b="1" i="0" dirty="0">
              <a:solidFill>
                <a:srgbClr val="374151"/>
              </a:solidFill>
              <a:effectLst/>
              <a:latin typeface="Söhne"/>
            </a:endParaRPr>
          </a:p>
          <a:p>
            <a:pPr algn="just"/>
            <a:r>
              <a:rPr lang="en-US" sz="1800" b="1" dirty="0">
                <a:solidFill>
                  <a:srgbClr val="374151"/>
                </a:solidFill>
                <a:latin typeface="Söhne"/>
              </a:rPr>
              <a:t>4.</a:t>
            </a:r>
            <a:r>
              <a:rPr lang="en-US" sz="1800" b="1" i="0" dirty="0">
                <a:solidFill>
                  <a:srgbClr val="374151"/>
                </a:solidFill>
                <a:effectLst/>
                <a:latin typeface="Söhne"/>
              </a:rPr>
              <a:t> Testing and Quality Assurance: </a:t>
            </a:r>
          </a:p>
          <a:p>
            <a:pPr algn="just"/>
            <a:r>
              <a:rPr lang="en-US" b="0" i="0" dirty="0">
                <a:solidFill>
                  <a:srgbClr val="374151"/>
                </a:solidFill>
                <a:effectLst/>
                <a:latin typeface="Söhne"/>
              </a:rPr>
              <a:t>Thorough testing is crucial to identify and fix any functional or performance issues.</a:t>
            </a:r>
          </a:p>
          <a:p>
            <a:pPr algn="just"/>
            <a:br>
              <a:rPr lang="en-US" dirty="0"/>
            </a:br>
            <a:endParaRPr lang="en-US" dirty="0"/>
          </a:p>
        </p:txBody>
      </p:sp>
    </p:spTree>
    <p:extLst>
      <p:ext uri="{BB962C8B-B14F-4D97-AF65-F5344CB8AC3E}">
        <p14:creationId xmlns:p14="http://schemas.microsoft.com/office/powerpoint/2010/main" val="1195981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31"/>
          <p:cNvSpPr txBox="1">
            <a:spLocks noGrp="1"/>
          </p:cNvSpPr>
          <p:nvPr>
            <p:ph type="title"/>
          </p:nvPr>
        </p:nvSpPr>
        <p:spPr>
          <a:xfrm>
            <a:off x="602011" y="2407941"/>
            <a:ext cx="4383600" cy="1890409"/>
          </a:xfrm>
          <a:prstGeom prst="rect">
            <a:avLst/>
          </a:prstGeom>
        </p:spPr>
        <p:txBody>
          <a:bodyPr spcFirstLastPara="1" wrap="square" lIns="91425" tIns="91425" rIns="91425" bIns="91425" anchor="t" anchorCtr="0">
            <a:noAutofit/>
          </a:bodyPr>
          <a:lstStyle/>
          <a:p>
            <a:pPr>
              <a:lnSpc>
                <a:spcPct val="150000"/>
              </a:lnSpc>
            </a:pPr>
            <a:r>
              <a:rPr lang="en-US" sz="2800" i="0" dirty="0">
                <a:solidFill>
                  <a:srgbClr val="222222"/>
                </a:solidFill>
                <a:effectLst/>
                <a:latin typeface="trebuchet ms" panose="020B0603020202020204" pitchFamily="34" charset="0"/>
              </a:rPr>
              <a:t>IMPORTANT SCREENSHOTS WITH EXPLANATION</a:t>
            </a:r>
            <a:br>
              <a:rPr lang="en-US" sz="2800" i="0" dirty="0">
                <a:solidFill>
                  <a:srgbClr val="222222"/>
                </a:solidFill>
                <a:effectLst/>
                <a:latin typeface="trebuchet ms" panose="020B0603020202020204" pitchFamily="34" charset="0"/>
              </a:rPr>
            </a:br>
            <a:endParaRPr lang="en-US" sz="2800" dirty="0">
              <a:latin typeface="Söhne"/>
            </a:endParaRPr>
          </a:p>
        </p:txBody>
      </p:sp>
      <p:sp>
        <p:nvSpPr>
          <p:cNvPr id="831" name="Google Shape;831;p31"/>
          <p:cNvSpPr txBox="1">
            <a:spLocks noGrp="1"/>
          </p:cNvSpPr>
          <p:nvPr>
            <p:ph type="title" idx="2"/>
          </p:nvPr>
        </p:nvSpPr>
        <p:spPr>
          <a:xfrm>
            <a:off x="818325" y="657900"/>
            <a:ext cx="2396400" cy="158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06</a:t>
            </a:r>
            <a:endParaRPr dirty="0"/>
          </a:p>
        </p:txBody>
      </p:sp>
      <p:grpSp>
        <p:nvGrpSpPr>
          <p:cNvPr id="832" name="Google Shape;832;p31"/>
          <p:cNvGrpSpPr/>
          <p:nvPr/>
        </p:nvGrpSpPr>
        <p:grpSpPr>
          <a:xfrm>
            <a:off x="4405009" y="3325337"/>
            <a:ext cx="877590" cy="1278503"/>
            <a:chOff x="4393218" y="3866890"/>
            <a:chExt cx="567799" cy="827189"/>
          </a:xfrm>
        </p:grpSpPr>
        <p:sp>
          <p:nvSpPr>
            <p:cNvPr id="833" name="Google Shape;833;p31"/>
            <p:cNvSpPr/>
            <p:nvPr/>
          </p:nvSpPr>
          <p:spPr>
            <a:xfrm>
              <a:off x="4659314" y="3866890"/>
              <a:ext cx="162218" cy="562801"/>
            </a:xfrm>
            <a:custGeom>
              <a:avLst/>
              <a:gdLst/>
              <a:ahLst/>
              <a:cxnLst/>
              <a:rect l="l" t="t" r="r" b="b"/>
              <a:pathLst>
                <a:path w="4838" h="16785" extrusionOk="0">
                  <a:moveTo>
                    <a:pt x="2371" y="0"/>
                  </a:moveTo>
                  <a:cubicBezTo>
                    <a:pt x="1781" y="0"/>
                    <a:pt x="1338" y="1209"/>
                    <a:pt x="1253" y="1612"/>
                  </a:cubicBezTo>
                  <a:cubicBezTo>
                    <a:pt x="1153" y="2188"/>
                    <a:pt x="1153" y="2815"/>
                    <a:pt x="1028" y="3391"/>
                  </a:cubicBezTo>
                  <a:cubicBezTo>
                    <a:pt x="877" y="4219"/>
                    <a:pt x="451" y="4945"/>
                    <a:pt x="276" y="5772"/>
                  </a:cubicBezTo>
                  <a:cubicBezTo>
                    <a:pt x="0" y="6975"/>
                    <a:pt x="301" y="8229"/>
                    <a:pt x="727" y="9381"/>
                  </a:cubicBezTo>
                  <a:cubicBezTo>
                    <a:pt x="928" y="9908"/>
                    <a:pt x="1128" y="10409"/>
                    <a:pt x="1228" y="10960"/>
                  </a:cubicBezTo>
                  <a:cubicBezTo>
                    <a:pt x="1303" y="11361"/>
                    <a:pt x="1303" y="11762"/>
                    <a:pt x="1278" y="12163"/>
                  </a:cubicBezTo>
                  <a:cubicBezTo>
                    <a:pt x="1278" y="12364"/>
                    <a:pt x="1253" y="12740"/>
                    <a:pt x="1228" y="13166"/>
                  </a:cubicBezTo>
                  <a:cubicBezTo>
                    <a:pt x="1111" y="14593"/>
                    <a:pt x="1060" y="16784"/>
                    <a:pt x="2338" y="16784"/>
                  </a:cubicBezTo>
                  <a:cubicBezTo>
                    <a:pt x="2429" y="16784"/>
                    <a:pt x="2527" y="16773"/>
                    <a:pt x="2632" y="16750"/>
                  </a:cubicBezTo>
                  <a:cubicBezTo>
                    <a:pt x="3208" y="16625"/>
                    <a:pt x="3509" y="15873"/>
                    <a:pt x="3710" y="15371"/>
                  </a:cubicBezTo>
                  <a:cubicBezTo>
                    <a:pt x="4236" y="15371"/>
                    <a:pt x="4136" y="12339"/>
                    <a:pt x="4085" y="11988"/>
                  </a:cubicBezTo>
                  <a:cubicBezTo>
                    <a:pt x="3785" y="9808"/>
                    <a:pt x="4512" y="7752"/>
                    <a:pt x="4737" y="5647"/>
                  </a:cubicBezTo>
                  <a:cubicBezTo>
                    <a:pt x="4812" y="5021"/>
                    <a:pt x="4837" y="4394"/>
                    <a:pt x="4587" y="3818"/>
                  </a:cubicBezTo>
                  <a:cubicBezTo>
                    <a:pt x="4361" y="3216"/>
                    <a:pt x="3885" y="2765"/>
                    <a:pt x="3584" y="2214"/>
                  </a:cubicBezTo>
                  <a:cubicBezTo>
                    <a:pt x="3283" y="1687"/>
                    <a:pt x="3158" y="1086"/>
                    <a:pt x="2958" y="534"/>
                  </a:cubicBezTo>
                  <a:cubicBezTo>
                    <a:pt x="2907" y="384"/>
                    <a:pt x="2832" y="234"/>
                    <a:pt x="2707" y="133"/>
                  </a:cubicBezTo>
                  <a:cubicBezTo>
                    <a:pt x="2591" y="40"/>
                    <a:pt x="2478" y="0"/>
                    <a:pt x="237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1"/>
            <p:cNvSpPr/>
            <p:nvPr/>
          </p:nvSpPr>
          <p:spPr>
            <a:xfrm>
              <a:off x="4393218" y="4221405"/>
              <a:ext cx="358570" cy="294326"/>
            </a:xfrm>
            <a:custGeom>
              <a:avLst/>
              <a:gdLst/>
              <a:ahLst/>
              <a:cxnLst/>
              <a:rect l="l" t="t" r="r" b="b"/>
              <a:pathLst>
                <a:path w="10694" h="8778" extrusionOk="0">
                  <a:moveTo>
                    <a:pt x="6778" y="1"/>
                  </a:moveTo>
                  <a:cubicBezTo>
                    <a:pt x="6257" y="1"/>
                    <a:pt x="5719" y="150"/>
                    <a:pt x="5204" y="287"/>
                  </a:cubicBezTo>
                  <a:cubicBezTo>
                    <a:pt x="4828" y="387"/>
                    <a:pt x="4452" y="513"/>
                    <a:pt x="4127" y="738"/>
                  </a:cubicBezTo>
                  <a:cubicBezTo>
                    <a:pt x="3650" y="1089"/>
                    <a:pt x="3400" y="1666"/>
                    <a:pt x="3124" y="2192"/>
                  </a:cubicBezTo>
                  <a:cubicBezTo>
                    <a:pt x="2723" y="2919"/>
                    <a:pt x="2272" y="3570"/>
                    <a:pt x="1721" y="4147"/>
                  </a:cubicBezTo>
                  <a:cubicBezTo>
                    <a:pt x="1219" y="4698"/>
                    <a:pt x="668" y="5174"/>
                    <a:pt x="392" y="5851"/>
                  </a:cubicBezTo>
                  <a:cubicBezTo>
                    <a:pt x="0" y="6773"/>
                    <a:pt x="478" y="7780"/>
                    <a:pt x="1453" y="7780"/>
                  </a:cubicBezTo>
                  <a:cubicBezTo>
                    <a:pt x="1539" y="7780"/>
                    <a:pt x="1628" y="7772"/>
                    <a:pt x="1721" y="7756"/>
                  </a:cubicBezTo>
                  <a:cubicBezTo>
                    <a:pt x="2648" y="7606"/>
                    <a:pt x="3099" y="6879"/>
                    <a:pt x="3701" y="6302"/>
                  </a:cubicBezTo>
                  <a:cubicBezTo>
                    <a:pt x="3776" y="6252"/>
                    <a:pt x="3826" y="6202"/>
                    <a:pt x="3876" y="6152"/>
                  </a:cubicBezTo>
                  <a:cubicBezTo>
                    <a:pt x="4152" y="5926"/>
                    <a:pt x="4452" y="5801"/>
                    <a:pt x="4728" y="5600"/>
                  </a:cubicBezTo>
                  <a:cubicBezTo>
                    <a:pt x="5380" y="5124"/>
                    <a:pt x="5781" y="4297"/>
                    <a:pt x="5706" y="3470"/>
                  </a:cubicBezTo>
                  <a:cubicBezTo>
                    <a:pt x="5706" y="3345"/>
                    <a:pt x="5681" y="3220"/>
                    <a:pt x="5756" y="3094"/>
                  </a:cubicBezTo>
                  <a:cubicBezTo>
                    <a:pt x="5808" y="3010"/>
                    <a:pt x="5901" y="2974"/>
                    <a:pt x="6001" y="2974"/>
                  </a:cubicBezTo>
                  <a:cubicBezTo>
                    <a:pt x="6140" y="2974"/>
                    <a:pt x="6295" y="3043"/>
                    <a:pt x="6382" y="3144"/>
                  </a:cubicBezTo>
                  <a:cubicBezTo>
                    <a:pt x="6533" y="3345"/>
                    <a:pt x="6558" y="3595"/>
                    <a:pt x="6633" y="3821"/>
                  </a:cubicBezTo>
                  <a:cubicBezTo>
                    <a:pt x="6909" y="4573"/>
                    <a:pt x="7761" y="5074"/>
                    <a:pt x="8212" y="5726"/>
                  </a:cubicBezTo>
                  <a:cubicBezTo>
                    <a:pt x="8813" y="6503"/>
                    <a:pt x="8638" y="7280"/>
                    <a:pt x="8914" y="8182"/>
                  </a:cubicBezTo>
                  <a:cubicBezTo>
                    <a:pt x="9017" y="8471"/>
                    <a:pt x="9291" y="8778"/>
                    <a:pt x="9581" y="8778"/>
                  </a:cubicBezTo>
                  <a:cubicBezTo>
                    <a:pt x="9642" y="8778"/>
                    <a:pt x="9704" y="8764"/>
                    <a:pt x="9766" y="8733"/>
                  </a:cubicBezTo>
                  <a:cubicBezTo>
                    <a:pt x="9966" y="8633"/>
                    <a:pt x="10041" y="8357"/>
                    <a:pt x="10067" y="8132"/>
                  </a:cubicBezTo>
                  <a:cubicBezTo>
                    <a:pt x="10543" y="5525"/>
                    <a:pt x="10693" y="2944"/>
                    <a:pt x="8688" y="939"/>
                  </a:cubicBezTo>
                  <a:cubicBezTo>
                    <a:pt x="8337" y="588"/>
                    <a:pt x="7961" y="262"/>
                    <a:pt x="7485" y="112"/>
                  </a:cubicBezTo>
                  <a:cubicBezTo>
                    <a:pt x="7256" y="33"/>
                    <a:pt x="7019" y="1"/>
                    <a:pt x="67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1"/>
            <p:cNvSpPr/>
            <p:nvPr/>
          </p:nvSpPr>
          <p:spPr>
            <a:xfrm>
              <a:off x="4721479" y="4233341"/>
              <a:ext cx="239538" cy="329231"/>
            </a:xfrm>
            <a:custGeom>
              <a:avLst/>
              <a:gdLst/>
              <a:ahLst/>
              <a:cxnLst/>
              <a:rect l="l" t="t" r="r" b="b"/>
              <a:pathLst>
                <a:path w="7144" h="9819" extrusionOk="0">
                  <a:moveTo>
                    <a:pt x="4751" y="1"/>
                  </a:moveTo>
                  <a:cubicBezTo>
                    <a:pt x="4201" y="1"/>
                    <a:pt x="3789" y="637"/>
                    <a:pt x="3234" y="984"/>
                  </a:cubicBezTo>
                  <a:cubicBezTo>
                    <a:pt x="2407" y="1535"/>
                    <a:pt x="703" y="1711"/>
                    <a:pt x="552" y="2939"/>
                  </a:cubicBezTo>
                  <a:cubicBezTo>
                    <a:pt x="552" y="3064"/>
                    <a:pt x="552" y="3164"/>
                    <a:pt x="552" y="3290"/>
                  </a:cubicBezTo>
                  <a:cubicBezTo>
                    <a:pt x="552" y="3640"/>
                    <a:pt x="627" y="3991"/>
                    <a:pt x="602" y="4342"/>
                  </a:cubicBezTo>
                  <a:cubicBezTo>
                    <a:pt x="602" y="4843"/>
                    <a:pt x="427" y="5345"/>
                    <a:pt x="302" y="5846"/>
                  </a:cubicBezTo>
                  <a:cubicBezTo>
                    <a:pt x="1" y="7024"/>
                    <a:pt x="1" y="8302"/>
                    <a:pt x="277" y="9480"/>
                  </a:cubicBezTo>
                  <a:cubicBezTo>
                    <a:pt x="327" y="9580"/>
                    <a:pt x="352" y="9706"/>
                    <a:pt x="452" y="9781"/>
                  </a:cubicBezTo>
                  <a:cubicBezTo>
                    <a:pt x="491" y="9807"/>
                    <a:pt x="532" y="9819"/>
                    <a:pt x="574" y="9819"/>
                  </a:cubicBezTo>
                  <a:cubicBezTo>
                    <a:pt x="768" y="9819"/>
                    <a:pt x="966" y="9557"/>
                    <a:pt x="1028" y="9330"/>
                  </a:cubicBezTo>
                  <a:cubicBezTo>
                    <a:pt x="1354" y="8277"/>
                    <a:pt x="1079" y="6473"/>
                    <a:pt x="1956" y="5696"/>
                  </a:cubicBezTo>
                  <a:cubicBezTo>
                    <a:pt x="2357" y="5295"/>
                    <a:pt x="2658" y="5370"/>
                    <a:pt x="3008" y="4818"/>
                  </a:cubicBezTo>
                  <a:cubicBezTo>
                    <a:pt x="3359" y="4292"/>
                    <a:pt x="3535" y="3716"/>
                    <a:pt x="4086" y="3365"/>
                  </a:cubicBezTo>
                  <a:cubicBezTo>
                    <a:pt x="4136" y="3340"/>
                    <a:pt x="4161" y="3315"/>
                    <a:pt x="4211" y="3315"/>
                  </a:cubicBezTo>
                  <a:cubicBezTo>
                    <a:pt x="4221" y="3313"/>
                    <a:pt x="4230" y="3312"/>
                    <a:pt x="4239" y="3312"/>
                  </a:cubicBezTo>
                  <a:cubicBezTo>
                    <a:pt x="4348" y="3312"/>
                    <a:pt x="4414" y="3449"/>
                    <a:pt x="4437" y="3565"/>
                  </a:cubicBezTo>
                  <a:cubicBezTo>
                    <a:pt x="4487" y="3941"/>
                    <a:pt x="4262" y="4317"/>
                    <a:pt x="4236" y="4718"/>
                  </a:cubicBezTo>
                  <a:cubicBezTo>
                    <a:pt x="4211" y="5044"/>
                    <a:pt x="4337" y="5345"/>
                    <a:pt x="4437" y="5645"/>
                  </a:cubicBezTo>
                  <a:cubicBezTo>
                    <a:pt x="4688" y="6297"/>
                    <a:pt x="4913" y="7350"/>
                    <a:pt x="5540" y="7726"/>
                  </a:cubicBezTo>
                  <a:cubicBezTo>
                    <a:pt x="5732" y="7875"/>
                    <a:pt x="5983" y="7952"/>
                    <a:pt x="6228" y="7952"/>
                  </a:cubicBezTo>
                  <a:cubicBezTo>
                    <a:pt x="6557" y="7952"/>
                    <a:pt x="6875" y="7813"/>
                    <a:pt x="7018" y="7525"/>
                  </a:cubicBezTo>
                  <a:cubicBezTo>
                    <a:pt x="7144" y="7250"/>
                    <a:pt x="7119" y="6924"/>
                    <a:pt x="7069" y="6623"/>
                  </a:cubicBezTo>
                  <a:cubicBezTo>
                    <a:pt x="6893" y="5295"/>
                    <a:pt x="6718" y="3941"/>
                    <a:pt x="6517" y="2588"/>
                  </a:cubicBezTo>
                  <a:cubicBezTo>
                    <a:pt x="6417" y="1886"/>
                    <a:pt x="6066" y="959"/>
                    <a:pt x="5590" y="457"/>
                  </a:cubicBezTo>
                  <a:cubicBezTo>
                    <a:pt x="5266" y="126"/>
                    <a:pt x="4995" y="1"/>
                    <a:pt x="475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1"/>
            <p:cNvSpPr/>
            <p:nvPr/>
          </p:nvSpPr>
          <p:spPr>
            <a:xfrm>
              <a:off x="4587861" y="4473887"/>
              <a:ext cx="279037" cy="220192"/>
            </a:xfrm>
            <a:custGeom>
              <a:avLst/>
              <a:gdLst/>
              <a:ahLst/>
              <a:cxnLst/>
              <a:rect l="l" t="t" r="r" b="b"/>
              <a:pathLst>
                <a:path w="8322" h="6567" extrusionOk="0">
                  <a:moveTo>
                    <a:pt x="1" y="0"/>
                  </a:moveTo>
                  <a:lnTo>
                    <a:pt x="1" y="1028"/>
                  </a:lnTo>
                  <a:lnTo>
                    <a:pt x="678" y="1028"/>
                  </a:lnTo>
                  <a:lnTo>
                    <a:pt x="1229" y="4111"/>
                  </a:lnTo>
                  <a:cubicBezTo>
                    <a:pt x="1480" y="5539"/>
                    <a:pt x="2708" y="6567"/>
                    <a:pt x="4161" y="6567"/>
                  </a:cubicBezTo>
                  <a:cubicBezTo>
                    <a:pt x="5615" y="6567"/>
                    <a:pt x="6868" y="5539"/>
                    <a:pt x="7119" y="4111"/>
                  </a:cubicBezTo>
                  <a:lnTo>
                    <a:pt x="7670" y="1028"/>
                  </a:lnTo>
                  <a:lnTo>
                    <a:pt x="8322" y="1028"/>
                  </a:lnTo>
                  <a:lnTo>
                    <a:pt x="8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1"/>
            <p:cNvSpPr/>
            <p:nvPr/>
          </p:nvSpPr>
          <p:spPr>
            <a:xfrm>
              <a:off x="4603017" y="4511709"/>
              <a:ext cx="249597" cy="34"/>
            </a:xfrm>
            <a:custGeom>
              <a:avLst/>
              <a:gdLst/>
              <a:ahLst/>
              <a:cxnLst/>
              <a:rect l="l" t="t" r="r" b="b"/>
              <a:pathLst>
                <a:path w="7444" h="1" fill="none" extrusionOk="0">
                  <a:moveTo>
                    <a:pt x="0" y="0"/>
                  </a:moveTo>
                  <a:lnTo>
                    <a:pt x="7444" y="0"/>
                  </a:ln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31"/>
          <p:cNvGrpSpPr/>
          <p:nvPr/>
        </p:nvGrpSpPr>
        <p:grpSpPr>
          <a:xfrm>
            <a:off x="6334732" y="2388996"/>
            <a:ext cx="2802160" cy="2208198"/>
            <a:chOff x="6334732" y="2125378"/>
            <a:chExt cx="2802160" cy="2208198"/>
          </a:xfrm>
        </p:grpSpPr>
        <p:sp>
          <p:nvSpPr>
            <p:cNvPr id="839" name="Google Shape;839;p31"/>
            <p:cNvSpPr/>
            <p:nvPr/>
          </p:nvSpPr>
          <p:spPr>
            <a:xfrm>
              <a:off x="7573898" y="2700435"/>
              <a:ext cx="230367" cy="195281"/>
            </a:xfrm>
            <a:custGeom>
              <a:avLst/>
              <a:gdLst/>
              <a:ahLst/>
              <a:cxnLst/>
              <a:rect l="l" t="t" r="r" b="b"/>
              <a:pathLst>
                <a:path w="4445" h="3768" extrusionOk="0">
                  <a:moveTo>
                    <a:pt x="3843" y="1"/>
                  </a:moveTo>
                  <a:cubicBezTo>
                    <a:pt x="3745" y="1"/>
                    <a:pt x="3633" y="26"/>
                    <a:pt x="3510" y="83"/>
                  </a:cubicBezTo>
                  <a:cubicBezTo>
                    <a:pt x="3309" y="158"/>
                    <a:pt x="3134" y="334"/>
                    <a:pt x="2983" y="484"/>
                  </a:cubicBezTo>
                  <a:cubicBezTo>
                    <a:pt x="2733" y="735"/>
                    <a:pt x="2532" y="885"/>
                    <a:pt x="2181" y="985"/>
                  </a:cubicBezTo>
                  <a:cubicBezTo>
                    <a:pt x="1981" y="1011"/>
                    <a:pt x="1780" y="1061"/>
                    <a:pt x="1605" y="1111"/>
                  </a:cubicBezTo>
                  <a:cubicBezTo>
                    <a:pt x="1530" y="1136"/>
                    <a:pt x="1454" y="1186"/>
                    <a:pt x="1379" y="1211"/>
                  </a:cubicBezTo>
                  <a:cubicBezTo>
                    <a:pt x="1104" y="1386"/>
                    <a:pt x="953" y="1687"/>
                    <a:pt x="778" y="1963"/>
                  </a:cubicBezTo>
                  <a:cubicBezTo>
                    <a:pt x="577" y="2239"/>
                    <a:pt x="352" y="2464"/>
                    <a:pt x="26" y="2539"/>
                  </a:cubicBezTo>
                  <a:cubicBezTo>
                    <a:pt x="1" y="2915"/>
                    <a:pt x="476" y="3491"/>
                    <a:pt x="702" y="3767"/>
                  </a:cubicBezTo>
                  <a:lnTo>
                    <a:pt x="702" y="3767"/>
                  </a:lnTo>
                  <a:cubicBezTo>
                    <a:pt x="663" y="3708"/>
                    <a:pt x="1806" y="2739"/>
                    <a:pt x="1906" y="2640"/>
                  </a:cubicBezTo>
                  <a:cubicBezTo>
                    <a:pt x="2357" y="2314"/>
                    <a:pt x="2833" y="2289"/>
                    <a:pt x="3334" y="2038"/>
                  </a:cubicBezTo>
                  <a:cubicBezTo>
                    <a:pt x="3760" y="1813"/>
                    <a:pt x="4061" y="1361"/>
                    <a:pt x="4262" y="935"/>
                  </a:cubicBezTo>
                  <a:cubicBezTo>
                    <a:pt x="4444" y="468"/>
                    <a:pt x="4265" y="1"/>
                    <a:pt x="3843" y="1"/>
                  </a:cubicBezTo>
                  <a:close/>
                  <a:moveTo>
                    <a:pt x="702" y="3767"/>
                  </a:moveTo>
                  <a:cubicBezTo>
                    <a:pt x="702" y="3767"/>
                    <a:pt x="702" y="3767"/>
                    <a:pt x="703" y="3767"/>
                  </a:cubicBezTo>
                  <a:cubicBezTo>
                    <a:pt x="702" y="3767"/>
                    <a:pt x="702" y="3767"/>
                    <a:pt x="702" y="3767"/>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1"/>
            <p:cNvSpPr/>
            <p:nvPr/>
          </p:nvSpPr>
          <p:spPr>
            <a:xfrm>
              <a:off x="7125815" y="3523009"/>
              <a:ext cx="26017" cy="569000"/>
            </a:xfrm>
            <a:custGeom>
              <a:avLst/>
              <a:gdLst/>
              <a:ahLst/>
              <a:cxnLst/>
              <a:rect l="l" t="t" r="r" b="b"/>
              <a:pathLst>
                <a:path w="502" h="10979" extrusionOk="0">
                  <a:moveTo>
                    <a:pt x="0" y="1"/>
                  </a:moveTo>
                  <a:lnTo>
                    <a:pt x="0" y="10978"/>
                  </a:lnTo>
                  <a:lnTo>
                    <a:pt x="501" y="10978"/>
                  </a:lnTo>
                  <a:lnTo>
                    <a:pt x="50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1"/>
            <p:cNvSpPr/>
            <p:nvPr/>
          </p:nvSpPr>
          <p:spPr>
            <a:xfrm>
              <a:off x="6912761" y="4091949"/>
              <a:ext cx="446897" cy="119563"/>
            </a:xfrm>
            <a:custGeom>
              <a:avLst/>
              <a:gdLst/>
              <a:ahLst/>
              <a:cxnLst/>
              <a:rect l="l" t="t" r="r" b="b"/>
              <a:pathLst>
                <a:path w="8623" h="2307" fill="none" extrusionOk="0">
                  <a:moveTo>
                    <a:pt x="1" y="2306"/>
                  </a:moveTo>
                  <a:cubicBezTo>
                    <a:pt x="1" y="702"/>
                    <a:pt x="2883" y="0"/>
                    <a:pt x="4312" y="0"/>
                  </a:cubicBezTo>
                  <a:cubicBezTo>
                    <a:pt x="6016" y="0"/>
                    <a:pt x="8622" y="627"/>
                    <a:pt x="8622" y="2306"/>
                  </a:cubicBez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1"/>
            <p:cNvSpPr/>
            <p:nvPr/>
          </p:nvSpPr>
          <p:spPr>
            <a:xfrm>
              <a:off x="7138772" y="4094540"/>
              <a:ext cx="52" cy="140345"/>
            </a:xfrm>
            <a:custGeom>
              <a:avLst/>
              <a:gdLst/>
              <a:ahLst/>
              <a:cxnLst/>
              <a:rect l="l" t="t" r="r" b="b"/>
              <a:pathLst>
                <a:path w="1" h="2708" fill="none" extrusionOk="0">
                  <a:moveTo>
                    <a:pt x="1" y="2707"/>
                  </a:moveTo>
                  <a:lnTo>
                    <a:pt x="1" y="0"/>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1"/>
            <p:cNvSpPr/>
            <p:nvPr/>
          </p:nvSpPr>
          <p:spPr>
            <a:xfrm>
              <a:off x="7323219" y="4195859"/>
              <a:ext cx="72816" cy="72764"/>
            </a:xfrm>
            <a:custGeom>
              <a:avLst/>
              <a:gdLst/>
              <a:ahLst/>
              <a:cxnLst/>
              <a:rect l="l" t="t" r="r" b="b"/>
              <a:pathLst>
                <a:path w="1405" h="1404" extrusionOk="0">
                  <a:moveTo>
                    <a:pt x="702" y="0"/>
                  </a:moveTo>
                  <a:cubicBezTo>
                    <a:pt x="301" y="0"/>
                    <a:pt x="1" y="301"/>
                    <a:pt x="1" y="702"/>
                  </a:cubicBezTo>
                  <a:cubicBezTo>
                    <a:pt x="1" y="1078"/>
                    <a:pt x="301" y="1404"/>
                    <a:pt x="702" y="1404"/>
                  </a:cubicBezTo>
                  <a:cubicBezTo>
                    <a:pt x="1078" y="1404"/>
                    <a:pt x="1404" y="1078"/>
                    <a:pt x="1404" y="702"/>
                  </a:cubicBezTo>
                  <a:cubicBezTo>
                    <a:pt x="1404" y="301"/>
                    <a:pt x="1078"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1"/>
            <p:cNvSpPr/>
            <p:nvPr/>
          </p:nvSpPr>
          <p:spPr>
            <a:xfrm>
              <a:off x="7101095" y="4195859"/>
              <a:ext cx="72816" cy="72764"/>
            </a:xfrm>
            <a:custGeom>
              <a:avLst/>
              <a:gdLst/>
              <a:ahLst/>
              <a:cxnLst/>
              <a:rect l="l" t="t" r="r" b="b"/>
              <a:pathLst>
                <a:path w="1405" h="1404" extrusionOk="0">
                  <a:moveTo>
                    <a:pt x="703" y="0"/>
                  </a:moveTo>
                  <a:cubicBezTo>
                    <a:pt x="327" y="0"/>
                    <a:pt x="1" y="301"/>
                    <a:pt x="1" y="702"/>
                  </a:cubicBezTo>
                  <a:cubicBezTo>
                    <a:pt x="1" y="1078"/>
                    <a:pt x="327" y="1404"/>
                    <a:pt x="703" y="1404"/>
                  </a:cubicBezTo>
                  <a:cubicBezTo>
                    <a:pt x="1104" y="1404"/>
                    <a:pt x="1405" y="1078"/>
                    <a:pt x="1405" y="702"/>
                  </a:cubicBezTo>
                  <a:cubicBezTo>
                    <a:pt x="1405" y="301"/>
                    <a:pt x="1104" y="0"/>
                    <a:pt x="70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1"/>
            <p:cNvSpPr/>
            <p:nvPr/>
          </p:nvSpPr>
          <p:spPr>
            <a:xfrm>
              <a:off x="6880318" y="4195859"/>
              <a:ext cx="72764" cy="72764"/>
            </a:xfrm>
            <a:custGeom>
              <a:avLst/>
              <a:gdLst/>
              <a:ahLst/>
              <a:cxnLst/>
              <a:rect l="l" t="t" r="r" b="b"/>
              <a:pathLst>
                <a:path w="1404" h="1404" extrusionOk="0">
                  <a:moveTo>
                    <a:pt x="702" y="0"/>
                  </a:moveTo>
                  <a:cubicBezTo>
                    <a:pt x="326" y="0"/>
                    <a:pt x="0" y="301"/>
                    <a:pt x="0" y="702"/>
                  </a:cubicBezTo>
                  <a:cubicBezTo>
                    <a:pt x="0" y="1078"/>
                    <a:pt x="326" y="1404"/>
                    <a:pt x="702" y="1404"/>
                  </a:cubicBezTo>
                  <a:cubicBezTo>
                    <a:pt x="1103" y="1404"/>
                    <a:pt x="1404" y="1078"/>
                    <a:pt x="1404" y="702"/>
                  </a:cubicBezTo>
                  <a:cubicBezTo>
                    <a:pt x="1404" y="301"/>
                    <a:pt x="1103"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1"/>
            <p:cNvSpPr/>
            <p:nvPr/>
          </p:nvSpPr>
          <p:spPr>
            <a:xfrm>
              <a:off x="6706236" y="2782630"/>
              <a:ext cx="681981" cy="787240"/>
            </a:xfrm>
            <a:custGeom>
              <a:avLst/>
              <a:gdLst/>
              <a:ahLst/>
              <a:cxnLst/>
              <a:rect l="l" t="t" r="r" b="b"/>
              <a:pathLst>
                <a:path w="13159" h="15190" extrusionOk="0">
                  <a:moveTo>
                    <a:pt x="2532" y="1"/>
                  </a:moveTo>
                  <a:cubicBezTo>
                    <a:pt x="1154" y="1"/>
                    <a:pt x="1" y="1129"/>
                    <a:pt x="1" y="2532"/>
                  </a:cubicBezTo>
                  <a:lnTo>
                    <a:pt x="1" y="11555"/>
                  </a:lnTo>
                  <a:cubicBezTo>
                    <a:pt x="1" y="13560"/>
                    <a:pt x="1655" y="15189"/>
                    <a:pt x="3635" y="15189"/>
                  </a:cubicBezTo>
                  <a:lnTo>
                    <a:pt x="12733" y="15189"/>
                  </a:lnTo>
                  <a:cubicBezTo>
                    <a:pt x="12958" y="15189"/>
                    <a:pt x="13159" y="14989"/>
                    <a:pt x="13159" y="14763"/>
                  </a:cubicBezTo>
                  <a:cubicBezTo>
                    <a:pt x="13159" y="14537"/>
                    <a:pt x="12958" y="14337"/>
                    <a:pt x="12733" y="14337"/>
                  </a:cubicBezTo>
                  <a:lnTo>
                    <a:pt x="11580" y="14337"/>
                  </a:lnTo>
                  <a:cubicBezTo>
                    <a:pt x="9525" y="14337"/>
                    <a:pt x="7871" y="12658"/>
                    <a:pt x="7871" y="10603"/>
                  </a:cubicBezTo>
                  <a:lnTo>
                    <a:pt x="7871" y="2532"/>
                  </a:lnTo>
                  <a:cubicBezTo>
                    <a:pt x="7871" y="1129"/>
                    <a:pt x="6718" y="1"/>
                    <a:pt x="5339"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1"/>
            <p:cNvSpPr/>
            <p:nvPr/>
          </p:nvSpPr>
          <p:spPr>
            <a:xfrm>
              <a:off x="7926553" y="4034786"/>
              <a:ext cx="331273" cy="232907"/>
            </a:xfrm>
            <a:custGeom>
              <a:avLst/>
              <a:gdLst/>
              <a:ahLst/>
              <a:cxnLst/>
              <a:rect l="l" t="t" r="r" b="b"/>
              <a:pathLst>
                <a:path w="6392" h="4494" extrusionOk="0">
                  <a:moveTo>
                    <a:pt x="652" y="1"/>
                  </a:moveTo>
                  <a:cubicBezTo>
                    <a:pt x="402" y="1"/>
                    <a:pt x="126" y="201"/>
                    <a:pt x="51" y="452"/>
                  </a:cubicBezTo>
                  <a:cubicBezTo>
                    <a:pt x="1" y="627"/>
                    <a:pt x="51" y="803"/>
                    <a:pt x="76" y="978"/>
                  </a:cubicBezTo>
                  <a:cubicBezTo>
                    <a:pt x="226" y="1605"/>
                    <a:pt x="402" y="2231"/>
                    <a:pt x="627" y="2808"/>
                  </a:cubicBezTo>
                  <a:cubicBezTo>
                    <a:pt x="778" y="3183"/>
                    <a:pt x="928" y="3534"/>
                    <a:pt x="1053" y="3910"/>
                  </a:cubicBezTo>
                  <a:cubicBezTo>
                    <a:pt x="1154" y="4186"/>
                    <a:pt x="1304" y="4437"/>
                    <a:pt x="1655" y="4487"/>
                  </a:cubicBezTo>
                  <a:cubicBezTo>
                    <a:pt x="1682" y="4491"/>
                    <a:pt x="1711" y="4493"/>
                    <a:pt x="1740" y="4493"/>
                  </a:cubicBezTo>
                  <a:cubicBezTo>
                    <a:pt x="1869" y="4493"/>
                    <a:pt x="2008" y="4452"/>
                    <a:pt x="2131" y="4412"/>
                  </a:cubicBezTo>
                  <a:cubicBezTo>
                    <a:pt x="2983" y="4161"/>
                    <a:pt x="3835" y="3910"/>
                    <a:pt x="4662" y="3660"/>
                  </a:cubicBezTo>
                  <a:cubicBezTo>
                    <a:pt x="5038" y="3534"/>
                    <a:pt x="6392" y="3033"/>
                    <a:pt x="5840" y="2482"/>
                  </a:cubicBezTo>
                  <a:cubicBezTo>
                    <a:pt x="5690" y="2356"/>
                    <a:pt x="5515" y="2331"/>
                    <a:pt x="5339" y="2306"/>
                  </a:cubicBezTo>
                  <a:cubicBezTo>
                    <a:pt x="5306" y="2305"/>
                    <a:pt x="5273" y="2304"/>
                    <a:pt x="5241" y="2304"/>
                  </a:cubicBezTo>
                  <a:cubicBezTo>
                    <a:pt x="4775" y="2304"/>
                    <a:pt x="4330" y="2462"/>
                    <a:pt x="3885" y="2532"/>
                  </a:cubicBezTo>
                  <a:cubicBezTo>
                    <a:pt x="3850" y="2536"/>
                    <a:pt x="3815" y="2537"/>
                    <a:pt x="3779" y="2537"/>
                  </a:cubicBezTo>
                  <a:cubicBezTo>
                    <a:pt x="3330" y="2537"/>
                    <a:pt x="2839" y="2254"/>
                    <a:pt x="2607" y="1905"/>
                  </a:cubicBezTo>
                  <a:cubicBezTo>
                    <a:pt x="2532" y="1805"/>
                    <a:pt x="2457" y="1680"/>
                    <a:pt x="2407" y="1554"/>
                  </a:cubicBezTo>
                  <a:cubicBezTo>
                    <a:pt x="2031" y="878"/>
                    <a:pt x="1780" y="326"/>
                    <a:pt x="1003" y="76"/>
                  </a:cubicBezTo>
                  <a:cubicBezTo>
                    <a:pt x="878" y="26"/>
                    <a:pt x="778" y="1"/>
                    <a:pt x="6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1"/>
            <p:cNvSpPr/>
            <p:nvPr/>
          </p:nvSpPr>
          <p:spPr>
            <a:xfrm>
              <a:off x="7053104" y="3239731"/>
              <a:ext cx="724789" cy="330962"/>
            </a:xfrm>
            <a:custGeom>
              <a:avLst/>
              <a:gdLst/>
              <a:ahLst/>
              <a:cxnLst/>
              <a:rect l="l" t="t" r="r" b="b"/>
              <a:pathLst>
                <a:path w="13985" h="6386" extrusionOk="0">
                  <a:moveTo>
                    <a:pt x="3901" y="0"/>
                  </a:moveTo>
                  <a:cubicBezTo>
                    <a:pt x="2054" y="0"/>
                    <a:pt x="1" y="1505"/>
                    <a:pt x="50" y="3512"/>
                  </a:cubicBezTo>
                  <a:cubicBezTo>
                    <a:pt x="100" y="4765"/>
                    <a:pt x="952" y="6093"/>
                    <a:pt x="2331" y="6118"/>
                  </a:cubicBezTo>
                  <a:lnTo>
                    <a:pt x="2431" y="6118"/>
                  </a:lnTo>
                  <a:cubicBezTo>
                    <a:pt x="4461" y="6143"/>
                    <a:pt x="6491" y="6143"/>
                    <a:pt x="8546" y="6169"/>
                  </a:cubicBezTo>
                  <a:cubicBezTo>
                    <a:pt x="9403" y="6169"/>
                    <a:pt x="10423" y="6385"/>
                    <a:pt x="11377" y="6385"/>
                  </a:cubicBezTo>
                  <a:cubicBezTo>
                    <a:pt x="12014" y="6385"/>
                    <a:pt x="12621" y="6289"/>
                    <a:pt x="13133" y="5968"/>
                  </a:cubicBezTo>
                  <a:cubicBezTo>
                    <a:pt x="13333" y="5868"/>
                    <a:pt x="13483" y="5717"/>
                    <a:pt x="13609" y="5567"/>
                  </a:cubicBezTo>
                  <a:cubicBezTo>
                    <a:pt x="13759" y="5341"/>
                    <a:pt x="13809" y="5116"/>
                    <a:pt x="13859" y="4865"/>
                  </a:cubicBezTo>
                  <a:cubicBezTo>
                    <a:pt x="13935" y="4539"/>
                    <a:pt x="13960" y="4239"/>
                    <a:pt x="13985" y="3913"/>
                  </a:cubicBezTo>
                  <a:cubicBezTo>
                    <a:pt x="13985" y="3336"/>
                    <a:pt x="13935" y="2785"/>
                    <a:pt x="13734" y="2259"/>
                  </a:cubicBezTo>
                  <a:cubicBezTo>
                    <a:pt x="13408" y="1432"/>
                    <a:pt x="12782" y="705"/>
                    <a:pt x="11955" y="429"/>
                  </a:cubicBezTo>
                  <a:cubicBezTo>
                    <a:pt x="11478" y="279"/>
                    <a:pt x="10977" y="254"/>
                    <a:pt x="10476" y="229"/>
                  </a:cubicBezTo>
                  <a:cubicBezTo>
                    <a:pt x="8321" y="153"/>
                    <a:pt x="6190" y="78"/>
                    <a:pt x="4035" y="3"/>
                  </a:cubicBezTo>
                  <a:cubicBezTo>
                    <a:pt x="3990" y="1"/>
                    <a:pt x="3946" y="0"/>
                    <a:pt x="390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1"/>
            <p:cNvSpPr/>
            <p:nvPr/>
          </p:nvSpPr>
          <p:spPr>
            <a:xfrm>
              <a:off x="6810146" y="3116490"/>
              <a:ext cx="635233" cy="441663"/>
            </a:xfrm>
            <a:custGeom>
              <a:avLst/>
              <a:gdLst/>
              <a:ahLst/>
              <a:cxnLst/>
              <a:rect l="l" t="t" r="r" b="b"/>
              <a:pathLst>
                <a:path w="12257" h="8522" extrusionOk="0">
                  <a:moveTo>
                    <a:pt x="1" y="0"/>
                  </a:moveTo>
                  <a:lnTo>
                    <a:pt x="1" y="5689"/>
                  </a:lnTo>
                  <a:cubicBezTo>
                    <a:pt x="51" y="7569"/>
                    <a:pt x="1530" y="8521"/>
                    <a:pt x="3435" y="8521"/>
                  </a:cubicBezTo>
                  <a:lnTo>
                    <a:pt x="6718" y="8496"/>
                  </a:lnTo>
                  <a:cubicBezTo>
                    <a:pt x="8623" y="8496"/>
                    <a:pt x="12257" y="6667"/>
                    <a:pt x="10277" y="5589"/>
                  </a:cubicBezTo>
                  <a:cubicBezTo>
                    <a:pt x="8146" y="4436"/>
                    <a:pt x="7294" y="0"/>
                    <a:pt x="72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1"/>
            <p:cNvSpPr/>
            <p:nvPr/>
          </p:nvSpPr>
          <p:spPr>
            <a:xfrm>
              <a:off x="6797190" y="3263674"/>
              <a:ext cx="1018384" cy="442025"/>
            </a:xfrm>
            <a:custGeom>
              <a:avLst/>
              <a:gdLst/>
              <a:ahLst/>
              <a:cxnLst/>
              <a:rect l="l" t="t" r="r" b="b"/>
              <a:pathLst>
                <a:path w="19650" h="8529" extrusionOk="0">
                  <a:moveTo>
                    <a:pt x="5137" y="1"/>
                  </a:moveTo>
                  <a:cubicBezTo>
                    <a:pt x="4693" y="1"/>
                    <a:pt x="4249" y="31"/>
                    <a:pt x="3810" y="92"/>
                  </a:cubicBezTo>
                  <a:cubicBezTo>
                    <a:pt x="2306" y="293"/>
                    <a:pt x="727" y="544"/>
                    <a:pt x="351" y="2248"/>
                  </a:cubicBezTo>
                  <a:cubicBezTo>
                    <a:pt x="0" y="3777"/>
                    <a:pt x="978" y="5280"/>
                    <a:pt x="2507" y="5631"/>
                  </a:cubicBezTo>
                  <a:lnTo>
                    <a:pt x="2607" y="5631"/>
                  </a:lnTo>
                  <a:lnTo>
                    <a:pt x="16792" y="8438"/>
                  </a:lnTo>
                  <a:cubicBezTo>
                    <a:pt x="16843" y="8438"/>
                    <a:pt x="16868" y="8463"/>
                    <a:pt x="16893" y="8463"/>
                  </a:cubicBezTo>
                  <a:cubicBezTo>
                    <a:pt x="16968" y="8489"/>
                    <a:pt x="17043" y="8489"/>
                    <a:pt x="17118" y="8514"/>
                  </a:cubicBezTo>
                  <a:cubicBezTo>
                    <a:pt x="17211" y="8524"/>
                    <a:pt x="17301" y="8529"/>
                    <a:pt x="17390" y="8529"/>
                  </a:cubicBezTo>
                  <a:cubicBezTo>
                    <a:pt x="18386" y="8529"/>
                    <a:pt x="19144" y="7895"/>
                    <a:pt x="19374" y="6859"/>
                  </a:cubicBezTo>
                  <a:cubicBezTo>
                    <a:pt x="19650" y="5631"/>
                    <a:pt x="18948" y="4504"/>
                    <a:pt x="17645" y="3626"/>
                  </a:cubicBezTo>
                  <a:cubicBezTo>
                    <a:pt x="16116" y="2624"/>
                    <a:pt x="9950" y="1120"/>
                    <a:pt x="9098" y="769"/>
                  </a:cubicBezTo>
                  <a:cubicBezTo>
                    <a:pt x="7852" y="278"/>
                    <a:pt x="6493" y="1"/>
                    <a:pt x="5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1"/>
            <p:cNvSpPr/>
            <p:nvPr/>
          </p:nvSpPr>
          <p:spPr>
            <a:xfrm>
              <a:off x="7482996" y="4072463"/>
              <a:ext cx="267630" cy="233529"/>
            </a:xfrm>
            <a:custGeom>
              <a:avLst/>
              <a:gdLst/>
              <a:ahLst/>
              <a:cxnLst/>
              <a:rect l="l" t="t" r="r" b="b"/>
              <a:pathLst>
                <a:path w="5164" h="4506" extrusionOk="0">
                  <a:moveTo>
                    <a:pt x="1513" y="0"/>
                  </a:moveTo>
                  <a:cubicBezTo>
                    <a:pt x="1061" y="0"/>
                    <a:pt x="638" y="327"/>
                    <a:pt x="552" y="802"/>
                  </a:cubicBezTo>
                  <a:lnTo>
                    <a:pt x="502" y="1128"/>
                  </a:lnTo>
                  <a:lnTo>
                    <a:pt x="51" y="3334"/>
                  </a:lnTo>
                  <a:cubicBezTo>
                    <a:pt x="0" y="3534"/>
                    <a:pt x="151" y="3735"/>
                    <a:pt x="351" y="3760"/>
                  </a:cubicBezTo>
                  <a:cubicBezTo>
                    <a:pt x="1128" y="3910"/>
                    <a:pt x="1905" y="4035"/>
                    <a:pt x="2657" y="4186"/>
                  </a:cubicBezTo>
                  <a:cubicBezTo>
                    <a:pt x="3081" y="4254"/>
                    <a:pt x="3770" y="4505"/>
                    <a:pt x="4333" y="4505"/>
                  </a:cubicBezTo>
                  <a:cubicBezTo>
                    <a:pt x="4602" y="4505"/>
                    <a:pt x="4843" y="4448"/>
                    <a:pt x="5013" y="4286"/>
                  </a:cubicBezTo>
                  <a:cubicBezTo>
                    <a:pt x="5113" y="4186"/>
                    <a:pt x="5163" y="4035"/>
                    <a:pt x="5113" y="3910"/>
                  </a:cubicBezTo>
                  <a:cubicBezTo>
                    <a:pt x="5088" y="3835"/>
                    <a:pt x="5038" y="3785"/>
                    <a:pt x="4988" y="3760"/>
                  </a:cubicBezTo>
                  <a:cubicBezTo>
                    <a:pt x="4386" y="3284"/>
                    <a:pt x="3509" y="3208"/>
                    <a:pt x="2958" y="2657"/>
                  </a:cubicBezTo>
                  <a:cubicBezTo>
                    <a:pt x="2582" y="2306"/>
                    <a:pt x="2507" y="1930"/>
                    <a:pt x="2507" y="1504"/>
                  </a:cubicBezTo>
                  <a:cubicBezTo>
                    <a:pt x="2507" y="1354"/>
                    <a:pt x="2507" y="1203"/>
                    <a:pt x="2507" y="1053"/>
                  </a:cubicBezTo>
                  <a:cubicBezTo>
                    <a:pt x="2507" y="577"/>
                    <a:pt x="2206" y="126"/>
                    <a:pt x="1730" y="25"/>
                  </a:cubicBezTo>
                  <a:cubicBezTo>
                    <a:pt x="1658" y="8"/>
                    <a:pt x="1585" y="0"/>
                    <a:pt x="151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1"/>
            <p:cNvSpPr/>
            <p:nvPr/>
          </p:nvSpPr>
          <p:spPr>
            <a:xfrm>
              <a:off x="7177744" y="2495621"/>
              <a:ext cx="513131" cy="645029"/>
            </a:xfrm>
            <a:custGeom>
              <a:avLst/>
              <a:gdLst/>
              <a:ahLst/>
              <a:cxnLst/>
              <a:rect l="l" t="t" r="r" b="b"/>
              <a:pathLst>
                <a:path w="9901" h="12446" extrusionOk="0">
                  <a:moveTo>
                    <a:pt x="226" y="0"/>
                  </a:moveTo>
                  <a:cubicBezTo>
                    <a:pt x="151" y="0"/>
                    <a:pt x="26" y="0"/>
                    <a:pt x="1" y="100"/>
                  </a:cubicBezTo>
                  <a:cubicBezTo>
                    <a:pt x="1" y="125"/>
                    <a:pt x="1" y="176"/>
                    <a:pt x="26" y="201"/>
                  </a:cubicBezTo>
                  <a:lnTo>
                    <a:pt x="502" y="3860"/>
                  </a:lnTo>
                  <a:cubicBezTo>
                    <a:pt x="452" y="3534"/>
                    <a:pt x="402" y="3208"/>
                    <a:pt x="327" y="2907"/>
                  </a:cubicBezTo>
                  <a:lnTo>
                    <a:pt x="327" y="2907"/>
                  </a:lnTo>
                  <a:cubicBezTo>
                    <a:pt x="552" y="4286"/>
                    <a:pt x="778" y="5664"/>
                    <a:pt x="1003" y="7043"/>
                  </a:cubicBezTo>
                  <a:cubicBezTo>
                    <a:pt x="1204" y="8346"/>
                    <a:pt x="1329" y="9674"/>
                    <a:pt x="1755" y="10927"/>
                  </a:cubicBezTo>
                  <a:cubicBezTo>
                    <a:pt x="1880" y="11379"/>
                    <a:pt x="2081" y="12131"/>
                    <a:pt x="2582" y="12306"/>
                  </a:cubicBezTo>
                  <a:cubicBezTo>
                    <a:pt x="2926" y="12421"/>
                    <a:pt x="3204" y="12445"/>
                    <a:pt x="3496" y="12445"/>
                  </a:cubicBezTo>
                  <a:cubicBezTo>
                    <a:pt x="3716" y="12445"/>
                    <a:pt x="3943" y="12431"/>
                    <a:pt x="4211" y="12431"/>
                  </a:cubicBezTo>
                  <a:cubicBezTo>
                    <a:pt x="4462" y="12431"/>
                    <a:pt x="4738" y="12431"/>
                    <a:pt x="4988" y="12356"/>
                  </a:cubicBezTo>
                  <a:cubicBezTo>
                    <a:pt x="5715" y="12181"/>
                    <a:pt x="6166" y="11479"/>
                    <a:pt x="6492" y="10827"/>
                  </a:cubicBezTo>
                  <a:cubicBezTo>
                    <a:pt x="6818" y="10075"/>
                    <a:pt x="7169" y="9599"/>
                    <a:pt x="7845" y="9098"/>
                  </a:cubicBezTo>
                  <a:cubicBezTo>
                    <a:pt x="8296" y="8772"/>
                    <a:pt x="8748" y="8396"/>
                    <a:pt x="9174" y="8020"/>
                  </a:cubicBezTo>
                  <a:cubicBezTo>
                    <a:pt x="9349" y="7870"/>
                    <a:pt x="9725" y="7619"/>
                    <a:pt x="9800" y="7419"/>
                  </a:cubicBezTo>
                  <a:cubicBezTo>
                    <a:pt x="9901" y="7193"/>
                    <a:pt x="9750" y="7118"/>
                    <a:pt x="9600" y="6968"/>
                  </a:cubicBezTo>
                  <a:cubicBezTo>
                    <a:pt x="9073" y="6441"/>
                    <a:pt x="8497" y="5965"/>
                    <a:pt x="8021" y="5414"/>
                  </a:cubicBezTo>
                  <a:cubicBezTo>
                    <a:pt x="7545" y="5840"/>
                    <a:pt x="7068" y="6291"/>
                    <a:pt x="6567" y="6742"/>
                  </a:cubicBezTo>
                  <a:cubicBezTo>
                    <a:pt x="6241" y="7068"/>
                    <a:pt x="5890" y="7369"/>
                    <a:pt x="5540" y="7694"/>
                  </a:cubicBezTo>
                  <a:cubicBezTo>
                    <a:pt x="5389" y="7845"/>
                    <a:pt x="4487" y="8446"/>
                    <a:pt x="4487" y="8597"/>
                  </a:cubicBezTo>
                  <a:cubicBezTo>
                    <a:pt x="4412" y="7519"/>
                    <a:pt x="4312" y="6416"/>
                    <a:pt x="3936" y="5414"/>
                  </a:cubicBezTo>
                  <a:cubicBezTo>
                    <a:pt x="3885" y="5288"/>
                    <a:pt x="3835" y="5163"/>
                    <a:pt x="3835" y="5038"/>
                  </a:cubicBezTo>
                  <a:cubicBezTo>
                    <a:pt x="3810" y="4887"/>
                    <a:pt x="3860" y="4712"/>
                    <a:pt x="3885" y="4562"/>
                  </a:cubicBezTo>
                  <a:cubicBezTo>
                    <a:pt x="4061" y="3709"/>
                    <a:pt x="3936" y="2807"/>
                    <a:pt x="3560" y="2005"/>
                  </a:cubicBezTo>
                  <a:cubicBezTo>
                    <a:pt x="3184" y="1178"/>
                    <a:pt x="2682" y="702"/>
                    <a:pt x="1830" y="426"/>
                  </a:cubicBezTo>
                  <a:cubicBezTo>
                    <a:pt x="1304" y="251"/>
                    <a:pt x="778" y="100"/>
                    <a:pt x="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1"/>
            <p:cNvSpPr/>
            <p:nvPr/>
          </p:nvSpPr>
          <p:spPr>
            <a:xfrm>
              <a:off x="7525217" y="3420965"/>
              <a:ext cx="537748" cy="725877"/>
            </a:xfrm>
            <a:custGeom>
              <a:avLst/>
              <a:gdLst/>
              <a:ahLst/>
              <a:cxnLst/>
              <a:rect l="l" t="t" r="r" b="b"/>
              <a:pathLst>
                <a:path w="10376" h="14006" extrusionOk="0">
                  <a:moveTo>
                    <a:pt x="3409" y="1"/>
                  </a:moveTo>
                  <a:cubicBezTo>
                    <a:pt x="3027" y="1"/>
                    <a:pt x="2649" y="60"/>
                    <a:pt x="2281" y="140"/>
                  </a:cubicBezTo>
                  <a:cubicBezTo>
                    <a:pt x="1955" y="215"/>
                    <a:pt x="1654" y="391"/>
                    <a:pt x="1354" y="466"/>
                  </a:cubicBezTo>
                  <a:cubicBezTo>
                    <a:pt x="903" y="566"/>
                    <a:pt x="251" y="441"/>
                    <a:pt x="76" y="992"/>
                  </a:cubicBezTo>
                  <a:cubicBezTo>
                    <a:pt x="0" y="1243"/>
                    <a:pt x="50" y="1494"/>
                    <a:pt x="101" y="1744"/>
                  </a:cubicBezTo>
                  <a:cubicBezTo>
                    <a:pt x="201" y="2170"/>
                    <a:pt x="326" y="2571"/>
                    <a:pt x="477" y="2947"/>
                  </a:cubicBezTo>
                  <a:cubicBezTo>
                    <a:pt x="702" y="3448"/>
                    <a:pt x="953" y="3950"/>
                    <a:pt x="1128" y="4451"/>
                  </a:cubicBezTo>
                  <a:cubicBezTo>
                    <a:pt x="1279" y="4852"/>
                    <a:pt x="1354" y="5253"/>
                    <a:pt x="1504" y="5629"/>
                  </a:cubicBezTo>
                  <a:cubicBezTo>
                    <a:pt x="1755" y="6256"/>
                    <a:pt x="2206" y="6782"/>
                    <a:pt x="2732" y="7158"/>
                  </a:cubicBezTo>
                  <a:cubicBezTo>
                    <a:pt x="3058" y="7408"/>
                    <a:pt x="3434" y="7584"/>
                    <a:pt x="3685" y="7935"/>
                  </a:cubicBezTo>
                  <a:cubicBezTo>
                    <a:pt x="3835" y="8160"/>
                    <a:pt x="3860" y="8411"/>
                    <a:pt x="3960" y="8687"/>
                  </a:cubicBezTo>
                  <a:cubicBezTo>
                    <a:pt x="4211" y="9363"/>
                    <a:pt x="4512" y="10115"/>
                    <a:pt x="5138" y="10491"/>
                  </a:cubicBezTo>
                  <a:cubicBezTo>
                    <a:pt x="5314" y="10591"/>
                    <a:pt x="5489" y="10667"/>
                    <a:pt x="5614" y="10817"/>
                  </a:cubicBezTo>
                  <a:cubicBezTo>
                    <a:pt x="5690" y="10942"/>
                    <a:pt x="5740" y="11068"/>
                    <a:pt x="5790" y="11193"/>
                  </a:cubicBezTo>
                  <a:cubicBezTo>
                    <a:pt x="5915" y="11569"/>
                    <a:pt x="6066" y="11945"/>
                    <a:pt x="6316" y="12246"/>
                  </a:cubicBezTo>
                  <a:cubicBezTo>
                    <a:pt x="6542" y="12546"/>
                    <a:pt x="6842" y="12747"/>
                    <a:pt x="7068" y="13022"/>
                  </a:cubicBezTo>
                  <a:cubicBezTo>
                    <a:pt x="7294" y="13323"/>
                    <a:pt x="7369" y="13674"/>
                    <a:pt x="7519" y="14000"/>
                  </a:cubicBezTo>
                  <a:cubicBezTo>
                    <a:pt x="7521" y="14004"/>
                    <a:pt x="7527" y="14006"/>
                    <a:pt x="7537" y="14006"/>
                  </a:cubicBezTo>
                  <a:cubicBezTo>
                    <a:pt x="7785" y="14006"/>
                    <a:pt x="10375" y="12871"/>
                    <a:pt x="10351" y="12847"/>
                  </a:cubicBezTo>
                  <a:cubicBezTo>
                    <a:pt x="9123" y="10240"/>
                    <a:pt x="8221" y="7534"/>
                    <a:pt x="7243" y="4827"/>
                  </a:cubicBezTo>
                  <a:cubicBezTo>
                    <a:pt x="6792" y="3549"/>
                    <a:pt x="6316" y="2220"/>
                    <a:pt x="5464" y="1118"/>
                  </a:cubicBezTo>
                  <a:cubicBezTo>
                    <a:pt x="5063" y="591"/>
                    <a:pt x="4712" y="215"/>
                    <a:pt x="4061" y="65"/>
                  </a:cubicBezTo>
                  <a:cubicBezTo>
                    <a:pt x="3843" y="20"/>
                    <a:pt x="3626" y="1"/>
                    <a:pt x="3409" y="1"/>
                  </a:cubicBezTo>
                  <a:close/>
                </a:path>
              </a:pathLst>
            </a:cu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6743913" y="2496917"/>
              <a:ext cx="545626" cy="778066"/>
            </a:xfrm>
            <a:custGeom>
              <a:avLst/>
              <a:gdLst/>
              <a:ahLst/>
              <a:cxnLst/>
              <a:rect l="l" t="t" r="r" b="b"/>
              <a:pathLst>
                <a:path w="10528" h="15013" extrusionOk="0">
                  <a:moveTo>
                    <a:pt x="6191" y="0"/>
                  </a:moveTo>
                  <a:lnTo>
                    <a:pt x="5088" y="125"/>
                  </a:lnTo>
                  <a:cubicBezTo>
                    <a:pt x="3911" y="251"/>
                    <a:pt x="2682" y="401"/>
                    <a:pt x="1755" y="1128"/>
                  </a:cubicBezTo>
                  <a:cubicBezTo>
                    <a:pt x="652" y="2030"/>
                    <a:pt x="1" y="3584"/>
                    <a:pt x="226" y="4988"/>
                  </a:cubicBezTo>
                  <a:cubicBezTo>
                    <a:pt x="352" y="5740"/>
                    <a:pt x="602" y="6491"/>
                    <a:pt x="677" y="7268"/>
                  </a:cubicBezTo>
                  <a:cubicBezTo>
                    <a:pt x="953" y="9850"/>
                    <a:pt x="1154" y="12431"/>
                    <a:pt x="1304" y="15013"/>
                  </a:cubicBezTo>
                  <a:cubicBezTo>
                    <a:pt x="2532" y="14938"/>
                    <a:pt x="3785" y="14938"/>
                    <a:pt x="5038" y="14862"/>
                  </a:cubicBezTo>
                  <a:cubicBezTo>
                    <a:pt x="6567" y="14787"/>
                    <a:pt x="8297" y="14712"/>
                    <a:pt x="9775" y="14161"/>
                  </a:cubicBezTo>
                  <a:cubicBezTo>
                    <a:pt x="9951" y="12030"/>
                    <a:pt x="10527" y="9925"/>
                    <a:pt x="10502" y="7795"/>
                  </a:cubicBezTo>
                  <a:cubicBezTo>
                    <a:pt x="10477" y="6742"/>
                    <a:pt x="10452" y="5689"/>
                    <a:pt x="10452" y="4662"/>
                  </a:cubicBezTo>
                  <a:lnTo>
                    <a:pt x="6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7476518" y="3260254"/>
              <a:ext cx="344229" cy="889596"/>
            </a:xfrm>
            <a:custGeom>
              <a:avLst/>
              <a:gdLst/>
              <a:ahLst/>
              <a:cxnLst/>
              <a:rect l="l" t="t" r="r" b="b"/>
              <a:pathLst>
                <a:path w="6642" h="17165" extrusionOk="0">
                  <a:moveTo>
                    <a:pt x="2750" y="1"/>
                  </a:moveTo>
                  <a:cubicBezTo>
                    <a:pt x="2159" y="1"/>
                    <a:pt x="1595" y="205"/>
                    <a:pt x="1153" y="735"/>
                  </a:cubicBezTo>
                  <a:cubicBezTo>
                    <a:pt x="927" y="986"/>
                    <a:pt x="777" y="1286"/>
                    <a:pt x="702" y="1612"/>
                  </a:cubicBezTo>
                  <a:cubicBezTo>
                    <a:pt x="75" y="3843"/>
                    <a:pt x="1103" y="5773"/>
                    <a:pt x="827" y="7878"/>
                  </a:cubicBezTo>
                  <a:cubicBezTo>
                    <a:pt x="752" y="8404"/>
                    <a:pt x="677" y="8930"/>
                    <a:pt x="777" y="9457"/>
                  </a:cubicBezTo>
                  <a:cubicBezTo>
                    <a:pt x="802" y="9632"/>
                    <a:pt x="877" y="9808"/>
                    <a:pt x="877" y="9983"/>
                  </a:cubicBezTo>
                  <a:cubicBezTo>
                    <a:pt x="953" y="10409"/>
                    <a:pt x="802" y="10835"/>
                    <a:pt x="702" y="11261"/>
                  </a:cubicBezTo>
                  <a:cubicBezTo>
                    <a:pt x="577" y="11712"/>
                    <a:pt x="476" y="12164"/>
                    <a:pt x="501" y="12615"/>
                  </a:cubicBezTo>
                  <a:cubicBezTo>
                    <a:pt x="526" y="13091"/>
                    <a:pt x="652" y="13542"/>
                    <a:pt x="677" y="14018"/>
                  </a:cubicBezTo>
                  <a:cubicBezTo>
                    <a:pt x="677" y="14369"/>
                    <a:pt x="602" y="14720"/>
                    <a:pt x="526" y="15046"/>
                  </a:cubicBezTo>
                  <a:cubicBezTo>
                    <a:pt x="451" y="15497"/>
                    <a:pt x="0" y="16374"/>
                    <a:pt x="577" y="16575"/>
                  </a:cubicBezTo>
                  <a:cubicBezTo>
                    <a:pt x="927" y="16675"/>
                    <a:pt x="1328" y="16650"/>
                    <a:pt x="1704" y="16750"/>
                  </a:cubicBezTo>
                  <a:cubicBezTo>
                    <a:pt x="1830" y="16775"/>
                    <a:pt x="2707" y="17001"/>
                    <a:pt x="3158" y="17151"/>
                  </a:cubicBezTo>
                  <a:cubicBezTo>
                    <a:pt x="3181" y="17160"/>
                    <a:pt x="3203" y="17164"/>
                    <a:pt x="3225" y="17164"/>
                  </a:cubicBezTo>
                  <a:cubicBezTo>
                    <a:pt x="3325" y="17164"/>
                    <a:pt x="3413" y="17078"/>
                    <a:pt x="3434" y="16976"/>
                  </a:cubicBezTo>
                  <a:cubicBezTo>
                    <a:pt x="3509" y="16349"/>
                    <a:pt x="3810" y="15697"/>
                    <a:pt x="3985" y="15121"/>
                  </a:cubicBezTo>
                  <a:cubicBezTo>
                    <a:pt x="4186" y="14344"/>
                    <a:pt x="4386" y="13567"/>
                    <a:pt x="4587" y="12765"/>
                  </a:cubicBezTo>
                  <a:cubicBezTo>
                    <a:pt x="4662" y="12389"/>
                    <a:pt x="4762" y="12013"/>
                    <a:pt x="4887" y="11637"/>
                  </a:cubicBezTo>
                  <a:cubicBezTo>
                    <a:pt x="5038" y="11161"/>
                    <a:pt x="5263" y="10735"/>
                    <a:pt x="5489" y="10284"/>
                  </a:cubicBezTo>
                  <a:cubicBezTo>
                    <a:pt x="5514" y="10234"/>
                    <a:pt x="5539" y="10159"/>
                    <a:pt x="5564" y="10108"/>
                  </a:cubicBezTo>
                  <a:cubicBezTo>
                    <a:pt x="5614" y="9983"/>
                    <a:pt x="5664" y="9858"/>
                    <a:pt x="5689" y="9732"/>
                  </a:cubicBezTo>
                  <a:cubicBezTo>
                    <a:pt x="6090" y="8204"/>
                    <a:pt x="6642" y="6524"/>
                    <a:pt x="6466" y="4870"/>
                  </a:cubicBezTo>
                  <a:cubicBezTo>
                    <a:pt x="6316" y="3442"/>
                    <a:pt x="6341" y="1612"/>
                    <a:pt x="4938" y="735"/>
                  </a:cubicBezTo>
                  <a:cubicBezTo>
                    <a:pt x="4293" y="329"/>
                    <a:pt x="3499" y="1"/>
                    <a:pt x="2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7151780" y="3067256"/>
              <a:ext cx="235135" cy="117127"/>
            </a:xfrm>
            <a:custGeom>
              <a:avLst/>
              <a:gdLst/>
              <a:ahLst/>
              <a:cxnLst/>
              <a:rect l="l" t="t" r="r" b="b"/>
              <a:pathLst>
                <a:path w="4537" h="2260" extrusionOk="0">
                  <a:moveTo>
                    <a:pt x="772" y="0"/>
                  </a:moveTo>
                  <a:cubicBezTo>
                    <a:pt x="605" y="0"/>
                    <a:pt x="447" y="42"/>
                    <a:pt x="326" y="148"/>
                  </a:cubicBezTo>
                  <a:cubicBezTo>
                    <a:pt x="226" y="248"/>
                    <a:pt x="176" y="374"/>
                    <a:pt x="126" y="499"/>
                  </a:cubicBezTo>
                  <a:cubicBezTo>
                    <a:pt x="51" y="649"/>
                    <a:pt x="0" y="800"/>
                    <a:pt x="51" y="950"/>
                  </a:cubicBezTo>
                  <a:cubicBezTo>
                    <a:pt x="101" y="1101"/>
                    <a:pt x="251" y="1201"/>
                    <a:pt x="401" y="1251"/>
                  </a:cubicBezTo>
                  <a:cubicBezTo>
                    <a:pt x="777" y="1426"/>
                    <a:pt x="1203" y="1301"/>
                    <a:pt x="1454" y="1552"/>
                  </a:cubicBezTo>
                  <a:cubicBezTo>
                    <a:pt x="1755" y="1852"/>
                    <a:pt x="1880" y="2128"/>
                    <a:pt x="2356" y="2228"/>
                  </a:cubicBezTo>
                  <a:cubicBezTo>
                    <a:pt x="2488" y="2250"/>
                    <a:pt x="2621" y="2259"/>
                    <a:pt x="2753" y="2259"/>
                  </a:cubicBezTo>
                  <a:cubicBezTo>
                    <a:pt x="3072" y="2259"/>
                    <a:pt x="3391" y="2206"/>
                    <a:pt x="3710" y="2153"/>
                  </a:cubicBezTo>
                  <a:cubicBezTo>
                    <a:pt x="4537" y="2003"/>
                    <a:pt x="4411" y="1401"/>
                    <a:pt x="3785" y="1075"/>
                  </a:cubicBezTo>
                  <a:cubicBezTo>
                    <a:pt x="3083" y="674"/>
                    <a:pt x="2482" y="349"/>
                    <a:pt x="1680" y="173"/>
                  </a:cubicBezTo>
                  <a:cubicBezTo>
                    <a:pt x="1479" y="123"/>
                    <a:pt x="1304" y="98"/>
                    <a:pt x="1103" y="48"/>
                  </a:cubicBezTo>
                  <a:cubicBezTo>
                    <a:pt x="994" y="18"/>
                    <a:pt x="881" y="0"/>
                    <a:pt x="77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6740027" y="2691729"/>
              <a:ext cx="478045" cy="473691"/>
            </a:xfrm>
            <a:custGeom>
              <a:avLst/>
              <a:gdLst/>
              <a:ahLst/>
              <a:cxnLst/>
              <a:rect l="l" t="t" r="r" b="b"/>
              <a:pathLst>
                <a:path w="9224" h="9140" extrusionOk="0">
                  <a:moveTo>
                    <a:pt x="301" y="1"/>
                  </a:moveTo>
                  <a:cubicBezTo>
                    <a:pt x="176" y="1179"/>
                    <a:pt x="151" y="2356"/>
                    <a:pt x="76" y="3509"/>
                  </a:cubicBezTo>
                  <a:cubicBezTo>
                    <a:pt x="1" y="4788"/>
                    <a:pt x="51" y="6091"/>
                    <a:pt x="427" y="7319"/>
                  </a:cubicBezTo>
                  <a:cubicBezTo>
                    <a:pt x="527" y="7695"/>
                    <a:pt x="677" y="8096"/>
                    <a:pt x="928" y="8397"/>
                  </a:cubicBezTo>
                  <a:cubicBezTo>
                    <a:pt x="1452" y="9003"/>
                    <a:pt x="2400" y="9140"/>
                    <a:pt x="3364" y="9140"/>
                  </a:cubicBezTo>
                  <a:cubicBezTo>
                    <a:pt x="4153" y="9140"/>
                    <a:pt x="4953" y="9048"/>
                    <a:pt x="5539" y="9048"/>
                  </a:cubicBezTo>
                  <a:lnTo>
                    <a:pt x="8722" y="9048"/>
                  </a:lnTo>
                  <a:cubicBezTo>
                    <a:pt x="8747" y="8998"/>
                    <a:pt x="8747" y="8948"/>
                    <a:pt x="8773" y="8898"/>
                  </a:cubicBezTo>
                  <a:cubicBezTo>
                    <a:pt x="8873" y="8472"/>
                    <a:pt x="9148" y="7419"/>
                    <a:pt x="9224" y="6993"/>
                  </a:cubicBezTo>
                  <a:lnTo>
                    <a:pt x="7194" y="6818"/>
                  </a:lnTo>
                  <a:cubicBezTo>
                    <a:pt x="6617" y="6768"/>
                    <a:pt x="6016" y="6717"/>
                    <a:pt x="5439" y="6667"/>
                  </a:cubicBezTo>
                  <a:cubicBezTo>
                    <a:pt x="4963" y="6642"/>
                    <a:pt x="4261" y="6742"/>
                    <a:pt x="4186" y="6116"/>
                  </a:cubicBezTo>
                  <a:cubicBezTo>
                    <a:pt x="4136" y="5915"/>
                    <a:pt x="4186" y="5665"/>
                    <a:pt x="4086" y="5464"/>
                  </a:cubicBezTo>
                  <a:cubicBezTo>
                    <a:pt x="3960" y="5164"/>
                    <a:pt x="3610" y="5013"/>
                    <a:pt x="3509" y="4687"/>
                  </a:cubicBezTo>
                  <a:cubicBezTo>
                    <a:pt x="3459" y="4462"/>
                    <a:pt x="3559" y="4161"/>
                    <a:pt x="3585" y="3910"/>
                  </a:cubicBezTo>
                  <a:cubicBezTo>
                    <a:pt x="3610" y="3560"/>
                    <a:pt x="3760" y="3234"/>
                    <a:pt x="3910" y="2908"/>
                  </a:cubicBezTo>
                  <a:cubicBezTo>
                    <a:pt x="4161" y="2331"/>
                    <a:pt x="4336" y="1730"/>
                    <a:pt x="4437" y="1128"/>
                  </a:cubicBezTo>
                  <a:lnTo>
                    <a:pt x="4336" y="1128"/>
                  </a:lnTo>
                  <a:lnTo>
                    <a:pt x="30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7316740" y="3132038"/>
              <a:ext cx="641712" cy="23477"/>
            </a:xfrm>
            <a:custGeom>
              <a:avLst/>
              <a:gdLst/>
              <a:ahLst/>
              <a:cxnLst/>
              <a:rect l="l" t="t" r="r" b="b"/>
              <a:pathLst>
                <a:path w="12382" h="453" extrusionOk="0">
                  <a:moveTo>
                    <a:pt x="426" y="1"/>
                  </a:moveTo>
                  <a:cubicBezTo>
                    <a:pt x="176" y="1"/>
                    <a:pt x="0" y="201"/>
                    <a:pt x="0" y="452"/>
                  </a:cubicBezTo>
                  <a:lnTo>
                    <a:pt x="12381" y="452"/>
                  </a:lnTo>
                  <a:lnTo>
                    <a:pt x="1238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7427129" y="2773561"/>
              <a:ext cx="757336" cy="358534"/>
            </a:xfrm>
            <a:custGeom>
              <a:avLst/>
              <a:gdLst/>
              <a:ahLst/>
              <a:cxnLst/>
              <a:rect l="l" t="t" r="r" b="b"/>
              <a:pathLst>
                <a:path w="14613" h="6918" extrusionOk="0">
                  <a:moveTo>
                    <a:pt x="2758" y="1"/>
                  </a:moveTo>
                  <a:cubicBezTo>
                    <a:pt x="2507" y="1"/>
                    <a:pt x="2281" y="151"/>
                    <a:pt x="2206" y="376"/>
                  </a:cubicBezTo>
                  <a:lnTo>
                    <a:pt x="1" y="6918"/>
                  </a:lnTo>
                  <a:lnTo>
                    <a:pt x="12382" y="6918"/>
                  </a:lnTo>
                  <a:lnTo>
                    <a:pt x="14487" y="702"/>
                  </a:lnTo>
                  <a:cubicBezTo>
                    <a:pt x="14612" y="351"/>
                    <a:pt x="14312" y="1"/>
                    <a:pt x="139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7424537" y="3103482"/>
              <a:ext cx="644303" cy="52033"/>
            </a:xfrm>
            <a:custGeom>
              <a:avLst/>
              <a:gdLst/>
              <a:ahLst/>
              <a:cxnLst/>
              <a:rect l="l" t="t" r="r" b="b"/>
              <a:pathLst>
                <a:path w="12432" h="1004" extrusionOk="0">
                  <a:moveTo>
                    <a:pt x="12432" y="0"/>
                  </a:moveTo>
                  <a:lnTo>
                    <a:pt x="1" y="552"/>
                  </a:lnTo>
                  <a:lnTo>
                    <a:pt x="1" y="1003"/>
                  </a:lnTo>
                  <a:lnTo>
                    <a:pt x="12231" y="1003"/>
                  </a:lnTo>
                  <a:cubicBezTo>
                    <a:pt x="12332" y="1003"/>
                    <a:pt x="12432" y="903"/>
                    <a:pt x="12432" y="777"/>
                  </a:cubicBezTo>
                  <a:lnTo>
                    <a:pt x="1243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7786953" y="2925513"/>
              <a:ext cx="48976" cy="35190"/>
            </a:xfrm>
            <a:custGeom>
              <a:avLst/>
              <a:gdLst/>
              <a:ahLst/>
              <a:cxnLst/>
              <a:rect l="l" t="t" r="r" b="b"/>
              <a:pathLst>
                <a:path w="945" h="679" extrusionOk="0">
                  <a:moveTo>
                    <a:pt x="501" y="1"/>
                  </a:moveTo>
                  <a:cubicBezTo>
                    <a:pt x="376" y="26"/>
                    <a:pt x="226" y="76"/>
                    <a:pt x="151" y="201"/>
                  </a:cubicBezTo>
                  <a:cubicBezTo>
                    <a:pt x="0" y="477"/>
                    <a:pt x="226" y="678"/>
                    <a:pt x="476" y="678"/>
                  </a:cubicBezTo>
                  <a:cubicBezTo>
                    <a:pt x="486" y="678"/>
                    <a:pt x="495" y="678"/>
                    <a:pt x="505" y="678"/>
                  </a:cubicBezTo>
                  <a:cubicBezTo>
                    <a:pt x="928" y="678"/>
                    <a:pt x="944" y="124"/>
                    <a:pt x="552" y="26"/>
                  </a:cubicBezTo>
                  <a:cubicBezTo>
                    <a:pt x="552" y="26"/>
                    <a:pt x="526" y="1"/>
                    <a:pt x="526"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7389452" y="2938521"/>
              <a:ext cx="22130" cy="35138"/>
            </a:xfrm>
            <a:custGeom>
              <a:avLst/>
              <a:gdLst/>
              <a:ahLst/>
              <a:cxnLst/>
              <a:rect l="l" t="t" r="r" b="b"/>
              <a:pathLst>
                <a:path w="427" h="678" extrusionOk="0">
                  <a:moveTo>
                    <a:pt x="427" y="1"/>
                  </a:moveTo>
                  <a:lnTo>
                    <a:pt x="84" y="545"/>
                  </a:lnTo>
                  <a:lnTo>
                    <a:pt x="84" y="545"/>
                  </a:lnTo>
                  <a:cubicBezTo>
                    <a:pt x="98" y="530"/>
                    <a:pt x="112" y="516"/>
                    <a:pt x="126" y="502"/>
                  </a:cubicBezTo>
                  <a:cubicBezTo>
                    <a:pt x="176" y="402"/>
                    <a:pt x="227" y="326"/>
                    <a:pt x="277" y="251"/>
                  </a:cubicBezTo>
                  <a:cubicBezTo>
                    <a:pt x="327" y="176"/>
                    <a:pt x="402" y="101"/>
                    <a:pt x="427" y="1"/>
                  </a:cubicBezTo>
                  <a:close/>
                  <a:moveTo>
                    <a:pt x="84" y="545"/>
                  </a:moveTo>
                  <a:cubicBezTo>
                    <a:pt x="50" y="582"/>
                    <a:pt x="19" y="623"/>
                    <a:pt x="1" y="677"/>
                  </a:cubicBezTo>
                  <a:lnTo>
                    <a:pt x="84" y="545"/>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p:nvPr/>
          </p:nvSpPr>
          <p:spPr>
            <a:xfrm>
              <a:off x="7507665" y="3536017"/>
              <a:ext cx="24721" cy="215649"/>
            </a:xfrm>
            <a:custGeom>
              <a:avLst/>
              <a:gdLst/>
              <a:ahLst/>
              <a:cxnLst/>
              <a:rect l="l" t="t" r="r" b="b"/>
              <a:pathLst>
                <a:path w="477" h="4161" fill="none" extrusionOk="0">
                  <a:moveTo>
                    <a:pt x="51" y="4161"/>
                  </a:moveTo>
                  <a:cubicBezTo>
                    <a:pt x="1" y="3559"/>
                    <a:pt x="51" y="2983"/>
                    <a:pt x="226" y="2406"/>
                  </a:cubicBezTo>
                  <a:cubicBezTo>
                    <a:pt x="352" y="2005"/>
                    <a:pt x="477" y="1629"/>
                    <a:pt x="377" y="1203"/>
                  </a:cubicBezTo>
                  <a:cubicBezTo>
                    <a:pt x="276" y="777"/>
                    <a:pt x="226" y="426"/>
                    <a:pt x="377" y="0"/>
                  </a:cubicBez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6334732" y="3151551"/>
              <a:ext cx="2802160" cy="52036"/>
            </a:xfrm>
            <a:custGeom>
              <a:avLst/>
              <a:gdLst/>
              <a:ahLst/>
              <a:cxnLst/>
              <a:rect l="l" t="t" r="r" b="b"/>
              <a:pathLst>
                <a:path w="86719" h="979" extrusionOk="0">
                  <a:moveTo>
                    <a:pt x="1" y="1"/>
                  </a:moveTo>
                  <a:lnTo>
                    <a:pt x="1" y="978"/>
                  </a:lnTo>
                  <a:lnTo>
                    <a:pt x="86718" y="978"/>
                  </a:lnTo>
                  <a:lnTo>
                    <a:pt x="8671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a:off x="6393211" y="3163237"/>
              <a:ext cx="314378" cy="1170339"/>
            </a:xfrm>
            <a:custGeom>
              <a:avLst/>
              <a:gdLst/>
              <a:ahLst/>
              <a:cxnLst/>
              <a:rect l="l" t="t" r="r" b="b"/>
              <a:pathLst>
                <a:path w="6066" h="22582" extrusionOk="0">
                  <a:moveTo>
                    <a:pt x="5414" y="0"/>
                  </a:moveTo>
                  <a:lnTo>
                    <a:pt x="1" y="22582"/>
                  </a:lnTo>
                  <a:lnTo>
                    <a:pt x="677" y="22582"/>
                  </a:lnTo>
                  <a:lnTo>
                    <a:pt x="606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6703645" y="3163237"/>
              <a:ext cx="313082" cy="1170339"/>
            </a:xfrm>
            <a:custGeom>
              <a:avLst/>
              <a:gdLst/>
              <a:ahLst/>
              <a:cxnLst/>
              <a:rect l="l" t="t" r="r" b="b"/>
              <a:pathLst>
                <a:path w="6041" h="22582" extrusionOk="0">
                  <a:moveTo>
                    <a:pt x="5389" y="0"/>
                  </a:moveTo>
                  <a:lnTo>
                    <a:pt x="1" y="22582"/>
                  </a:lnTo>
                  <a:lnTo>
                    <a:pt x="652" y="22582"/>
                  </a:lnTo>
                  <a:lnTo>
                    <a:pt x="604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7114650" y="2511959"/>
              <a:ext cx="169554" cy="202985"/>
            </a:xfrm>
            <a:custGeom>
              <a:avLst/>
              <a:gdLst/>
              <a:ahLst/>
              <a:cxnLst/>
              <a:rect l="l" t="t" r="r" b="b"/>
              <a:pathLst>
                <a:path w="4022" h="4815" extrusionOk="0">
                  <a:moveTo>
                    <a:pt x="1587" y="0"/>
                  </a:moveTo>
                  <a:lnTo>
                    <a:pt x="1058" y="1481"/>
                  </a:lnTo>
                  <a:lnTo>
                    <a:pt x="0" y="2169"/>
                  </a:lnTo>
                  <a:lnTo>
                    <a:pt x="106" y="2963"/>
                  </a:lnTo>
                  <a:lnTo>
                    <a:pt x="4022" y="4815"/>
                  </a:lnTo>
                  <a:lnTo>
                    <a:pt x="3440" y="952"/>
                  </a:lnTo>
                  <a:close/>
                </a:path>
              </a:pathLst>
            </a:custGeom>
            <a:solidFill>
              <a:schemeClr val="dk2"/>
            </a:solidFill>
            <a:ln w="9525" cap="flat" cmpd="sng">
              <a:solidFill>
                <a:schemeClr val="dk2"/>
              </a:solidFill>
              <a:prstDash val="solid"/>
              <a:round/>
              <a:headEnd type="none" w="med" len="med"/>
              <a:tailEnd type="none" w="med" len="med"/>
            </a:ln>
          </p:spPr>
        </p:sp>
        <p:grpSp>
          <p:nvGrpSpPr>
            <p:cNvPr id="868" name="Google Shape;868;p31"/>
            <p:cNvGrpSpPr/>
            <p:nvPr/>
          </p:nvGrpSpPr>
          <p:grpSpPr>
            <a:xfrm>
              <a:off x="6988000" y="2125378"/>
              <a:ext cx="244243" cy="467604"/>
              <a:chOff x="5990537" y="2792332"/>
              <a:chExt cx="144842" cy="277301"/>
            </a:xfrm>
          </p:grpSpPr>
          <p:sp>
            <p:nvSpPr>
              <p:cNvPr id="869" name="Google Shape;869;p31"/>
              <p:cNvSpPr/>
              <p:nvPr/>
            </p:nvSpPr>
            <p:spPr>
              <a:xfrm>
                <a:off x="6003630" y="2839324"/>
                <a:ext cx="126341" cy="230309"/>
              </a:xfrm>
              <a:custGeom>
                <a:avLst/>
                <a:gdLst/>
                <a:ahLst/>
                <a:cxnLst/>
                <a:rect l="l" t="t" r="r" b="b"/>
                <a:pathLst>
                  <a:path w="4111" h="7494" extrusionOk="0">
                    <a:moveTo>
                      <a:pt x="3509" y="0"/>
                    </a:moveTo>
                    <a:lnTo>
                      <a:pt x="1780" y="401"/>
                    </a:lnTo>
                    <a:cubicBezTo>
                      <a:pt x="677" y="652"/>
                      <a:pt x="1" y="1754"/>
                      <a:pt x="251" y="2832"/>
                    </a:cubicBezTo>
                    <a:lnTo>
                      <a:pt x="427" y="3484"/>
                    </a:lnTo>
                    <a:cubicBezTo>
                      <a:pt x="477" y="3759"/>
                      <a:pt x="602" y="3985"/>
                      <a:pt x="752" y="4186"/>
                    </a:cubicBezTo>
                    <a:lnTo>
                      <a:pt x="402" y="5815"/>
                    </a:lnTo>
                    <a:cubicBezTo>
                      <a:pt x="226" y="6566"/>
                      <a:pt x="727" y="7343"/>
                      <a:pt x="1504" y="7469"/>
                    </a:cubicBezTo>
                    <a:cubicBezTo>
                      <a:pt x="1588" y="7485"/>
                      <a:pt x="1672" y="7494"/>
                      <a:pt x="1754" y="7494"/>
                    </a:cubicBezTo>
                    <a:cubicBezTo>
                      <a:pt x="2411" y="7494"/>
                      <a:pt x="2997" y="6981"/>
                      <a:pt x="3108" y="6291"/>
                    </a:cubicBezTo>
                    <a:lnTo>
                      <a:pt x="3359" y="4461"/>
                    </a:lnTo>
                    <a:cubicBezTo>
                      <a:pt x="3860" y="4035"/>
                      <a:pt x="4111" y="3358"/>
                      <a:pt x="3935" y="2682"/>
                    </a:cubicBezTo>
                    <a:lnTo>
                      <a:pt x="3509"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1"/>
              <p:cNvSpPr/>
              <p:nvPr/>
            </p:nvSpPr>
            <p:spPr>
              <a:xfrm>
                <a:off x="5990537" y="2792332"/>
                <a:ext cx="144842" cy="168476"/>
              </a:xfrm>
              <a:custGeom>
                <a:avLst/>
                <a:gdLst/>
                <a:ahLst/>
                <a:cxnLst/>
                <a:rect l="l" t="t" r="r" b="b"/>
                <a:pathLst>
                  <a:path w="4713" h="5482" extrusionOk="0">
                    <a:moveTo>
                      <a:pt x="3608" y="1"/>
                    </a:moveTo>
                    <a:cubicBezTo>
                      <a:pt x="3312" y="1"/>
                      <a:pt x="3017" y="100"/>
                      <a:pt x="2783" y="276"/>
                    </a:cubicBezTo>
                    <a:cubicBezTo>
                      <a:pt x="2582" y="426"/>
                      <a:pt x="2407" y="627"/>
                      <a:pt x="2181" y="752"/>
                    </a:cubicBezTo>
                    <a:cubicBezTo>
                      <a:pt x="1780" y="978"/>
                      <a:pt x="1304" y="877"/>
                      <a:pt x="903" y="1128"/>
                    </a:cubicBezTo>
                    <a:cubicBezTo>
                      <a:pt x="652" y="1303"/>
                      <a:pt x="427" y="1604"/>
                      <a:pt x="376" y="1905"/>
                    </a:cubicBezTo>
                    <a:cubicBezTo>
                      <a:pt x="351" y="2156"/>
                      <a:pt x="376" y="2406"/>
                      <a:pt x="326" y="2632"/>
                    </a:cubicBezTo>
                    <a:cubicBezTo>
                      <a:pt x="276" y="2933"/>
                      <a:pt x="51" y="3183"/>
                      <a:pt x="26" y="3509"/>
                    </a:cubicBezTo>
                    <a:cubicBezTo>
                      <a:pt x="1" y="3710"/>
                      <a:pt x="101" y="3910"/>
                      <a:pt x="176" y="4111"/>
                    </a:cubicBezTo>
                    <a:cubicBezTo>
                      <a:pt x="276" y="4411"/>
                      <a:pt x="402" y="4687"/>
                      <a:pt x="502" y="4963"/>
                    </a:cubicBezTo>
                    <a:cubicBezTo>
                      <a:pt x="552" y="5113"/>
                      <a:pt x="602" y="5464"/>
                      <a:pt x="828" y="5464"/>
                    </a:cubicBezTo>
                    <a:cubicBezTo>
                      <a:pt x="855" y="5476"/>
                      <a:pt x="882" y="5481"/>
                      <a:pt x="907" y="5481"/>
                    </a:cubicBezTo>
                    <a:cubicBezTo>
                      <a:pt x="1212" y="5481"/>
                      <a:pt x="1402" y="4718"/>
                      <a:pt x="1379" y="4486"/>
                    </a:cubicBezTo>
                    <a:cubicBezTo>
                      <a:pt x="1304" y="3760"/>
                      <a:pt x="1204" y="2832"/>
                      <a:pt x="2056" y="2557"/>
                    </a:cubicBezTo>
                    <a:cubicBezTo>
                      <a:pt x="2356" y="2456"/>
                      <a:pt x="2707" y="2456"/>
                      <a:pt x="3033" y="2406"/>
                    </a:cubicBezTo>
                    <a:cubicBezTo>
                      <a:pt x="3384" y="2331"/>
                      <a:pt x="3735" y="2206"/>
                      <a:pt x="4011" y="1980"/>
                    </a:cubicBezTo>
                    <a:cubicBezTo>
                      <a:pt x="4211" y="1830"/>
                      <a:pt x="4361" y="1654"/>
                      <a:pt x="4487" y="1454"/>
                    </a:cubicBezTo>
                    <a:cubicBezTo>
                      <a:pt x="4637" y="1178"/>
                      <a:pt x="4712" y="877"/>
                      <a:pt x="4612" y="577"/>
                    </a:cubicBezTo>
                    <a:cubicBezTo>
                      <a:pt x="4487" y="276"/>
                      <a:pt x="4186" y="75"/>
                      <a:pt x="3860" y="25"/>
                    </a:cubicBezTo>
                    <a:cubicBezTo>
                      <a:pt x="3777" y="9"/>
                      <a:pt x="3693" y="1"/>
                      <a:pt x="360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6064482" y="2971017"/>
                <a:ext cx="45484" cy="44716"/>
              </a:xfrm>
              <a:custGeom>
                <a:avLst/>
                <a:gdLst/>
                <a:ahLst/>
                <a:cxnLst/>
                <a:rect l="l" t="t" r="r" b="b"/>
                <a:pathLst>
                  <a:path w="1480" h="1455" extrusionOk="0">
                    <a:moveTo>
                      <a:pt x="1479" y="1"/>
                    </a:moveTo>
                    <a:cubicBezTo>
                      <a:pt x="1125" y="89"/>
                      <a:pt x="808" y="178"/>
                      <a:pt x="458" y="178"/>
                    </a:cubicBezTo>
                    <a:cubicBezTo>
                      <a:pt x="313" y="178"/>
                      <a:pt x="162" y="163"/>
                      <a:pt x="1" y="126"/>
                    </a:cubicBezTo>
                    <a:lnTo>
                      <a:pt x="1" y="126"/>
                    </a:lnTo>
                    <a:cubicBezTo>
                      <a:pt x="402" y="602"/>
                      <a:pt x="903" y="953"/>
                      <a:pt x="1229" y="1454"/>
                    </a:cubicBezTo>
                    <a:lnTo>
                      <a:pt x="1354" y="502"/>
                    </a:lnTo>
                    <a:cubicBezTo>
                      <a:pt x="1379" y="327"/>
                      <a:pt x="1429" y="176"/>
                      <a:pt x="14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1"/>
              <p:cNvSpPr/>
              <p:nvPr/>
            </p:nvSpPr>
            <p:spPr>
              <a:xfrm>
                <a:off x="6082983" y="2929434"/>
                <a:ext cx="28520" cy="18993"/>
              </a:xfrm>
              <a:custGeom>
                <a:avLst/>
                <a:gdLst/>
                <a:ahLst/>
                <a:cxnLst/>
                <a:rect l="l" t="t" r="r" b="b"/>
                <a:pathLst>
                  <a:path w="928" h="618" extrusionOk="0">
                    <a:moveTo>
                      <a:pt x="902" y="0"/>
                    </a:moveTo>
                    <a:cubicBezTo>
                      <a:pt x="902" y="0"/>
                      <a:pt x="877" y="25"/>
                      <a:pt x="902" y="25"/>
                    </a:cubicBezTo>
                    <a:lnTo>
                      <a:pt x="0" y="276"/>
                    </a:lnTo>
                    <a:cubicBezTo>
                      <a:pt x="25" y="426"/>
                      <a:pt x="150" y="577"/>
                      <a:pt x="301" y="602"/>
                    </a:cubicBezTo>
                    <a:cubicBezTo>
                      <a:pt x="338" y="613"/>
                      <a:pt x="376" y="618"/>
                      <a:pt x="413" y="618"/>
                    </a:cubicBezTo>
                    <a:cubicBezTo>
                      <a:pt x="548" y="618"/>
                      <a:pt x="673" y="550"/>
                      <a:pt x="752" y="452"/>
                    </a:cubicBezTo>
                    <a:cubicBezTo>
                      <a:pt x="852" y="351"/>
                      <a:pt x="927" y="176"/>
                      <a:pt x="9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73" name="Google Shape;873;p31"/>
          <p:cNvCxnSpPr/>
          <p:nvPr/>
        </p:nvCxnSpPr>
        <p:spPr>
          <a:xfrm>
            <a:off x="3613800" y="4604000"/>
            <a:ext cx="5530200" cy="0"/>
          </a:xfrm>
          <a:prstGeom prst="straightConnector1">
            <a:avLst/>
          </a:prstGeom>
          <a:noFill/>
          <a:ln w="19050" cap="flat" cmpd="sng">
            <a:solidFill>
              <a:schemeClr val="dk1"/>
            </a:solidFill>
            <a:prstDash val="solid"/>
            <a:round/>
            <a:headEnd type="none" w="med" len="med"/>
            <a:tailEnd type="none" w="med" len="med"/>
          </a:ln>
        </p:spPr>
      </p:cxnSp>
      <p:grpSp>
        <p:nvGrpSpPr>
          <p:cNvPr id="874" name="Google Shape;874;p31"/>
          <p:cNvGrpSpPr/>
          <p:nvPr/>
        </p:nvGrpSpPr>
        <p:grpSpPr>
          <a:xfrm>
            <a:off x="6654800" y="3474"/>
            <a:ext cx="711420" cy="1050883"/>
            <a:chOff x="6034650" y="3474"/>
            <a:chExt cx="711420" cy="1050883"/>
          </a:xfrm>
        </p:grpSpPr>
        <p:sp>
          <p:nvSpPr>
            <p:cNvPr id="875" name="Google Shape;875;p31"/>
            <p:cNvSpPr/>
            <p:nvPr/>
          </p:nvSpPr>
          <p:spPr>
            <a:xfrm>
              <a:off x="6289987" y="853551"/>
              <a:ext cx="200747" cy="200806"/>
            </a:xfrm>
            <a:custGeom>
              <a:avLst/>
              <a:gdLst/>
              <a:ahLst/>
              <a:cxnLst/>
              <a:rect l="l" t="t" r="r" b="b"/>
              <a:pathLst>
                <a:path w="3409" h="3410" extrusionOk="0">
                  <a:moveTo>
                    <a:pt x="1704" y="1"/>
                  </a:moveTo>
                  <a:cubicBezTo>
                    <a:pt x="752" y="1"/>
                    <a:pt x="0" y="752"/>
                    <a:pt x="0" y="1705"/>
                  </a:cubicBezTo>
                  <a:cubicBezTo>
                    <a:pt x="0" y="2657"/>
                    <a:pt x="752" y="3409"/>
                    <a:pt x="1704" y="3409"/>
                  </a:cubicBezTo>
                  <a:cubicBezTo>
                    <a:pt x="2657" y="3409"/>
                    <a:pt x="3409" y="2657"/>
                    <a:pt x="3409" y="1705"/>
                  </a:cubicBezTo>
                  <a:cubicBezTo>
                    <a:pt x="3409" y="752"/>
                    <a:pt x="2657" y="1"/>
                    <a:pt x="1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6034650" y="558356"/>
              <a:ext cx="711420" cy="358743"/>
            </a:xfrm>
            <a:custGeom>
              <a:avLst/>
              <a:gdLst/>
              <a:ahLst/>
              <a:cxnLst/>
              <a:rect l="l" t="t" r="r" b="b"/>
              <a:pathLst>
                <a:path w="12081" h="6092" extrusionOk="0">
                  <a:moveTo>
                    <a:pt x="6041" y="1"/>
                  </a:moveTo>
                  <a:cubicBezTo>
                    <a:pt x="2707" y="1"/>
                    <a:pt x="0" y="2708"/>
                    <a:pt x="0" y="6041"/>
                  </a:cubicBezTo>
                  <a:lnTo>
                    <a:pt x="0" y="6091"/>
                  </a:lnTo>
                  <a:lnTo>
                    <a:pt x="12081" y="6091"/>
                  </a:lnTo>
                  <a:lnTo>
                    <a:pt x="12081" y="6041"/>
                  </a:lnTo>
                  <a:cubicBezTo>
                    <a:pt x="12081" y="2708"/>
                    <a:pt x="9374" y="1"/>
                    <a:pt x="6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6390331" y="3474"/>
              <a:ext cx="59" cy="554956"/>
            </a:xfrm>
            <a:custGeom>
              <a:avLst/>
              <a:gdLst/>
              <a:ahLst/>
              <a:cxnLst/>
              <a:rect l="l" t="t" r="r" b="b"/>
              <a:pathLst>
                <a:path w="1" h="9424" fill="none" extrusionOk="0">
                  <a:moveTo>
                    <a:pt x="0" y="0"/>
                  </a:moveTo>
                  <a:lnTo>
                    <a:pt x="0" y="9424"/>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8" name="Google Shape;878;p31"/>
          <p:cNvCxnSpPr/>
          <p:nvPr/>
        </p:nvCxnSpPr>
        <p:spPr>
          <a:xfrm>
            <a:off x="946617" y="2239500"/>
            <a:ext cx="1732800" cy="0"/>
          </a:xfrm>
          <a:prstGeom prst="straightConnector1">
            <a:avLst/>
          </a:prstGeom>
          <a:noFill/>
          <a:ln w="19050" cap="flat" cmpd="sng">
            <a:solidFill>
              <a:schemeClr val="dk1"/>
            </a:solidFill>
            <a:prstDash val="solid"/>
            <a:round/>
            <a:headEnd type="none" w="med" len="med"/>
            <a:tailEnd type="none" w="med" len="med"/>
          </a:ln>
        </p:spPr>
      </p:cxnSp>
      <p:grpSp>
        <p:nvGrpSpPr>
          <p:cNvPr id="879" name="Google Shape;879;p31"/>
          <p:cNvGrpSpPr/>
          <p:nvPr/>
        </p:nvGrpSpPr>
        <p:grpSpPr>
          <a:xfrm>
            <a:off x="5620389" y="2174544"/>
            <a:ext cx="979405" cy="2692853"/>
            <a:chOff x="5620389" y="1910926"/>
            <a:chExt cx="979405" cy="2692853"/>
          </a:xfrm>
        </p:grpSpPr>
        <p:sp>
          <p:nvSpPr>
            <p:cNvPr id="880" name="Google Shape;880;p31"/>
            <p:cNvSpPr/>
            <p:nvPr/>
          </p:nvSpPr>
          <p:spPr>
            <a:xfrm>
              <a:off x="6162017" y="4173678"/>
              <a:ext cx="155945" cy="284578"/>
            </a:xfrm>
            <a:custGeom>
              <a:avLst/>
              <a:gdLst/>
              <a:ahLst/>
              <a:cxnLst/>
              <a:rect l="l" t="t" r="r" b="b"/>
              <a:pathLst>
                <a:path w="3009" h="5491" extrusionOk="0">
                  <a:moveTo>
                    <a:pt x="1331" y="0"/>
                  </a:moveTo>
                  <a:cubicBezTo>
                    <a:pt x="899" y="0"/>
                    <a:pt x="570" y="188"/>
                    <a:pt x="427" y="579"/>
                  </a:cubicBezTo>
                  <a:cubicBezTo>
                    <a:pt x="1" y="1732"/>
                    <a:pt x="527" y="3962"/>
                    <a:pt x="828" y="5290"/>
                  </a:cubicBezTo>
                  <a:cubicBezTo>
                    <a:pt x="1007" y="5271"/>
                    <a:pt x="1189" y="5262"/>
                    <a:pt x="1374" y="5262"/>
                  </a:cubicBezTo>
                  <a:cubicBezTo>
                    <a:pt x="1912" y="5262"/>
                    <a:pt x="2467" y="5342"/>
                    <a:pt x="3008" y="5491"/>
                  </a:cubicBezTo>
                  <a:cubicBezTo>
                    <a:pt x="3008" y="4238"/>
                    <a:pt x="2983" y="3010"/>
                    <a:pt x="2908" y="1757"/>
                  </a:cubicBezTo>
                  <a:cubicBezTo>
                    <a:pt x="2883" y="930"/>
                    <a:pt x="2557" y="178"/>
                    <a:pt x="1630" y="27"/>
                  </a:cubicBezTo>
                  <a:cubicBezTo>
                    <a:pt x="1526" y="9"/>
                    <a:pt x="1426" y="0"/>
                    <a:pt x="133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5756794" y="2952722"/>
              <a:ext cx="619582" cy="1379561"/>
            </a:xfrm>
            <a:custGeom>
              <a:avLst/>
              <a:gdLst/>
              <a:ahLst/>
              <a:cxnLst/>
              <a:rect l="l" t="t" r="r" b="b"/>
              <a:pathLst>
                <a:path w="11955" h="26619" extrusionOk="0">
                  <a:moveTo>
                    <a:pt x="3842" y="0"/>
                  </a:moveTo>
                  <a:cubicBezTo>
                    <a:pt x="3521" y="0"/>
                    <a:pt x="3201" y="53"/>
                    <a:pt x="2907" y="178"/>
                  </a:cubicBezTo>
                  <a:cubicBezTo>
                    <a:pt x="2005" y="554"/>
                    <a:pt x="1303" y="1280"/>
                    <a:pt x="551" y="1907"/>
                  </a:cubicBezTo>
                  <a:cubicBezTo>
                    <a:pt x="451" y="2408"/>
                    <a:pt x="351" y="2909"/>
                    <a:pt x="251" y="3386"/>
                  </a:cubicBezTo>
                  <a:cubicBezTo>
                    <a:pt x="0" y="4564"/>
                    <a:pt x="326" y="5942"/>
                    <a:pt x="902" y="6970"/>
                  </a:cubicBezTo>
                  <a:cubicBezTo>
                    <a:pt x="1103" y="7371"/>
                    <a:pt x="1353" y="7722"/>
                    <a:pt x="1529" y="8123"/>
                  </a:cubicBezTo>
                  <a:cubicBezTo>
                    <a:pt x="1779" y="8749"/>
                    <a:pt x="1830" y="9426"/>
                    <a:pt x="2030" y="10052"/>
                  </a:cubicBezTo>
                  <a:cubicBezTo>
                    <a:pt x="2231" y="10679"/>
                    <a:pt x="2556" y="11230"/>
                    <a:pt x="2857" y="11807"/>
                  </a:cubicBezTo>
                  <a:cubicBezTo>
                    <a:pt x="4060" y="13962"/>
                    <a:pt x="5489" y="16519"/>
                    <a:pt x="5764" y="19000"/>
                  </a:cubicBezTo>
                  <a:cubicBezTo>
                    <a:pt x="5840" y="19802"/>
                    <a:pt x="5714" y="20679"/>
                    <a:pt x="5689" y="21481"/>
                  </a:cubicBezTo>
                  <a:cubicBezTo>
                    <a:pt x="5639" y="22408"/>
                    <a:pt x="6090" y="23110"/>
                    <a:pt x="6191" y="23987"/>
                  </a:cubicBezTo>
                  <a:cubicBezTo>
                    <a:pt x="6291" y="24814"/>
                    <a:pt x="6291" y="25692"/>
                    <a:pt x="6266" y="26544"/>
                  </a:cubicBezTo>
                  <a:cubicBezTo>
                    <a:pt x="6266" y="26569"/>
                    <a:pt x="6291" y="26619"/>
                    <a:pt x="6341" y="26619"/>
                  </a:cubicBezTo>
                  <a:lnTo>
                    <a:pt x="11704" y="26619"/>
                  </a:lnTo>
                  <a:cubicBezTo>
                    <a:pt x="11729" y="26619"/>
                    <a:pt x="11754" y="26594"/>
                    <a:pt x="11754" y="26544"/>
                  </a:cubicBezTo>
                  <a:cubicBezTo>
                    <a:pt x="11830" y="25992"/>
                    <a:pt x="11855" y="25516"/>
                    <a:pt x="11855" y="25516"/>
                  </a:cubicBezTo>
                  <a:cubicBezTo>
                    <a:pt x="11955" y="24739"/>
                    <a:pt x="11955" y="24088"/>
                    <a:pt x="11754" y="23336"/>
                  </a:cubicBezTo>
                  <a:cubicBezTo>
                    <a:pt x="11654" y="23010"/>
                    <a:pt x="11579" y="22684"/>
                    <a:pt x="11504" y="22358"/>
                  </a:cubicBezTo>
                  <a:cubicBezTo>
                    <a:pt x="11404" y="21832"/>
                    <a:pt x="11353" y="21306"/>
                    <a:pt x="11303" y="20779"/>
                  </a:cubicBezTo>
                  <a:cubicBezTo>
                    <a:pt x="11228" y="20002"/>
                    <a:pt x="11228" y="19200"/>
                    <a:pt x="11153" y="18423"/>
                  </a:cubicBezTo>
                  <a:cubicBezTo>
                    <a:pt x="11078" y="17646"/>
                    <a:pt x="10952" y="16869"/>
                    <a:pt x="10827" y="16118"/>
                  </a:cubicBezTo>
                  <a:cubicBezTo>
                    <a:pt x="10426" y="13812"/>
                    <a:pt x="10025" y="11481"/>
                    <a:pt x="9474" y="9200"/>
                  </a:cubicBezTo>
                  <a:cubicBezTo>
                    <a:pt x="9198" y="8072"/>
                    <a:pt x="8872" y="6920"/>
                    <a:pt x="8496" y="5817"/>
                  </a:cubicBezTo>
                  <a:cubicBezTo>
                    <a:pt x="8045" y="4488"/>
                    <a:pt x="7494" y="3210"/>
                    <a:pt x="6792" y="1982"/>
                  </a:cubicBezTo>
                  <a:cubicBezTo>
                    <a:pt x="6366" y="1255"/>
                    <a:pt x="5865" y="478"/>
                    <a:pt x="4988" y="203"/>
                  </a:cubicBezTo>
                  <a:cubicBezTo>
                    <a:pt x="4630" y="79"/>
                    <a:pt x="4234" y="0"/>
                    <a:pt x="384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6097080" y="2305370"/>
              <a:ext cx="502714" cy="862129"/>
            </a:xfrm>
            <a:custGeom>
              <a:avLst/>
              <a:gdLst/>
              <a:ahLst/>
              <a:cxnLst/>
              <a:rect l="l" t="t" r="r" b="b"/>
              <a:pathLst>
                <a:path w="9700" h="16635" extrusionOk="0">
                  <a:moveTo>
                    <a:pt x="1617" y="0"/>
                  </a:moveTo>
                  <a:cubicBezTo>
                    <a:pt x="1143" y="0"/>
                    <a:pt x="668" y="230"/>
                    <a:pt x="427" y="639"/>
                  </a:cubicBezTo>
                  <a:cubicBezTo>
                    <a:pt x="0" y="1365"/>
                    <a:pt x="401" y="1992"/>
                    <a:pt x="552" y="2719"/>
                  </a:cubicBezTo>
                  <a:cubicBezTo>
                    <a:pt x="777" y="3721"/>
                    <a:pt x="953" y="4724"/>
                    <a:pt x="1153" y="5726"/>
                  </a:cubicBezTo>
                  <a:cubicBezTo>
                    <a:pt x="1279" y="6428"/>
                    <a:pt x="1429" y="7105"/>
                    <a:pt x="1655" y="7781"/>
                  </a:cubicBezTo>
                  <a:cubicBezTo>
                    <a:pt x="2532" y="10363"/>
                    <a:pt x="5138" y="12218"/>
                    <a:pt x="5489" y="14974"/>
                  </a:cubicBezTo>
                  <a:cubicBezTo>
                    <a:pt x="5564" y="15375"/>
                    <a:pt x="5665" y="15802"/>
                    <a:pt x="6016" y="15977"/>
                  </a:cubicBezTo>
                  <a:cubicBezTo>
                    <a:pt x="6141" y="16052"/>
                    <a:pt x="6266" y="16077"/>
                    <a:pt x="6417" y="16127"/>
                  </a:cubicBezTo>
                  <a:cubicBezTo>
                    <a:pt x="7068" y="16253"/>
                    <a:pt x="7745" y="16403"/>
                    <a:pt x="8422" y="16553"/>
                  </a:cubicBezTo>
                  <a:cubicBezTo>
                    <a:pt x="8587" y="16598"/>
                    <a:pt x="8761" y="16635"/>
                    <a:pt x="8934" y="16635"/>
                  </a:cubicBezTo>
                  <a:cubicBezTo>
                    <a:pt x="9049" y="16635"/>
                    <a:pt x="9163" y="16619"/>
                    <a:pt x="9274" y="16578"/>
                  </a:cubicBezTo>
                  <a:cubicBezTo>
                    <a:pt x="9524" y="16453"/>
                    <a:pt x="9700" y="16077"/>
                    <a:pt x="9524" y="15852"/>
                  </a:cubicBezTo>
                  <a:cubicBezTo>
                    <a:pt x="9449" y="15776"/>
                    <a:pt x="9324" y="15726"/>
                    <a:pt x="9199" y="15676"/>
                  </a:cubicBezTo>
                  <a:cubicBezTo>
                    <a:pt x="8697" y="15501"/>
                    <a:pt x="7695" y="15350"/>
                    <a:pt x="7369" y="14899"/>
                  </a:cubicBezTo>
                  <a:cubicBezTo>
                    <a:pt x="7043" y="14448"/>
                    <a:pt x="7118" y="13796"/>
                    <a:pt x="6993" y="13270"/>
                  </a:cubicBezTo>
                  <a:cubicBezTo>
                    <a:pt x="6993" y="13270"/>
                    <a:pt x="6993" y="13245"/>
                    <a:pt x="6993" y="13245"/>
                  </a:cubicBezTo>
                  <a:cubicBezTo>
                    <a:pt x="6843" y="12644"/>
                    <a:pt x="6542" y="12067"/>
                    <a:pt x="6391" y="11466"/>
                  </a:cubicBezTo>
                  <a:cubicBezTo>
                    <a:pt x="6091" y="10263"/>
                    <a:pt x="5965" y="8909"/>
                    <a:pt x="5138" y="7932"/>
                  </a:cubicBezTo>
                  <a:cubicBezTo>
                    <a:pt x="4888" y="7631"/>
                    <a:pt x="4587" y="7355"/>
                    <a:pt x="4437" y="7004"/>
                  </a:cubicBezTo>
                  <a:cubicBezTo>
                    <a:pt x="4336" y="6679"/>
                    <a:pt x="4361" y="6328"/>
                    <a:pt x="4386" y="5977"/>
                  </a:cubicBezTo>
                  <a:cubicBezTo>
                    <a:pt x="4462" y="4674"/>
                    <a:pt x="4111" y="3571"/>
                    <a:pt x="3710" y="2368"/>
                  </a:cubicBezTo>
                  <a:cubicBezTo>
                    <a:pt x="3409" y="1516"/>
                    <a:pt x="3058" y="438"/>
                    <a:pt x="2106" y="87"/>
                  </a:cubicBezTo>
                  <a:cubicBezTo>
                    <a:pt x="1950" y="29"/>
                    <a:pt x="1784" y="0"/>
                    <a:pt x="1617"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5702222" y="4245197"/>
              <a:ext cx="165015" cy="272813"/>
            </a:xfrm>
            <a:custGeom>
              <a:avLst/>
              <a:gdLst/>
              <a:ahLst/>
              <a:cxnLst/>
              <a:rect l="l" t="t" r="r" b="b"/>
              <a:pathLst>
                <a:path w="3184" h="5264" extrusionOk="0">
                  <a:moveTo>
                    <a:pt x="1883" y="0"/>
                  </a:moveTo>
                  <a:cubicBezTo>
                    <a:pt x="1448" y="0"/>
                    <a:pt x="1073" y="202"/>
                    <a:pt x="802" y="577"/>
                  </a:cubicBezTo>
                  <a:cubicBezTo>
                    <a:pt x="76" y="1680"/>
                    <a:pt x="25" y="3810"/>
                    <a:pt x="0" y="5088"/>
                  </a:cubicBezTo>
                  <a:cubicBezTo>
                    <a:pt x="205" y="5067"/>
                    <a:pt x="412" y="5055"/>
                    <a:pt x="619" y="5055"/>
                  </a:cubicBezTo>
                  <a:cubicBezTo>
                    <a:pt x="1124" y="5055"/>
                    <a:pt x="1634" y="5122"/>
                    <a:pt x="2131" y="5264"/>
                  </a:cubicBezTo>
                  <a:cubicBezTo>
                    <a:pt x="2431" y="4086"/>
                    <a:pt x="2732" y="2883"/>
                    <a:pt x="3008" y="1680"/>
                  </a:cubicBezTo>
                  <a:cubicBezTo>
                    <a:pt x="3183" y="903"/>
                    <a:pt x="3058" y="176"/>
                    <a:pt x="2156" y="26"/>
                  </a:cubicBezTo>
                  <a:cubicBezTo>
                    <a:pt x="2063" y="9"/>
                    <a:pt x="1972" y="0"/>
                    <a:pt x="188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1"/>
            <p:cNvSpPr/>
            <p:nvPr/>
          </p:nvSpPr>
          <p:spPr>
            <a:xfrm>
              <a:off x="5682735" y="4452913"/>
              <a:ext cx="335160" cy="150866"/>
            </a:xfrm>
            <a:custGeom>
              <a:avLst/>
              <a:gdLst/>
              <a:ahLst/>
              <a:cxnLst/>
              <a:rect l="l" t="t" r="r" b="b"/>
              <a:pathLst>
                <a:path w="6467" h="2911" extrusionOk="0">
                  <a:moveTo>
                    <a:pt x="2944" y="1"/>
                  </a:moveTo>
                  <a:cubicBezTo>
                    <a:pt x="2865" y="1"/>
                    <a:pt x="2729" y="180"/>
                    <a:pt x="2682" y="203"/>
                  </a:cubicBezTo>
                  <a:cubicBezTo>
                    <a:pt x="2582" y="278"/>
                    <a:pt x="2482" y="354"/>
                    <a:pt x="2356" y="404"/>
                  </a:cubicBezTo>
                  <a:cubicBezTo>
                    <a:pt x="2131" y="504"/>
                    <a:pt x="1880" y="554"/>
                    <a:pt x="1630" y="579"/>
                  </a:cubicBezTo>
                  <a:cubicBezTo>
                    <a:pt x="1564" y="587"/>
                    <a:pt x="1497" y="590"/>
                    <a:pt x="1429" y="590"/>
                  </a:cubicBezTo>
                  <a:cubicBezTo>
                    <a:pt x="1052" y="590"/>
                    <a:pt x="637" y="481"/>
                    <a:pt x="276" y="354"/>
                  </a:cubicBezTo>
                  <a:cubicBezTo>
                    <a:pt x="276" y="704"/>
                    <a:pt x="226" y="1055"/>
                    <a:pt x="151" y="1406"/>
                  </a:cubicBezTo>
                  <a:cubicBezTo>
                    <a:pt x="51" y="1807"/>
                    <a:pt x="0" y="2258"/>
                    <a:pt x="376" y="2509"/>
                  </a:cubicBezTo>
                  <a:cubicBezTo>
                    <a:pt x="677" y="2735"/>
                    <a:pt x="1103" y="2785"/>
                    <a:pt x="1479" y="2810"/>
                  </a:cubicBezTo>
                  <a:cubicBezTo>
                    <a:pt x="2381" y="2860"/>
                    <a:pt x="3309" y="2910"/>
                    <a:pt x="4211" y="2910"/>
                  </a:cubicBezTo>
                  <a:lnTo>
                    <a:pt x="4386" y="2910"/>
                  </a:lnTo>
                  <a:cubicBezTo>
                    <a:pt x="4988" y="2910"/>
                    <a:pt x="5589" y="2885"/>
                    <a:pt x="6116" y="2559"/>
                  </a:cubicBezTo>
                  <a:cubicBezTo>
                    <a:pt x="6116" y="2559"/>
                    <a:pt x="6141" y="2534"/>
                    <a:pt x="6141" y="2534"/>
                  </a:cubicBezTo>
                  <a:cubicBezTo>
                    <a:pt x="6341" y="2409"/>
                    <a:pt x="6467" y="2208"/>
                    <a:pt x="6467" y="1983"/>
                  </a:cubicBezTo>
                  <a:cubicBezTo>
                    <a:pt x="6467" y="1782"/>
                    <a:pt x="6316" y="1607"/>
                    <a:pt x="6141" y="1481"/>
                  </a:cubicBezTo>
                  <a:cubicBezTo>
                    <a:pt x="5990" y="1381"/>
                    <a:pt x="5790" y="1306"/>
                    <a:pt x="5589" y="1281"/>
                  </a:cubicBezTo>
                  <a:cubicBezTo>
                    <a:pt x="5264" y="1181"/>
                    <a:pt x="4963" y="1131"/>
                    <a:pt x="4637" y="1055"/>
                  </a:cubicBezTo>
                  <a:cubicBezTo>
                    <a:pt x="4411" y="1030"/>
                    <a:pt x="4186" y="980"/>
                    <a:pt x="3960" y="905"/>
                  </a:cubicBezTo>
                  <a:cubicBezTo>
                    <a:pt x="3735" y="830"/>
                    <a:pt x="3509" y="679"/>
                    <a:pt x="3334" y="529"/>
                  </a:cubicBezTo>
                  <a:cubicBezTo>
                    <a:pt x="3234" y="429"/>
                    <a:pt x="3158" y="329"/>
                    <a:pt x="3083" y="228"/>
                  </a:cubicBezTo>
                  <a:cubicBezTo>
                    <a:pt x="3058" y="178"/>
                    <a:pt x="3008" y="28"/>
                    <a:pt x="2958" y="3"/>
                  </a:cubicBezTo>
                  <a:cubicBezTo>
                    <a:pt x="2953" y="1"/>
                    <a:pt x="2949" y="1"/>
                    <a:pt x="294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6173730" y="4409846"/>
              <a:ext cx="315673" cy="140242"/>
            </a:xfrm>
            <a:custGeom>
              <a:avLst/>
              <a:gdLst/>
              <a:ahLst/>
              <a:cxnLst/>
              <a:rect l="l" t="t" r="r" b="b"/>
              <a:pathLst>
                <a:path w="6091" h="2706" extrusionOk="0">
                  <a:moveTo>
                    <a:pt x="2840" y="0"/>
                  </a:moveTo>
                  <a:cubicBezTo>
                    <a:pt x="2772" y="0"/>
                    <a:pt x="2694" y="45"/>
                    <a:pt x="2632" y="107"/>
                  </a:cubicBezTo>
                  <a:cubicBezTo>
                    <a:pt x="2456" y="232"/>
                    <a:pt x="2231" y="282"/>
                    <a:pt x="2030" y="307"/>
                  </a:cubicBezTo>
                  <a:cubicBezTo>
                    <a:pt x="1790" y="349"/>
                    <a:pt x="1549" y="369"/>
                    <a:pt x="1308" y="369"/>
                  </a:cubicBezTo>
                  <a:cubicBezTo>
                    <a:pt x="973" y="369"/>
                    <a:pt x="637" y="330"/>
                    <a:pt x="301" y="257"/>
                  </a:cubicBezTo>
                  <a:lnTo>
                    <a:pt x="301" y="257"/>
                  </a:lnTo>
                  <a:cubicBezTo>
                    <a:pt x="376" y="533"/>
                    <a:pt x="251" y="784"/>
                    <a:pt x="176" y="1059"/>
                  </a:cubicBezTo>
                  <a:cubicBezTo>
                    <a:pt x="25" y="1611"/>
                    <a:pt x="0" y="2488"/>
                    <a:pt x="702" y="2663"/>
                  </a:cubicBezTo>
                  <a:cubicBezTo>
                    <a:pt x="820" y="2693"/>
                    <a:pt x="942" y="2703"/>
                    <a:pt x="1064" y="2703"/>
                  </a:cubicBezTo>
                  <a:cubicBezTo>
                    <a:pt x="1255" y="2703"/>
                    <a:pt x="1447" y="2679"/>
                    <a:pt x="1629" y="2663"/>
                  </a:cubicBezTo>
                  <a:cubicBezTo>
                    <a:pt x="1814" y="2649"/>
                    <a:pt x="2000" y="2643"/>
                    <a:pt x="2187" y="2643"/>
                  </a:cubicBezTo>
                  <a:cubicBezTo>
                    <a:pt x="2810" y="2643"/>
                    <a:pt x="3438" y="2705"/>
                    <a:pt x="4053" y="2705"/>
                  </a:cubicBezTo>
                  <a:cubicBezTo>
                    <a:pt x="4526" y="2705"/>
                    <a:pt x="4991" y="2669"/>
                    <a:pt x="5439" y="2538"/>
                  </a:cubicBezTo>
                  <a:cubicBezTo>
                    <a:pt x="5714" y="2463"/>
                    <a:pt x="6040" y="2262"/>
                    <a:pt x="6090" y="2012"/>
                  </a:cubicBezTo>
                  <a:cubicBezTo>
                    <a:pt x="6090" y="1962"/>
                    <a:pt x="6090" y="1886"/>
                    <a:pt x="6090" y="1836"/>
                  </a:cubicBezTo>
                  <a:cubicBezTo>
                    <a:pt x="6015" y="1561"/>
                    <a:pt x="5689" y="1435"/>
                    <a:pt x="5389" y="1360"/>
                  </a:cubicBezTo>
                  <a:cubicBezTo>
                    <a:pt x="5138" y="1310"/>
                    <a:pt x="4862" y="1260"/>
                    <a:pt x="4612" y="1210"/>
                  </a:cubicBezTo>
                  <a:cubicBezTo>
                    <a:pt x="4411" y="1134"/>
                    <a:pt x="4261" y="1034"/>
                    <a:pt x="4085" y="959"/>
                  </a:cubicBezTo>
                  <a:cubicBezTo>
                    <a:pt x="3659" y="733"/>
                    <a:pt x="3283" y="558"/>
                    <a:pt x="3008" y="132"/>
                  </a:cubicBezTo>
                  <a:cubicBezTo>
                    <a:pt x="2983" y="82"/>
                    <a:pt x="2933" y="32"/>
                    <a:pt x="2882" y="7"/>
                  </a:cubicBezTo>
                  <a:cubicBezTo>
                    <a:pt x="2869" y="2"/>
                    <a:pt x="2855" y="0"/>
                    <a:pt x="28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5620389" y="2885919"/>
              <a:ext cx="435184" cy="1491039"/>
            </a:xfrm>
            <a:custGeom>
              <a:avLst/>
              <a:gdLst/>
              <a:ahLst/>
              <a:cxnLst/>
              <a:rect l="l" t="t" r="r" b="b"/>
              <a:pathLst>
                <a:path w="8397" h="28770" extrusionOk="0">
                  <a:moveTo>
                    <a:pt x="3635" y="1"/>
                  </a:moveTo>
                  <a:cubicBezTo>
                    <a:pt x="3304" y="1"/>
                    <a:pt x="2977" y="81"/>
                    <a:pt x="2682" y="264"/>
                  </a:cubicBezTo>
                  <a:cubicBezTo>
                    <a:pt x="2156" y="564"/>
                    <a:pt x="1880" y="1066"/>
                    <a:pt x="1604" y="1592"/>
                  </a:cubicBezTo>
                  <a:cubicBezTo>
                    <a:pt x="1454" y="1918"/>
                    <a:pt x="1304" y="2219"/>
                    <a:pt x="1153" y="2544"/>
                  </a:cubicBezTo>
                  <a:cubicBezTo>
                    <a:pt x="802" y="3221"/>
                    <a:pt x="477" y="3923"/>
                    <a:pt x="276" y="4650"/>
                  </a:cubicBezTo>
                  <a:cubicBezTo>
                    <a:pt x="51" y="5402"/>
                    <a:pt x="0" y="6204"/>
                    <a:pt x="201" y="6930"/>
                  </a:cubicBezTo>
                  <a:cubicBezTo>
                    <a:pt x="351" y="7407"/>
                    <a:pt x="627" y="7657"/>
                    <a:pt x="827" y="8058"/>
                  </a:cubicBezTo>
                  <a:cubicBezTo>
                    <a:pt x="1103" y="8584"/>
                    <a:pt x="1279" y="9161"/>
                    <a:pt x="1304" y="9737"/>
                  </a:cubicBezTo>
                  <a:cubicBezTo>
                    <a:pt x="1329" y="10138"/>
                    <a:pt x="1254" y="10564"/>
                    <a:pt x="1254" y="10965"/>
                  </a:cubicBezTo>
                  <a:cubicBezTo>
                    <a:pt x="1203" y="11918"/>
                    <a:pt x="1404" y="12845"/>
                    <a:pt x="1629" y="13747"/>
                  </a:cubicBezTo>
                  <a:cubicBezTo>
                    <a:pt x="1730" y="14098"/>
                    <a:pt x="1855" y="14449"/>
                    <a:pt x="1855" y="14825"/>
                  </a:cubicBezTo>
                  <a:cubicBezTo>
                    <a:pt x="1880" y="15126"/>
                    <a:pt x="1830" y="15427"/>
                    <a:pt x="1805" y="15752"/>
                  </a:cubicBezTo>
                  <a:cubicBezTo>
                    <a:pt x="1755" y="16554"/>
                    <a:pt x="1905" y="17382"/>
                    <a:pt x="1955" y="18209"/>
                  </a:cubicBezTo>
                  <a:cubicBezTo>
                    <a:pt x="2005" y="19036"/>
                    <a:pt x="1830" y="19712"/>
                    <a:pt x="1529" y="20489"/>
                  </a:cubicBezTo>
                  <a:cubicBezTo>
                    <a:pt x="1329" y="20991"/>
                    <a:pt x="1203" y="21517"/>
                    <a:pt x="1203" y="22043"/>
                  </a:cubicBezTo>
                  <a:cubicBezTo>
                    <a:pt x="1203" y="22845"/>
                    <a:pt x="1329" y="23697"/>
                    <a:pt x="1103" y="24474"/>
                  </a:cubicBezTo>
                  <a:cubicBezTo>
                    <a:pt x="1028" y="24725"/>
                    <a:pt x="928" y="24950"/>
                    <a:pt x="827" y="25176"/>
                  </a:cubicBezTo>
                  <a:cubicBezTo>
                    <a:pt x="426" y="26179"/>
                    <a:pt x="251" y="27256"/>
                    <a:pt x="101" y="28309"/>
                  </a:cubicBezTo>
                  <a:cubicBezTo>
                    <a:pt x="76" y="28359"/>
                    <a:pt x="126" y="28434"/>
                    <a:pt x="176" y="28434"/>
                  </a:cubicBezTo>
                  <a:cubicBezTo>
                    <a:pt x="552" y="28484"/>
                    <a:pt x="1830" y="28735"/>
                    <a:pt x="1930" y="28735"/>
                  </a:cubicBezTo>
                  <a:cubicBezTo>
                    <a:pt x="2128" y="28760"/>
                    <a:pt x="2322" y="28770"/>
                    <a:pt x="2513" y="28770"/>
                  </a:cubicBezTo>
                  <a:cubicBezTo>
                    <a:pt x="3155" y="28770"/>
                    <a:pt x="3769" y="28661"/>
                    <a:pt x="4389" y="28661"/>
                  </a:cubicBezTo>
                  <a:cubicBezTo>
                    <a:pt x="4686" y="28661"/>
                    <a:pt x="4984" y="28686"/>
                    <a:pt x="5289" y="28760"/>
                  </a:cubicBezTo>
                  <a:cubicBezTo>
                    <a:pt x="5339" y="28760"/>
                    <a:pt x="5389" y="28735"/>
                    <a:pt x="5414" y="28685"/>
                  </a:cubicBezTo>
                  <a:cubicBezTo>
                    <a:pt x="6291" y="26279"/>
                    <a:pt x="6968" y="23823"/>
                    <a:pt x="7419" y="21316"/>
                  </a:cubicBezTo>
                  <a:cubicBezTo>
                    <a:pt x="7569" y="20590"/>
                    <a:pt x="7469" y="19888"/>
                    <a:pt x="7494" y="19186"/>
                  </a:cubicBezTo>
                  <a:cubicBezTo>
                    <a:pt x="7494" y="18910"/>
                    <a:pt x="7594" y="18509"/>
                    <a:pt x="7670" y="18259"/>
                  </a:cubicBezTo>
                  <a:cubicBezTo>
                    <a:pt x="8071" y="16830"/>
                    <a:pt x="8396" y="15477"/>
                    <a:pt x="8146" y="13998"/>
                  </a:cubicBezTo>
                  <a:cubicBezTo>
                    <a:pt x="8071" y="13522"/>
                    <a:pt x="8021" y="13046"/>
                    <a:pt x="7970" y="12569"/>
                  </a:cubicBezTo>
                  <a:cubicBezTo>
                    <a:pt x="7845" y="11266"/>
                    <a:pt x="7795" y="9938"/>
                    <a:pt x="7720" y="8635"/>
                  </a:cubicBezTo>
                  <a:cubicBezTo>
                    <a:pt x="7670" y="7356"/>
                    <a:pt x="7494" y="6128"/>
                    <a:pt x="7294" y="4875"/>
                  </a:cubicBezTo>
                  <a:cubicBezTo>
                    <a:pt x="7244" y="4424"/>
                    <a:pt x="7294" y="4023"/>
                    <a:pt x="7143" y="3572"/>
                  </a:cubicBezTo>
                  <a:cubicBezTo>
                    <a:pt x="6943" y="2970"/>
                    <a:pt x="6717" y="2394"/>
                    <a:pt x="6391" y="1893"/>
                  </a:cubicBezTo>
                  <a:cubicBezTo>
                    <a:pt x="5940" y="1116"/>
                    <a:pt x="5264" y="439"/>
                    <a:pt x="4411" y="138"/>
                  </a:cubicBezTo>
                  <a:cubicBezTo>
                    <a:pt x="4158" y="50"/>
                    <a:pt x="3895" y="1"/>
                    <a:pt x="3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a:off x="5713882" y="2231415"/>
              <a:ext cx="478097" cy="829271"/>
            </a:xfrm>
            <a:custGeom>
              <a:avLst/>
              <a:gdLst/>
              <a:ahLst/>
              <a:cxnLst/>
              <a:rect l="l" t="t" r="r" b="b"/>
              <a:pathLst>
                <a:path w="9225" h="16001" extrusionOk="0">
                  <a:moveTo>
                    <a:pt x="5703" y="0"/>
                  </a:moveTo>
                  <a:cubicBezTo>
                    <a:pt x="5565" y="0"/>
                    <a:pt x="5427" y="19"/>
                    <a:pt x="5289" y="60"/>
                  </a:cubicBezTo>
                  <a:cubicBezTo>
                    <a:pt x="5114" y="111"/>
                    <a:pt x="4963" y="186"/>
                    <a:pt x="4838" y="286"/>
                  </a:cubicBezTo>
                  <a:cubicBezTo>
                    <a:pt x="3785" y="938"/>
                    <a:pt x="2883" y="1840"/>
                    <a:pt x="2357" y="2968"/>
                  </a:cubicBezTo>
                  <a:cubicBezTo>
                    <a:pt x="1931" y="3920"/>
                    <a:pt x="1705" y="4923"/>
                    <a:pt x="1530" y="5925"/>
                  </a:cubicBezTo>
                  <a:cubicBezTo>
                    <a:pt x="1405" y="6523"/>
                    <a:pt x="366" y="13620"/>
                    <a:pt x="8" y="13620"/>
                  </a:cubicBezTo>
                  <a:cubicBezTo>
                    <a:pt x="6" y="13620"/>
                    <a:pt x="3" y="13620"/>
                    <a:pt x="1" y="13619"/>
                  </a:cubicBezTo>
                  <a:lnTo>
                    <a:pt x="1" y="13619"/>
                  </a:lnTo>
                  <a:cubicBezTo>
                    <a:pt x="402" y="13745"/>
                    <a:pt x="828" y="13845"/>
                    <a:pt x="1254" y="13995"/>
                  </a:cubicBezTo>
                  <a:cubicBezTo>
                    <a:pt x="1831" y="14221"/>
                    <a:pt x="2432" y="14447"/>
                    <a:pt x="3008" y="14697"/>
                  </a:cubicBezTo>
                  <a:cubicBezTo>
                    <a:pt x="4161" y="15173"/>
                    <a:pt x="5289" y="15700"/>
                    <a:pt x="6517" y="16000"/>
                  </a:cubicBezTo>
                  <a:cubicBezTo>
                    <a:pt x="6668" y="15875"/>
                    <a:pt x="6793" y="15750"/>
                    <a:pt x="6918" y="15524"/>
                  </a:cubicBezTo>
                  <a:cubicBezTo>
                    <a:pt x="7194" y="14898"/>
                    <a:pt x="7420" y="14171"/>
                    <a:pt x="7520" y="13494"/>
                  </a:cubicBezTo>
                  <a:cubicBezTo>
                    <a:pt x="7896" y="11013"/>
                    <a:pt x="8096" y="8331"/>
                    <a:pt x="8723" y="5900"/>
                  </a:cubicBezTo>
                  <a:cubicBezTo>
                    <a:pt x="9024" y="4797"/>
                    <a:pt x="9224" y="3544"/>
                    <a:pt x="8898" y="2416"/>
                  </a:cubicBezTo>
                  <a:cubicBezTo>
                    <a:pt x="8723" y="1865"/>
                    <a:pt x="8372" y="1364"/>
                    <a:pt x="7946" y="963"/>
                  </a:cubicBezTo>
                  <a:cubicBezTo>
                    <a:pt x="7394" y="487"/>
                    <a:pt x="6718" y="186"/>
                    <a:pt x="6041" y="35"/>
                  </a:cubicBezTo>
                  <a:cubicBezTo>
                    <a:pt x="5928" y="13"/>
                    <a:pt x="5816" y="0"/>
                    <a:pt x="570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5838574" y="2420422"/>
              <a:ext cx="622277" cy="841605"/>
            </a:xfrm>
            <a:custGeom>
              <a:avLst/>
              <a:gdLst/>
              <a:ahLst/>
              <a:cxnLst/>
              <a:rect l="l" t="t" r="r" b="b"/>
              <a:pathLst>
                <a:path w="12007" h="16239" extrusionOk="0">
                  <a:moveTo>
                    <a:pt x="1913" y="0"/>
                  </a:moveTo>
                  <a:cubicBezTo>
                    <a:pt x="1827" y="0"/>
                    <a:pt x="1741" y="8"/>
                    <a:pt x="1655" y="23"/>
                  </a:cubicBezTo>
                  <a:cubicBezTo>
                    <a:pt x="928" y="148"/>
                    <a:pt x="402" y="774"/>
                    <a:pt x="201" y="1476"/>
                  </a:cubicBezTo>
                  <a:cubicBezTo>
                    <a:pt x="1" y="2178"/>
                    <a:pt x="51" y="2905"/>
                    <a:pt x="126" y="3632"/>
                  </a:cubicBezTo>
                  <a:cubicBezTo>
                    <a:pt x="227" y="4308"/>
                    <a:pt x="327" y="5010"/>
                    <a:pt x="653" y="5637"/>
                  </a:cubicBezTo>
                  <a:cubicBezTo>
                    <a:pt x="953" y="6238"/>
                    <a:pt x="1404" y="6739"/>
                    <a:pt x="1755" y="7316"/>
                  </a:cubicBezTo>
                  <a:cubicBezTo>
                    <a:pt x="2056" y="7867"/>
                    <a:pt x="2232" y="8469"/>
                    <a:pt x="2507" y="9045"/>
                  </a:cubicBezTo>
                  <a:cubicBezTo>
                    <a:pt x="2983" y="10048"/>
                    <a:pt x="3811" y="10524"/>
                    <a:pt x="4738" y="10950"/>
                  </a:cubicBezTo>
                  <a:cubicBezTo>
                    <a:pt x="5039" y="11075"/>
                    <a:pt x="5364" y="11226"/>
                    <a:pt x="5690" y="11376"/>
                  </a:cubicBezTo>
                  <a:cubicBezTo>
                    <a:pt x="7144" y="12053"/>
                    <a:pt x="8547" y="12880"/>
                    <a:pt x="9826" y="13882"/>
                  </a:cubicBezTo>
                  <a:cubicBezTo>
                    <a:pt x="9450" y="14233"/>
                    <a:pt x="9099" y="14684"/>
                    <a:pt x="9074" y="15186"/>
                  </a:cubicBezTo>
                  <a:cubicBezTo>
                    <a:pt x="9049" y="15700"/>
                    <a:pt x="9432" y="16239"/>
                    <a:pt x="9918" y="16239"/>
                  </a:cubicBezTo>
                  <a:cubicBezTo>
                    <a:pt x="9929" y="16239"/>
                    <a:pt x="9940" y="16239"/>
                    <a:pt x="9951" y="16238"/>
                  </a:cubicBezTo>
                  <a:cubicBezTo>
                    <a:pt x="10252" y="15912"/>
                    <a:pt x="10302" y="15436"/>
                    <a:pt x="10502" y="15035"/>
                  </a:cubicBezTo>
                  <a:cubicBezTo>
                    <a:pt x="10778" y="14534"/>
                    <a:pt x="11630" y="14534"/>
                    <a:pt x="11806" y="14158"/>
                  </a:cubicBezTo>
                  <a:cubicBezTo>
                    <a:pt x="12006" y="13757"/>
                    <a:pt x="11555" y="13206"/>
                    <a:pt x="11329" y="12930"/>
                  </a:cubicBezTo>
                  <a:cubicBezTo>
                    <a:pt x="10703" y="12103"/>
                    <a:pt x="9700" y="11627"/>
                    <a:pt x="9049" y="10825"/>
                  </a:cubicBezTo>
                  <a:cubicBezTo>
                    <a:pt x="8823" y="10549"/>
                    <a:pt x="8673" y="10198"/>
                    <a:pt x="8472" y="9897"/>
                  </a:cubicBezTo>
                  <a:cubicBezTo>
                    <a:pt x="8121" y="9396"/>
                    <a:pt x="7695" y="8970"/>
                    <a:pt x="7194" y="8669"/>
                  </a:cubicBezTo>
                  <a:cubicBezTo>
                    <a:pt x="6217" y="8043"/>
                    <a:pt x="5866" y="7165"/>
                    <a:pt x="5389" y="6138"/>
                  </a:cubicBezTo>
                  <a:cubicBezTo>
                    <a:pt x="5239" y="5837"/>
                    <a:pt x="5089" y="5511"/>
                    <a:pt x="4988" y="5160"/>
                  </a:cubicBezTo>
                  <a:cubicBezTo>
                    <a:pt x="4888" y="4734"/>
                    <a:pt x="4888" y="4283"/>
                    <a:pt x="4838" y="3832"/>
                  </a:cubicBezTo>
                  <a:cubicBezTo>
                    <a:pt x="4738" y="3206"/>
                    <a:pt x="4487" y="2604"/>
                    <a:pt x="4212" y="2028"/>
                  </a:cubicBezTo>
                  <a:cubicBezTo>
                    <a:pt x="3961" y="1501"/>
                    <a:pt x="3660" y="975"/>
                    <a:pt x="3234" y="574"/>
                  </a:cubicBezTo>
                  <a:cubicBezTo>
                    <a:pt x="2872" y="233"/>
                    <a:pt x="2400" y="0"/>
                    <a:pt x="191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6026960" y="2233643"/>
              <a:ext cx="288413" cy="336041"/>
            </a:xfrm>
            <a:custGeom>
              <a:avLst/>
              <a:gdLst/>
              <a:ahLst/>
              <a:cxnLst/>
              <a:rect l="l" t="t" r="r" b="b"/>
              <a:pathLst>
                <a:path w="5565" h="6484" extrusionOk="0">
                  <a:moveTo>
                    <a:pt x="1772" y="1"/>
                  </a:moveTo>
                  <a:cubicBezTo>
                    <a:pt x="1596" y="1"/>
                    <a:pt x="1421" y="29"/>
                    <a:pt x="1253" y="93"/>
                  </a:cubicBezTo>
                  <a:cubicBezTo>
                    <a:pt x="1028" y="168"/>
                    <a:pt x="827" y="343"/>
                    <a:pt x="677" y="544"/>
                  </a:cubicBezTo>
                  <a:cubicBezTo>
                    <a:pt x="526" y="719"/>
                    <a:pt x="401" y="970"/>
                    <a:pt x="351" y="1195"/>
                  </a:cubicBezTo>
                  <a:cubicBezTo>
                    <a:pt x="0" y="2449"/>
                    <a:pt x="476" y="3977"/>
                    <a:pt x="1003" y="5105"/>
                  </a:cubicBezTo>
                  <a:cubicBezTo>
                    <a:pt x="1203" y="5506"/>
                    <a:pt x="1278" y="6208"/>
                    <a:pt x="1729" y="6434"/>
                  </a:cubicBezTo>
                  <a:cubicBezTo>
                    <a:pt x="1805" y="6469"/>
                    <a:pt x="1875" y="6483"/>
                    <a:pt x="1942" y="6483"/>
                  </a:cubicBezTo>
                  <a:cubicBezTo>
                    <a:pt x="2161" y="6483"/>
                    <a:pt x="2339" y="6323"/>
                    <a:pt x="2531" y="6208"/>
                  </a:cubicBezTo>
                  <a:cubicBezTo>
                    <a:pt x="2857" y="6058"/>
                    <a:pt x="3183" y="5932"/>
                    <a:pt x="3509" y="5757"/>
                  </a:cubicBezTo>
                  <a:cubicBezTo>
                    <a:pt x="4186" y="5406"/>
                    <a:pt x="4887" y="5005"/>
                    <a:pt x="5564" y="4604"/>
                  </a:cubicBezTo>
                  <a:cubicBezTo>
                    <a:pt x="5188" y="2900"/>
                    <a:pt x="4386" y="1170"/>
                    <a:pt x="2857" y="318"/>
                  </a:cubicBezTo>
                  <a:cubicBezTo>
                    <a:pt x="2533" y="130"/>
                    <a:pt x="2150" y="1"/>
                    <a:pt x="17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5919111" y="1982031"/>
              <a:ext cx="250735" cy="359207"/>
            </a:xfrm>
            <a:custGeom>
              <a:avLst/>
              <a:gdLst/>
              <a:ahLst/>
              <a:cxnLst/>
              <a:rect l="l" t="t" r="r" b="b"/>
              <a:pathLst>
                <a:path w="4838" h="6931" extrusionOk="0">
                  <a:moveTo>
                    <a:pt x="3339" y="0"/>
                  </a:moveTo>
                  <a:cubicBezTo>
                    <a:pt x="2575" y="0"/>
                    <a:pt x="1711" y="469"/>
                    <a:pt x="1429" y="1163"/>
                  </a:cubicBezTo>
                  <a:cubicBezTo>
                    <a:pt x="1229" y="1690"/>
                    <a:pt x="1229" y="2241"/>
                    <a:pt x="1179" y="2792"/>
                  </a:cubicBezTo>
                  <a:cubicBezTo>
                    <a:pt x="1129" y="3294"/>
                    <a:pt x="1028" y="3770"/>
                    <a:pt x="903" y="4196"/>
                  </a:cubicBezTo>
                  <a:cubicBezTo>
                    <a:pt x="728" y="4772"/>
                    <a:pt x="502" y="5299"/>
                    <a:pt x="277" y="5900"/>
                  </a:cubicBezTo>
                  <a:cubicBezTo>
                    <a:pt x="1" y="6702"/>
                    <a:pt x="978" y="6928"/>
                    <a:pt x="1605" y="6928"/>
                  </a:cubicBezTo>
                  <a:cubicBezTo>
                    <a:pt x="1647" y="6930"/>
                    <a:pt x="1688" y="6931"/>
                    <a:pt x="1730" y="6931"/>
                  </a:cubicBezTo>
                  <a:cubicBezTo>
                    <a:pt x="2161" y="6931"/>
                    <a:pt x="2574" y="6819"/>
                    <a:pt x="3008" y="6727"/>
                  </a:cubicBezTo>
                  <a:cubicBezTo>
                    <a:pt x="3084" y="6727"/>
                    <a:pt x="3184" y="6702"/>
                    <a:pt x="3259" y="6627"/>
                  </a:cubicBezTo>
                  <a:cubicBezTo>
                    <a:pt x="3284" y="6552"/>
                    <a:pt x="3309" y="6477"/>
                    <a:pt x="3309" y="6401"/>
                  </a:cubicBezTo>
                  <a:cubicBezTo>
                    <a:pt x="3359" y="5725"/>
                    <a:pt x="3409" y="4772"/>
                    <a:pt x="3785" y="4171"/>
                  </a:cubicBezTo>
                  <a:cubicBezTo>
                    <a:pt x="4011" y="3845"/>
                    <a:pt x="4337" y="3544"/>
                    <a:pt x="4387" y="3118"/>
                  </a:cubicBezTo>
                  <a:cubicBezTo>
                    <a:pt x="4487" y="2266"/>
                    <a:pt x="4838" y="311"/>
                    <a:pt x="3685" y="35"/>
                  </a:cubicBezTo>
                  <a:cubicBezTo>
                    <a:pt x="3574" y="12"/>
                    <a:pt x="3457" y="0"/>
                    <a:pt x="3339"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5955493" y="1910926"/>
              <a:ext cx="223474" cy="222127"/>
            </a:xfrm>
            <a:custGeom>
              <a:avLst/>
              <a:gdLst/>
              <a:ahLst/>
              <a:cxnLst/>
              <a:rect l="l" t="t" r="r" b="b"/>
              <a:pathLst>
                <a:path w="4312" h="4286" extrusionOk="0">
                  <a:moveTo>
                    <a:pt x="3254" y="0"/>
                  </a:moveTo>
                  <a:cubicBezTo>
                    <a:pt x="2939" y="0"/>
                    <a:pt x="2632" y="102"/>
                    <a:pt x="2407" y="305"/>
                  </a:cubicBezTo>
                  <a:cubicBezTo>
                    <a:pt x="2281" y="405"/>
                    <a:pt x="2181" y="530"/>
                    <a:pt x="2056" y="605"/>
                  </a:cubicBezTo>
                  <a:cubicBezTo>
                    <a:pt x="1981" y="630"/>
                    <a:pt x="1905" y="630"/>
                    <a:pt x="1830" y="655"/>
                  </a:cubicBezTo>
                  <a:cubicBezTo>
                    <a:pt x="1154" y="756"/>
                    <a:pt x="552" y="1182"/>
                    <a:pt x="176" y="1758"/>
                  </a:cubicBezTo>
                  <a:cubicBezTo>
                    <a:pt x="101" y="1884"/>
                    <a:pt x="26" y="2034"/>
                    <a:pt x="26" y="2184"/>
                  </a:cubicBezTo>
                  <a:cubicBezTo>
                    <a:pt x="1" y="2285"/>
                    <a:pt x="26" y="2410"/>
                    <a:pt x="26" y="2535"/>
                  </a:cubicBezTo>
                  <a:cubicBezTo>
                    <a:pt x="76" y="2811"/>
                    <a:pt x="126" y="3087"/>
                    <a:pt x="201" y="3362"/>
                  </a:cubicBezTo>
                  <a:cubicBezTo>
                    <a:pt x="226" y="3488"/>
                    <a:pt x="276" y="3613"/>
                    <a:pt x="276" y="3738"/>
                  </a:cubicBezTo>
                  <a:cubicBezTo>
                    <a:pt x="276" y="3838"/>
                    <a:pt x="251" y="3939"/>
                    <a:pt x="301" y="4039"/>
                  </a:cubicBezTo>
                  <a:cubicBezTo>
                    <a:pt x="354" y="4216"/>
                    <a:pt x="453" y="4285"/>
                    <a:pt x="565" y="4285"/>
                  </a:cubicBezTo>
                  <a:cubicBezTo>
                    <a:pt x="721" y="4285"/>
                    <a:pt x="901" y="4150"/>
                    <a:pt x="1003" y="3989"/>
                  </a:cubicBezTo>
                  <a:cubicBezTo>
                    <a:pt x="1128" y="3763"/>
                    <a:pt x="1229" y="3513"/>
                    <a:pt x="1304" y="3262"/>
                  </a:cubicBezTo>
                  <a:cubicBezTo>
                    <a:pt x="1429" y="2961"/>
                    <a:pt x="1580" y="2635"/>
                    <a:pt x="1855" y="2435"/>
                  </a:cubicBezTo>
                  <a:cubicBezTo>
                    <a:pt x="2106" y="2260"/>
                    <a:pt x="2432" y="2184"/>
                    <a:pt x="2758" y="2134"/>
                  </a:cubicBezTo>
                  <a:cubicBezTo>
                    <a:pt x="3108" y="2084"/>
                    <a:pt x="3585" y="2034"/>
                    <a:pt x="3810" y="1783"/>
                  </a:cubicBezTo>
                  <a:cubicBezTo>
                    <a:pt x="4086" y="1483"/>
                    <a:pt x="4311" y="1107"/>
                    <a:pt x="4261" y="706"/>
                  </a:cubicBezTo>
                  <a:cubicBezTo>
                    <a:pt x="4261" y="605"/>
                    <a:pt x="4236" y="505"/>
                    <a:pt x="4186" y="405"/>
                  </a:cubicBezTo>
                  <a:cubicBezTo>
                    <a:pt x="4136" y="330"/>
                    <a:pt x="4036" y="254"/>
                    <a:pt x="3961" y="179"/>
                  </a:cubicBezTo>
                  <a:cubicBezTo>
                    <a:pt x="3785" y="79"/>
                    <a:pt x="3560" y="4"/>
                    <a:pt x="3359" y="4"/>
                  </a:cubicBezTo>
                  <a:cubicBezTo>
                    <a:pt x="3324" y="1"/>
                    <a:pt x="3289" y="0"/>
                    <a:pt x="325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6013952" y="2883949"/>
              <a:ext cx="33842" cy="31614"/>
            </a:xfrm>
            <a:custGeom>
              <a:avLst/>
              <a:gdLst/>
              <a:ahLst/>
              <a:cxnLst/>
              <a:rect l="l" t="t" r="r" b="b"/>
              <a:pathLst>
                <a:path w="653" h="610" extrusionOk="0">
                  <a:moveTo>
                    <a:pt x="26" y="1"/>
                  </a:moveTo>
                  <a:cubicBezTo>
                    <a:pt x="0" y="101"/>
                    <a:pt x="0" y="201"/>
                    <a:pt x="26" y="277"/>
                  </a:cubicBezTo>
                  <a:cubicBezTo>
                    <a:pt x="51" y="427"/>
                    <a:pt x="176" y="527"/>
                    <a:pt x="326" y="577"/>
                  </a:cubicBezTo>
                  <a:cubicBezTo>
                    <a:pt x="351" y="602"/>
                    <a:pt x="376" y="602"/>
                    <a:pt x="401" y="602"/>
                  </a:cubicBezTo>
                  <a:cubicBezTo>
                    <a:pt x="420" y="607"/>
                    <a:pt x="437" y="609"/>
                    <a:pt x="454" y="609"/>
                  </a:cubicBezTo>
                  <a:cubicBezTo>
                    <a:pt x="529" y="609"/>
                    <a:pt x="591" y="568"/>
                    <a:pt x="652" y="527"/>
                  </a:cubicBezTo>
                  <a:lnTo>
                    <a:pt x="26"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5810018" y="2382434"/>
              <a:ext cx="275404" cy="310646"/>
            </a:xfrm>
            <a:custGeom>
              <a:avLst/>
              <a:gdLst/>
              <a:ahLst/>
              <a:cxnLst/>
              <a:rect l="l" t="t" r="r" b="b"/>
              <a:pathLst>
                <a:path w="5314" h="5994" extrusionOk="0">
                  <a:moveTo>
                    <a:pt x="2594" y="1"/>
                  </a:moveTo>
                  <a:cubicBezTo>
                    <a:pt x="2492" y="1"/>
                    <a:pt x="2388" y="10"/>
                    <a:pt x="2281" y="29"/>
                  </a:cubicBezTo>
                  <a:cubicBezTo>
                    <a:pt x="1730" y="129"/>
                    <a:pt x="1279" y="505"/>
                    <a:pt x="878" y="906"/>
                  </a:cubicBezTo>
                  <a:cubicBezTo>
                    <a:pt x="427" y="1357"/>
                    <a:pt x="176" y="1808"/>
                    <a:pt x="51" y="2360"/>
                  </a:cubicBezTo>
                  <a:cubicBezTo>
                    <a:pt x="26" y="2585"/>
                    <a:pt x="1" y="2836"/>
                    <a:pt x="26" y="3086"/>
                  </a:cubicBezTo>
                  <a:cubicBezTo>
                    <a:pt x="51" y="4064"/>
                    <a:pt x="301" y="5041"/>
                    <a:pt x="527" y="5994"/>
                  </a:cubicBezTo>
                  <a:cubicBezTo>
                    <a:pt x="1053" y="5467"/>
                    <a:pt x="1805" y="5242"/>
                    <a:pt x="2507" y="5016"/>
                  </a:cubicBezTo>
                  <a:cubicBezTo>
                    <a:pt x="3284" y="4791"/>
                    <a:pt x="4036" y="4565"/>
                    <a:pt x="4788" y="4314"/>
                  </a:cubicBezTo>
                  <a:cubicBezTo>
                    <a:pt x="4988" y="4264"/>
                    <a:pt x="5239" y="4164"/>
                    <a:pt x="5289" y="3939"/>
                  </a:cubicBezTo>
                  <a:cubicBezTo>
                    <a:pt x="5314" y="3863"/>
                    <a:pt x="5314" y="3788"/>
                    <a:pt x="5314" y="3713"/>
                  </a:cubicBezTo>
                  <a:cubicBezTo>
                    <a:pt x="5172" y="2368"/>
                    <a:pt x="4231" y="1"/>
                    <a:pt x="25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6067228" y="2163109"/>
              <a:ext cx="69706" cy="97433"/>
            </a:xfrm>
            <a:custGeom>
              <a:avLst/>
              <a:gdLst/>
              <a:ahLst/>
              <a:cxnLst/>
              <a:rect l="l" t="t" r="r" b="b"/>
              <a:pathLst>
                <a:path w="1345" h="1880" extrusionOk="0">
                  <a:moveTo>
                    <a:pt x="1278" y="0"/>
                  </a:moveTo>
                  <a:cubicBezTo>
                    <a:pt x="1257" y="0"/>
                    <a:pt x="1225" y="15"/>
                    <a:pt x="1178" y="50"/>
                  </a:cubicBezTo>
                  <a:cubicBezTo>
                    <a:pt x="1078" y="150"/>
                    <a:pt x="952" y="175"/>
                    <a:pt x="802" y="201"/>
                  </a:cubicBezTo>
                  <a:cubicBezTo>
                    <a:pt x="744" y="212"/>
                    <a:pt x="684" y="217"/>
                    <a:pt x="624" y="217"/>
                  </a:cubicBezTo>
                  <a:cubicBezTo>
                    <a:pt x="423" y="217"/>
                    <a:pt x="212" y="164"/>
                    <a:pt x="0" y="125"/>
                  </a:cubicBezTo>
                  <a:lnTo>
                    <a:pt x="0" y="125"/>
                  </a:lnTo>
                  <a:cubicBezTo>
                    <a:pt x="0" y="125"/>
                    <a:pt x="0" y="125"/>
                    <a:pt x="25" y="150"/>
                  </a:cubicBezTo>
                  <a:cubicBezTo>
                    <a:pt x="50" y="201"/>
                    <a:pt x="100" y="276"/>
                    <a:pt x="100" y="301"/>
                  </a:cubicBezTo>
                  <a:cubicBezTo>
                    <a:pt x="150" y="401"/>
                    <a:pt x="201" y="501"/>
                    <a:pt x="226" y="602"/>
                  </a:cubicBezTo>
                  <a:cubicBezTo>
                    <a:pt x="369" y="1008"/>
                    <a:pt x="535" y="1415"/>
                    <a:pt x="529" y="1821"/>
                  </a:cubicBezTo>
                  <a:lnTo>
                    <a:pt x="529" y="1821"/>
                  </a:lnTo>
                  <a:cubicBezTo>
                    <a:pt x="549" y="1546"/>
                    <a:pt x="708" y="1310"/>
                    <a:pt x="802" y="1053"/>
                  </a:cubicBezTo>
                  <a:cubicBezTo>
                    <a:pt x="902" y="752"/>
                    <a:pt x="1078" y="501"/>
                    <a:pt x="1253" y="251"/>
                  </a:cubicBezTo>
                  <a:cubicBezTo>
                    <a:pt x="1292" y="155"/>
                    <a:pt x="1345" y="0"/>
                    <a:pt x="1278" y="0"/>
                  </a:cubicBezTo>
                  <a:close/>
                  <a:moveTo>
                    <a:pt x="529" y="1821"/>
                  </a:moveTo>
                  <a:cubicBezTo>
                    <a:pt x="527" y="1840"/>
                    <a:pt x="526" y="1860"/>
                    <a:pt x="526" y="1880"/>
                  </a:cubicBezTo>
                  <a:cubicBezTo>
                    <a:pt x="527" y="1860"/>
                    <a:pt x="528" y="1841"/>
                    <a:pt x="529" y="18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6091897" y="2108536"/>
              <a:ext cx="39025" cy="20057"/>
            </a:xfrm>
            <a:custGeom>
              <a:avLst/>
              <a:gdLst/>
              <a:ahLst/>
              <a:cxnLst/>
              <a:rect l="l" t="t" r="r" b="b"/>
              <a:pathLst>
                <a:path w="753" h="387" extrusionOk="0">
                  <a:moveTo>
                    <a:pt x="0" y="0"/>
                  </a:moveTo>
                  <a:cubicBezTo>
                    <a:pt x="0" y="51"/>
                    <a:pt x="25" y="101"/>
                    <a:pt x="50" y="151"/>
                  </a:cubicBezTo>
                  <a:cubicBezTo>
                    <a:pt x="100" y="226"/>
                    <a:pt x="151" y="301"/>
                    <a:pt x="226" y="326"/>
                  </a:cubicBezTo>
                  <a:cubicBezTo>
                    <a:pt x="299" y="363"/>
                    <a:pt x="373" y="386"/>
                    <a:pt x="436" y="386"/>
                  </a:cubicBezTo>
                  <a:cubicBezTo>
                    <a:pt x="459" y="386"/>
                    <a:pt x="481" y="383"/>
                    <a:pt x="501" y="376"/>
                  </a:cubicBezTo>
                  <a:cubicBezTo>
                    <a:pt x="627" y="326"/>
                    <a:pt x="702" y="226"/>
                    <a:pt x="752" y="101"/>
                  </a:cubicBezTo>
                  <a:cubicBezTo>
                    <a:pt x="752" y="76"/>
                    <a:pt x="752" y="51"/>
                    <a:pt x="727" y="51"/>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46808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2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2">
                    <a:lumMod val="75000"/>
                  </a:schemeClr>
                </a:solidFill>
              </a:rPr>
              <a:t>Table</a:t>
            </a:r>
            <a:r>
              <a:rPr lang="en" dirty="0">
                <a:solidFill>
                  <a:schemeClr val="dk2"/>
                </a:solidFill>
              </a:rPr>
              <a:t> </a:t>
            </a:r>
            <a:r>
              <a:rPr lang="en" dirty="0"/>
              <a:t>of contents</a:t>
            </a:r>
            <a:endParaRPr dirty="0"/>
          </a:p>
        </p:txBody>
      </p:sp>
      <p:sp>
        <p:nvSpPr>
          <p:cNvPr id="787" name="Google Shape;787;p29"/>
          <p:cNvSpPr txBox="1">
            <a:spLocks noGrp="1"/>
          </p:cNvSpPr>
          <p:nvPr>
            <p:ph type="title" idx="2"/>
          </p:nvPr>
        </p:nvSpPr>
        <p:spPr>
          <a:xfrm>
            <a:off x="872400" y="1615276"/>
            <a:ext cx="1074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lumMod val="75000"/>
                  </a:schemeClr>
                </a:solidFill>
              </a:rPr>
              <a:t>01</a:t>
            </a:r>
            <a:endParaRPr dirty="0">
              <a:solidFill>
                <a:schemeClr val="bg2">
                  <a:lumMod val="75000"/>
                </a:schemeClr>
              </a:solidFill>
            </a:endParaRPr>
          </a:p>
        </p:txBody>
      </p:sp>
      <p:sp>
        <p:nvSpPr>
          <p:cNvPr id="788" name="Google Shape;788;p29"/>
          <p:cNvSpPr txBox="1">
            <a:spLocks noGrp="1"/>
          </p:cNvSpPr>
          <p:nvPr>
            <p:ph type="title" idx="3"/>
          </p:nvPr>
        </p:nvSpPr>
        <p:spPr>
          <a:xfrm>
            <a:off x="7525200" y="1612023"/>
            <a:ext cx="1074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lumMod val="75000"/>
                  </a:schemeClr>
                </a:solidFill>
              </a:rPr>
              <a:t>04</a:t>
            </a:r>
            <a:endParaRPr dirty="0">
              <a:solidFill>
                <a:schemeClr val="bg2">
                  <a:lumMod val="75000"/>
                </a:schemeClr>
              </a:solidFill>
            </a:endParaRPr>
          </a:p>
        </p:txBody>
      </p:sp>
      <p:sp>
        <p:nvSpPr>
          <p:cNvPr id="789" name="Google Shape;789;p29"/>
          <p:cNvSpPr txBox="1">
            <a:spLocks noGrp="1"/>
          </p:cNvSpPr>
          <p:nvPr>
            <p:ph type="title" idx="4"/>
          </p:nvPr>
        </p:nvSpPr>
        <p:spPr>
          <a:xfrm>
            <a:off x="3419250" y="1615276"/>
            <a:ext cx="1074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lumMod val="75000"/>
                  </a:schemeClr>
                </a:solidFill>
              </a:rPr>
              <a:t>02</a:t>
            </a:r>
            <a:endParaRPr dirty="0">
              <a:solidFill>
                <a:schemeClr val="bg2">
                  <a:lumMod val="75000"/>
                </a:schemeClr>
              </a:solidFill>
            </a:endParaRPr>
          </a:p>
        </p:txBody>
      </p:sp>
      <p:sp>
        <p:nvSpPr>
          <p:cNvPr id="790" name="Google Shape;790;p29"/>
          <p:cNvSpPr txBox="1">
            <a:spLocks noGrp="1"/>
          </p:cNvSpPr>
          <p:nvPr>
            <p:ph type="title" idx="5"/>
          </p:nvPr>
        </p:nvSpPr>
        <p:spPr>
          <a:xfrm>
            <a:off x="872400" y="3143499"/>
            <a:ext cx="1074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lumMod val="75000"/>
                  </a:schemeClr>
                </a:solidFill>
              </a:rPr>
              <a:t>05</a:t>
            </a:r>
            <a:endParaRPr dirty="0">
              <a:solidFill>
                <a:schemeClr val="bg2">
                  <a:lumMod val="75000"/>
                </a:schemeClr>
              </a:solidFill>
            </a:endParaRPr>
          </a:p>
        </p:txBody>
      </p:sp>
      <p:sp>
        <p:nvSpPr>
          <p:cNvPr id="791" name="Google Shape;791;p29"/>
          <p:cNvSpPr txBox="1">
            <a:spLocks noGrp="1"/>
          </p:cNvSpPr>
          <p:nvPr>
            <p:ph type="title" idx="6"/>
          </p:nvPr>
        </p:nvSpPr>
        <p:spPr>
          <a:xfrm>
            <a:off x="5966100" y="1615276"/>
            <a:ext cx="1074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lumMod val="75000"/>
                  </a:schemeClr>
                </a:solidFill>
              </a:rPr>
              <a:t>03</a:t>
            </a:r>
            <a:endParaRPr dirty="0">
              <a:solidFill>
                <a:schemeClr val="bg2">
                  <a:lumMod val="75000"/>
                </a:schemeClr>
              </a:solidFill>
            </a:endParaRPr>
          </a:p>
        </p:txBody>
      </p:sp>
      <p:sp>
        <p:nvSpPr>
          <p:cNvPr id="792" name="Google Shape;792;p29"/>
          <p:cNvSpPr txBox="1">
            <a:spLocks noGrp="1"/>
          </p:cNvSpPr>
          <p:nvPr>
            <p:ph type="title" idx="7"/>
          </p:nvPr>
        </p:nvSpPr>
        <p:spPr>
          <a:xfrm>
            <a:off x="3497400" y="3143499"/>
            <a:ext cx="1074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lumMod val="75000"/>
                  </a:schemeClr>
                </a:solidFill>
              </a:rPr>
              <a:t>06</a:t>
            </a:r>
            <a:endParaRPr dirty="0">
              <a:solidFill>
                <a:schemeClr val="bg2">
                  <a:lumMod val="75000"/>
                </a:schemeClr>
              </a:solidFill>
            </a:endParaRPr>
          </a:p>
        </p:txBody>
      </p:sp>
      <p:sp>
        <p:nvSpPr>
          <p:cNvPr id="793" name="Google Shape;793;p29"/>
          <p:cNvSpPr txBox="1">
            <a:spLocks noGrp="1"/>
          </p:cNvSpPr>
          <p:nvPr>
            <p:ph type="subTitle" idx="1"/>
          </p:nvPr>
        </p:nvSpPr>
        <p:spPr>
          <a:xfrm>
            <a:off x="872400" y="2187975"/>
            <a:ext cx="2305500" cy="6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Abstract</a:t>
            </a:r>
            <a:endParaRPr dirty="0"/>
          </a:p>
        </p:txBody>
      </p:sp>
      <p:sp>
        <p:nvSpPr>
          <p:cNvPr id="794" name="Google Shape;794;p29"/>
          <p:cNvSpPr txBox="1">
            <a:spLocks noGrp="1"/>
          </p:cNvSpPr>
          <p:nvPr>
            <p:ph type="subTitle" idx="8"/>
          </p:nvPr>
        </p:nvSpPr>
        <p:spPr>
          <a:xfrm>
            <a:off x="3419250" y="2187975"/>
            <a:ext cx="2305500" cy="6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Requirements</a:t>
            </a:r>
            <a:endParaRPr dirty="0"/>
          </a:p>
        </p:txBody>
      </p:sp>
      <p:sp>
        <p:nvSpPr>
          <p:cNvPr id="795" name="Google Shape;795;p29"/>
          <p:cNvSpPr txBox="1">
            <a:spLocks noGrp="1"/>
          </p:cNvSpPr>
          <p:nvPr>
            <p:ph type="subTitle" idx="9"/>
          </p:nvPr>
        </p:nvSpPr>
        <p:spPr>
          <a:xfrm>
            <a:off x="5966100" y="2187975"/>
            <a:ext cx="2305500" cy="6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Features</a:t>
            </a:r>
            <a:endParaRPr dirty="0"/>
          </a:p>
        </p:txBody>
      </p:sp>
      <p:sp>
        <p:nvSpPr>
          <p:cNvPr id="796" name="Google Shape;796;p29"/>
          <p:cNvSpPr txBox="1">
            <a:spLocks noGrp="1"/>
          </p:cNvSpPr>
          <p:nvPr>
            <p:ph type="subTitle" idx="13"/>
          </p:nvPr>
        </p:nvSpPr>
        <p:spPr>
          <a:xfrm>
            <a:off x="7525200" y="2184774"/>
            <a:ext cx="2305500" cy="6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Tec</a:t>
            </a:r>
            <a:r>
              <a:rPr lang="en-IN" dirty="0"/>
              <a:t>h</a:t>
            </a:r>
            <a:r>
              <a:rPr lang="en" dirty="0"/>
              <a:t>nical Aspects</a:t>
            </a:r>
            <a:endParaRPr dirty="0"/>
          </a:p>
        </p:txBody>
      </p:sp>
      <p:sp>
        <p:nvSpPr>
          <p:cNvPr id="797" name="Google Shape;797;p29"/>
          <p:cNvSpPr txBox="1">
            <a:spLocks noGrp="1"/>
          </p:cNvSpPr>
          <p:nvPr>
            <p:ph type="subTitle" idx="14"/>
          </p:nvPr>
        </p:nvSpPr>
        <p:spPr>
          <a:xfrm>
            <a:off x="872400" y="3716250"/>
            <a:ext cx="2305500" cy="6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Chall</a:t>
            </a:r>
            <a:r>
              <a:rPr lang="en-IN" dirty="0"/>
              <a:t>e</a:t>
            </a:r>
            <a:r>
              <a:rPr lang="en" dirty="0"/>
              <a:t>nges Faced</a:t>
            </a:r>
            <a:endParaRPr dirty="0"/>
          </a:p>
        </p:txBody>
      </p:sp>
      <p:sp>
        <p:nvSpPr>
          <p:cNvPr id="798" name="Google Shape;798;p29"/>
          <p:cNvSpPr txBox="1">
            <a:spLocks noGrp="1"/>
          </p:cNvSpPr>
          <p:nvPr>
            <p:ph type="subTitle" idx="15"/>
          </p:nvPr>
        </p:nvSpPr>
        <p:spPr>
          <a:xfrm>
            <a:off x="3341100" y="3828796"/>
            <a:ext cx="2305500" cy="6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Screenshots</a:t>
            </a:r>
            <a:endParaRPr dirty="0"/>
          </a:p>
        </p:txBody>
      </p:sp>
      <p:sp>
        <p:nvSpPr>
          <p:cNvPr id="2" name="Google Shape;792;p29">
            <a:extLst>
              <a:ext uri="{FF2B5EF4-FFF2-40B4-BE49-F238E27FC236}">
                <a16:creationId xmlns:a16="http://schemas.microsoft.com/office/drawing/2014/main" id="{647D422D-075F-953A-B03E-993C22F06D0A}"/>
              </a:ext>
            </a:extLst>
          </p:cNvPr>
          <p:cNvSpPr txBox="1">
            <a:spLocks/>
          </p:cNvSpPr>
          <p:nvPr/>
        </p:nvSpPr>
        <p:spPr>
          <a:xfrm>
            <a:off x="6074400" y="3143499"/>
            <a:ext cx="1074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M Sans"/>
              <a:buNone/>
              <a:defRPr sz="3500" b="1" i="0" u="none" strike="noStrike" cap="none">
                <a:solidFill>
                  <a:schemeClr val="dk2"/>
                </a:solidFill>
                <a:latin typeface="DM Sans"/>
                <a:ea typeface="DM Sans"/>
                <a:cs typeface="DM Sans"/>
                <a:sym typeface="DM Sans"/>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a:solidFill>
                  <a:schemeClr val="bg2">
                    <a:lumMod val="75000"/>
                  </a:schemeClr>
                </a:solidFill>
              </a:rPr>
              <a:t>07</a:t>
            </a:r>
          </a:p>
        </p:txBody>
      </p:sp>
      <p:sp>
        <p:nvSpPr>
          <p:cNvPr id="3" name="Google Shape;798;p29">
            <a:extLst>
              <a:ext uri="{FF2B5EF4-FFF2-40B4-BE49-F238E27FC236}">
                <a16:creationId xmlns:a16="http://schemas.microsoft.com/office/drawing/2014/main" id="{B641792F-5F3D-BA39-8CFE-7B568764A440}"/>
              </a:ext>
            </a:extLst>
          </p:cNvPr>
          <p:cNvSpPr txBox="1">
            <a:spLocks/>
          </p:cNvSpPr>
          <p:nvPr/>
        </p:nvSpPr>
        <p:spPr>
          <a:xfrm>
            <a:off x="5860650" y="3828796"/>
            <a:ext cx="3329100" cy="63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1pPr>
            <a:lvl2pPr marL="914400" marR="0" lvl="1" indent="-304800" algn="l"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2pPr>
            <a:lvl3pPr marL="1371600" marR="0" lvl="2" indent="-304800" algn="l"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3pPr>
            <a:lvl4pPr marL="1828800" marR="0" lvl="3" indent="-304800" algn="l"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4pPr>
            <a:lvl5pPr marL="2286000" marR="0" lvl="4" indent="-304800" algn="l"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5pPr>
            <a:lvl6pPr marL="2743200" marR="0" lvl="5" indent="-304800" algn="l"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6pPr>
            <a:lvl7pPr marL="3200400" marR="0" lvl="6" indent="-304800" algn="l"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7pPr>
            <a:lvl8pPr marL="3657600" marR="0" lvl="7" indent="-304800" algn="l"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8pPr>
            <a:lvl9pPr marL="4114800" marR="0" lvl="8" indent="-304800" algn="l" rtl="0">
              <a:lnSpc>
                <a:spcPct val="100000"/>
              </a:lnSpc>
              <a:spcBef>
                <a:spcPts val="0"/>
              </a:spcBef>
              <a:spcAft>
                <a:spcPts val="0"/>
              </a:spcAft>
              <a:buClr>
                <a:schemeClr val="dk1"/>
              </a:buClr>
              <a:buSzPts val="2400"/>
              <a:buFont typeface="DM Sans"/>
              <a:buNone/>
              <a:defRPr sz="2400" b="0" i="0" u="none" strike="noStrike" cap="none">
                <a:solidFill>
                  <a:schemeClr val="dk1"/>
                </a:solidFill>
                <a:latin typeface="DM Sans"/>
                <a:ea typeface="DM Sans"/>
                <a:cs typeface="DM Sans"/>
                <a:sym typeface="DM Sans"/>
              </a:defRPr>
            </a:lvl9pPr>
          </a:lstStyle>
          <a:p>
            <a:pPr marL="0" indent="0"/>
            <a:r>
              <a:rPr lang="en-IN" dirty="0"/>
              <a:t>Future Enhancement &amp;Conclusion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pic>
        <p:nvPicPr>
          <p:cNvPr id="3" name="Picture 2">
            <a:extLst>
              <a:ext uri="{FF2B5EF4-FFF2-40B4-BE49-F238E27FC236}">
                <a16:creationId xmlns:a16="http://schemas.microsoft.com/office/drawing/2014/main" id="{6DDDC0F8-5A0D-D6DB-BD06-ED07C79901C4}"/>
              </a:ext>
            </a:extLst>
          </p:cNvPr>
          <p:cNvPicPr>
            <a:picLocks noChangeAspect="1"/>
          </p:cNvPicPr>
          <p:nvPr/>
        </p:nvPicPr>
        <p:blipFill>
          <a:blip r:embed="rId3"/>
          <a:stretch>
            <a:fillRect/>
          </a:stretch>
        </p:blipFill>
        <p:spPr>
          <a:xfrm>
            <a:off x="0" y="528637"/>
            <a:ext cx="6022181" cy="4307682"/>
          </a:xfrm>
          <a:prstGeom prst="rect">
            <a:avLst/>
          </a:prstGeom>
        </p:spPr>
      </p:pic>
      <p:sp>
        <p:nvSpPr>
          <p:cNvPr id="6" name="TextBox 5">
            <a:extLst>
              <a:ext uri="{FF2B5EF4-FFF2-40B4-BE49-F238E27FC236}">
                <a16:creationId xmlns:a16="http://schemas.microsoft.com/office/drawing/2014/main" id="{B2D29812-D6E9-3F06-2B68-DC2E555A959B}"/>
              </a:ext>
            </a:extLst>
          </p:cNvPr>
          <p:cNvSpPr txBox="1"/>
          <p:nvPr/>
        </p:nvSpPr>
        <p:spPr>
          <a:xfrm>
            <a:off x="107156" y="167581"/>
            <a:ext cx="4572000" cy="400110"/>
          </a:xfrm>
          <a:prstGeom prst="rect">
            <a:avLst/>
          </a:prstGeom>
          <a:noFill/>
        </p:spPr>
        <p:txBody>
          <a:bodyPr wrap="square">
            <a:spAutoFit/>
          </a:bodyPr>
          <a:lstStyle/>
          <a:p>
            <a:pPr algn="l"/>
            <a:r>
              <a:rPr lang="en-US" sz="2000" b="1" i="0" dirty="0">
                <a:solidFill>
                  <a:srgbClr val="222222"/>
                </a:solidFill>
                <a:effectLst/>
                <a:latin typeface="trebuchet ms" panose="020B0603020202020204" pitchFamily="34" charset="0"/>
              </a:rPr>
              <a:t>ALL JOBS</a:t>
            </a:r>
          </a:p>
        </p:txBody>
      </p:sp>
    </p:spTree>
    <p:extLst>
      <p:ext uri="{BB962C8B-B14F-4D97-AF65-F5344CB8AC3E}">
        <p14:creationId xmlns:p14="http://schemas.microsoft.com/office/powerpoint/2010/main" val="305442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pic>
        <p:nvPicPr>
          <p:cNvPr id="3" name="Picture 2">
            <a:extLst>
              <a:ext uri="{FF2B5EF4-FFF2-40B4-BE49-F238E27FC236}">
                <a16:creationId xmlns:a16="http://schemas.microsoft.com/office/drawing/2014/main" id="{6DF74503-7947-F20E-23C5-50458E71C03A}"/>
              </a:ext>
            </a:extLst>
          </p:cNvPr>
          <p:cNvPicPr>
            <a:picLocks noChangeAspect="1"/>
          </p:cNvPicPr>
          <p:nvPr/>
        </p:nvPicPr>
        <p:blipFill>
          <a:blip r:embed="rId3"/>
          <a:stretch>
            <a:fillRect/>
          </a:stretch>
        </p:blipFill>
        <p:spPr>
          <a:xfrm>
            <a:off x="3543300" y="0"/>
            <a:ext cx="5600700" cy="4772026"/>
          </a:xfrm>
          <a:prstGeom prst="rect">
            <a:avLst/>
          </a:prstGeom>
        </p:spPr>
      </p:pic>
      <p:sp>
        <p:nvSpPr>
          <p:cNvPr id="6" name="TextBox 5">
            <a:extLst>
              <a:ext uri="{FF2B5EF4-FFF2-40B4-BE49-F238E27FC236}">
                <a16:creationId xmlns:a16="http://schemas.microsoft.com/office/drawing/2014/main" id="{26793B07-E2B4-66D9-82F1-D3D5C421A4B3}"/>
              </a:ext>
            </a:extLst>
          </p:cNvPr>
          <p:cNvSpPr txBox="1"/>
          <p:nvPr/>
        </p:nvSpPr>
        <p:spPr>
          <a:xfrm>
            <a:off x="200025" y="153293"/>
            <a:ext cx="4572000" cy="369332"/>
          </a:xfrm>
          <a:prstGeom prst="rect">
            <a:avLst/>
          </a:prstGeom>
          <a:noFill/>
        </p:spPr>
        <p:txBody>
          <a:bodyPr wrap="square">
            <a:spAutoFit/>
          </a:bodyPr>
          <a:lstStyle/>
          <a:p>
            <a:pPr algn="l"/>
            <a:r>
              <a:rPr lang="en-US" sz="1800" b="1" i="0" dirty="0">
                <a:solidFill>
                  <a:srgbClr val="222222"/>
                </a:solidFill>
                <a:effectLst/>
                <a:latin typeface="trebuchet ms" panose="020B0603020202020204" pitchFamily="34" charset="0"/>
              </a:rPr>
              <a:t>APPLY</a:t>
            </a:r>
          </a:p>
        </p:txBody>
      </p:sp>
    </p:spTree>
    <p:extLst>
      <p:ext uri="{BB962C8B-B14F-4D97-AF65-F5344CB8AC3E}">
        <p14:creationId xmlns:p14="http://schemas.microsoft.com/office/powerpoint/2010/main" val="1734124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pic>
        <p:nvPicPr>
          <p:cNvPr id="3" name="Picture 2">
            <a:extLst>
              <a:ext uri="{FF2B5EF4-FFF2-40B4-BE49-F238E27FC236}">
                <a16:creationId xmlns:a16="http://schemas.microsoft.com/office/drawing/2014/main" id="{04E9C073-5FEA-B9FB-FDC6-85977029C0FF}"/>
              </a:ext>
            </a:extLst>
          </p:cNvPr>
          <p:cNvPicPr>
            <a:picLocks noChangeAspect="1"/>
          </p:cNvPicPr>
          <p:nvPr/>
        </p:nvPicPr>
        <p:blipFill rotWithShape="1">
          <a:blip r:embed="rId3"/>
          <a:srcRect l="9569"/>
          <a:stretch/>
        </p:blipFill>
        <p:spPr>
          <a:xfrm>
            <a:off x="0" y="708723"/>
            <a:ext cx="6565106" cy="4340415"/>
          </a:xfrm>
          <a:prstGeom prst="rect">
            <a:avLst/>
          </a:prstGeom>
        </p:spPr>
      </p:pic>
      <p:sp>
        <p:nvSpPr>
          <p:cNvPr id="6" name="TextBox 5">
            <a:extLst>
              <a:ext uri="{FF2B5EF4-FFF2-40B4-BE49-F238E27FC236}">
                <a16:creationId xmlns:a16="http://schemas.microsoft.com/office/drawing/2014/main" id="{BDF07418-41F2-F3C1-E20C-01EA2E4E5E53}"/>
              </a:ext>
            </a:extLst>
          </p:cNvPr>
          <p:cNvSpPr txBox="1"/>
          <p:nvPr/>
        </p:nvSpPr>
        <p:spPr>
          <a:xfrm>
            <a:off x="157163" y="174724"/>
            <a:ext cx="4600574" cy="369332"/>
          </a:xfrm>
          <a:prstGeom prst="rect">
            <a:avLst/>
          </a:prstGeom>
          <a:noFill/>
        </p:spPr>
        <p:txBody>
          <a:bodyPr wrap="square">
            <a:spAutoFit/>
          </a:bodyPr>
          <a:lstStyle/>
          <a:p>
            <a:pPr algn="l"/>
            <a:r>
              <a:rPr lang="en-US" sz="1800" b="1" i="0" dirty="0">
                <a:solidFill>
                  <a:srgbClr val="222222"/>
                </a:solidFill>
                <a:effectLst/>
                <a:latin typeface="trebuchet ms" panose="020B0603020202020204" pitchFamily="34" charset="0"/>
              </a:rPr>
              <a:t>HOME PAGE</a:t>
            </a:r>
          </a:p>
        </p:txBody>
      </p:sp>
    </p:spTree>
    <p:extLst>
      <p:ext uri="{BB962C8B-B14F-4D97-AF65-F5344CB8AC3E}">
        <p14:creationId xmlns:p14="http://schemas.microsoft.com/office/powerpoint/2010/main" val="3580282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18" name="TextBox 17">
            <a:extLst>
              <a:ext uri="{FF2B5EF4-FFF2-40B4-BE49-F238E27FC236}">
                <a16:creationId xmlns:a16="http://schemas.microsoft.com/office/drawing/2014/main" id="{F46F9F9C-6A6C-55A8-689F-799F28D896FB}"/>
              </a:ext>
            </a:extLst>
          </p:cNvPr>
          <p:cNvSpPr txBox="1"/>
          <p:nvPr/>
        </p:nvSpPr>
        <p:spPr>
          <a:xfrm>
            <a:off x="92869" y="124718"/>
            <a:ext cx="4572000" cy="307777"/>
          </a:xfrm>
          <a:prstGeom prst="rect">
            <a:avLst/>
          </a:prstGeom>
          <a:noFill/>
        </p:spPr>
        <p:txBody>
          <a:bodyPr wrap="square">
            <a:spAutoFit/>
          </a:bodyPr>
          <a:lstStyle/>
          <a:p>
            <a:pPr algn="l"/>
            <a:r>
              <a:rPr lang="en-US" b="1" dirty="0">
                <a:solidFill>
                  <a:srgbClr val="222222"/>
                </a:solidFill>
                <a:latin typeface="trebuchet ms" panose="020B0603020202020204" pitchFamily="34" charset="0"/>
              </a:rPr>
              <a:t>JOB PROVIDER HOME PAGE</a:t>
            </a:r>
          </a:p>
        </p:txBody>
      </p:sp>
      <p:pic>
        <p:nvPicPr>
          <p:cNvPr id="20" name="Picture 19">
            <a:extLst>
              <a:ext uri="{FF2B5EF4-FFF2-40B4-BE49-F238E27FC236}">
                <a16:creationId xmlns:a16="http://schemas.microsoft.com/office/drawing/2014/main" id="{86225397-DEA7-6B0A-7096-08253303F184}"/>
              </a:ext>
            </a:extLst>
          </p:cNvPr>
          <p:cNvPicPr>
            <a:picLocks noChangeAspect="1"/>
          </p:cNvPicPr>
          <p:nvPr/>
        </p:nvPicPr>
        <p:blipFill>
          <a:blip r:embed="rId3"/>
          <a:stretch>
            <a:fillRect/>
          </a:stretch>
        </p:blipFill>
        <p:spPr>
          <a:xfrm>
            <a:off x="0" y="356033"/>
            <a:ext cx="5607844" cy="4662749"/>
          </a:xfrm>
          <a:prstGeom prst="rect">
            <a:avLst/>
          </a:prstGeom>
        </p:spPr>
      </p:pic>
    </p:spTree>
    <p:extLst>
      <p:ext uri="{BB962C8B-B14F-4D97-AF65-F5344CB8AC3E}">
        <p14:creationId xmlns:p14="http://schemas.microsoft.com/office/powerpoint/2010/main" val="1855221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3" name="TextBox 2">
            <a:extLst>
              <a:ext uri="{FF2B5EF4-FFF2-40B4-BE49-F238E27FC236}">
                <a16:creationId xmlns:a16="http://schemas.microsoft.com/office/drawing/2014/main" id="{7976BB9A-8021-EE1C-09D0-441D59DE66F7}"/>
              </a:ext>
            </a:extLst>
          </p:cNvPr>
          <p:cNvSpPr txBox="1"/>
          <p:nvPr/>
        </p:nvSpPr>
        <p:spPr>
          <a:xfrm>
            <a:off x="57149" y="110430"/>
            <a:ext cx="4572000" cy="307777"/>
          </a:xfrm>
          <a:prstGeom prst="rect">
            <a:avLst/>
          </a:prstGeom>
          <a:noFill/>
        </p:spPr>
        <p:txBody>
          <a:bodyPr wrap="square">
            <a:spAutoFit/>
          </a:bodyPr>
          <a:lstStyle/>
          <a:p>
            <a:pPr algn="l"/>
            <a:r>
              <a:rPr lang="en-US" b="1" dirty="0">
                <a:solidFill>
                  <a:srgbClr val="222222"/>
                </a:solidFill>
                <a:latin typeface="trebuchet ms" panose="020B0603020202020204" pitchFamily="34" charset="0"/>
              </a:rPr>
              <a:t>LOGIN</a:t>
            </a:r>
            <a:endParaRPr lang="en-US" b="1" i="0" dirty="0">
              <a:solidFill>
                <a:srgbClr val="222222"/>
              </a:solidFill>
              <a:effectLst/>
              <a:latin typeface="trebuchet ms" panose="020B0603020202020204" pitchFamily="34" charset="0"/>
            </a:endParaRPr>
          </a:p>
        </p:txBody>
      </p:sp>
      <p:pic>
        <p:nvPicPr>
          <p:cNvPr id="8" name="Picture 7">
            <a:extLst>
              <a:ext uri="{FF2B5EF4-FFF2-40B4-BE49-F238E27FC236}">
                <a16:creationId xmlns:a16="http://schemas.microsoft.com/office/drawing/2014/main" id="{771491A2-373A-6DB8-24AA-92C5C44B46C8}"/>
              </a:ext>
            </a:extLst>
          </p:cNvPr>
          <p:cNvPicPr>
            <a:picLocks noChangeAspect="1"/>
          </p:cNvPicPr>
          <p:nvPr/>
        </p:nvPicPr>
        <p:blipFill>
          <a:blip r:embed="rId3"/>
          <a:stretch>
            <a:fillRect/>
          </a:stretch>
        </p:blipFill>
        <p:spPr>
          <a:xfrm>
            <a:off x="-1" y="347792"/>
            <a:ext cx="6223487" cy="4795708"/>
          </a:xfrm>
          <a:prstGeom prst="rect">
            <a:avLst/>
          </a:prstGeom>
        </p:spPr>
      </p:pic>
    </p:spTree>
    <p:extLst>
      <p:ext uri="{BB962C8B-B14F-4D97-AF65-F5344CB8AC3E}">
        <p14:creationId xmlns:p14="http://schemas.microsoft.com/office/powerpoint/2010/main" val="2403657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3" name="TextBox 2">
            <a:extLst>
              <a:ext uri="{FF2B5EF4-FFF2-40B4-BE49-F238E27FC236}">
                <a16:creationId xmlns:a16="http://schemas.microsoft.com/office/drawing/2014/main" id="{5C67A732-6341-17F0-C9E4-9636C577D3D5}"/>
              </a:ext>
            </a:extLst>
          </p:cNvPr>
          <p:cNvSpPr txBox="1"/>
          <p:nvPr/>
        </p:nvSpPr>
        <p:spPr>
          <a:xfrm>
            <a:off x="157163" y="103287"/>
            <a:ext cx="4572000" cy="369332"/>
          </a:xfrm>
          <a:prstGeom prst="rect">
            <a:avLst/>
          </a:prstGeom>
          <a:noFill/>
        </p:spPr>
        <p:txBody>
          <a:bodyPr wrap="square">
            <a:spAutoFit/>
          </a:bodyPr>
          <a:lstStyle/>
          <a:p>
            <a:pPr algn="l"/>
            <a:r>
              <a:rPr lang="en-US" sz="1800" b="1" i="0" dirty="0">
                <a:solidFill>
                  <a:srgbClr val="222222"/>
                </a:solidFill>
                <a:effectLst/>
                <a:latin typeface="trebuchet ms" panose="020B0603020202020204" pitchFamily="34" charset="0"/>
              </a:rPr>
              <a:t>TESTIMONIALS</a:t>
            </a:r>
          </a:p>
        </p:txBody>
      </p:sp>
      <p:pic>
        <p:nvPicPr>
          <p:cNvPr id="6" name="Picture 5">
            <a:extLst>
              <a:ext uri="{FF2B5EF4-FFF2-40B4-BE49-F238E27FC236}">
                <a16:creationId xmlns:a16="http://schemas.microsoft.com/office/drawing/2014/main" id="{F5B61F21-2147-D9C3-88CE-9F913E653AE7}"/>
              </a:ext>
            </a:extLst>
          </p:cNvPr>
          <p:cNvPicPr>
            <a:picLocks noChangeAspect="1"/>
          </p:cNvPicPr>
          <p:nvPr/>
        </p:nvPicPr>
        <p:blipFill rotWithShape="1">
          <a:blip r:embed="rId3"/>
          <a:srcRect l="9633" r="6936"/>
          <a:stretch/>
        </p:blipFill>
        <p:spPr>
          <a:xfrm>
            <a:off x="100013" y="472619"/>
            <a:ext cx="6515100" cy="4567594"/>
          </a:xfrm>
          <a:prstGeom prst="rect">
            <a:avLst/>
          </a:prstGeom>
        </p:spPr>
      </p:pic>
    </p:spTree>
    <p:extLst>
      <p:ext uri="{BB962C8B-B14F-4D97-AF65-F5344CB8AC3E}">
        <p14:creationId xmlns:p14="http://schemas.microsoft.com/office/powerpoint/2010/main" val="2671296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31"/>
          <p:cNvSpPr txBox="1">
            <a:spLocks noGrp="1"/>
          </p:cNvSpPr>
          <p:nvPr>
            <p:ph type="title"/>
          </p:nvPr>
        </p:nvSpPr>
        <p:spPr>
          <a:xfrm>
            <a:off x="602011" y="2407941"/>
            <a:ext cx="4383600" cy="1890409"/>
          </a:xfrm>
          <a:prstGeom prst="rect">
            <a:avLst/>
          </a:prstGeom>
        </p:spPr>
        <p:txBody>
          <a:bodyPr spcFirstLastPara="1" wrap="square" lIns="91425" tIns="91425" rIns="91425" bIns="91425" anchor="t" anchorCtr="0">
            <a:noAutofit/>
          </a:bodyPr>
          <a:lstStyle/>
          <a:p>
            <a:pPr>
              <a:lnSpc>
                <a:spcPct val="150000"/>
              </a:lnSpc>
            </a:pPr>
            <a:r>
              <a:rPr lang="en-US" sz="4000" i="0" dirty="0">
                <a:solidFill>
                  <a:srgbClr val="222222"/>
                </a:solidFill>
                <a:effectLst/>
                <a:latin typeface="trebuchet ms" panose="020B0603020202020204" pitchFamily="34" charset="0"/>
              </a:rPr>
              <a:t>FUTURE ENHANCEMENTS</a:t>
            </a:r>
            <a:br>
              <a:rPr lang="en-US" sz="1000" i="0" dirty="0">
                <a:solidFill>
                  <a:srgbClr val="222222"/>
                </a:solidFill>
                <a:effectLst/>
                <a:latin typeface="trebuchet ms" panose="020B0603020202020204" pitchFamily="34" charset="0"/>
              </a:rPr>
            </a:br>
            <a:br>
              <a:rPr lang="en-US" sz="2800" i="0" dirty="0">
                <a:solidFill>
                  <a:srgbClr val="222222"/>
                </a:solidFill>
                <a:effectLst/>
                <a:latin typeface="Söhne"/>
              </a:rPr>
            </a:br>
            <a:endParaRPr lang="en-US" sz="2800" dirty="0">
              <a:latin typeface="Söhne"/>
            </a:endParaRPr>
          </a:p>
        </p:txBody>
      </p:sp>
      <p:sp>
        <p:nvSpPr>
          <p:cNvPr id="831" name="Google Shape;831;p31"/>
          <p:cNvSpPr txBox="1">
            <a:spLocks noGrp="1"/>
          </p:cNvSpPr>
          <p:nvPr>
            <p:ph type="title" idx="2"/>
          </p:nvPr>
        </p:nvSpPr>
        <p:spPr>
          <a:xfrm>
            <a:off x="818325" y="657900"/>
            <a:ext cx="2396400" cy="158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07</a:t>
            </a:r>
            <a:endParaRPr dirty="0"/>
          </a:p>
        </p:txBody>
      </p:sp>
      <p:grpSp>
        <p:nvGrpSpPr>
          <p:cNvPr id="832" name="Google Shape;832;p31"/>
          <p:cNvGrpSpPr/>
          <p:nvPr/>
        </p:nvGrpSpPr>
        <p:grpSpPr>
          <a:xfrm>
            <a:off x="4405009" y="3325337"/>
            <a:ext cx="877590" cy="1278503"/>
            <a:chOff x="4393218" y="3866890"/>
            <a:chExt cx="567799" cy="827189"/>
          </a:xfrm>
        </p:grpSpPr>
        <p:sp>
          <p:nvSpPr>
            <p:cNvPr id="833" name="Google Shape;833;p31"/>
            <p:cNvSpPr/>
            <p:nvPr/>
          </p:nvSpPr>
          <p:spPr>
            <a:xfrm>
              <a:off x="4659314" y="3866890"/>
              <a:ext cx="162218" cy="562801"/>
            </a:xfrm>
            <a:custGeom>
              <a:avLst/>
              <a:gdLst/>
              <a:ahLst/>
              <a:cxnLst/>
              <a:rect l="l" t="t" r="r" b="b"/>
              <a:pathLst>
                <a:path w="4838" h="16785" extrusionOk="0">
                  <a:moveTo>
                    <a:pt x="2371" y="0"/>
                  </a:moveTo>
                  <a:cubicBezTo>
                    <a:pt x="1781" y="0"/>
                    <a:pt x="1338" y="1209"/>
                    <a:pt x="1253" y="1612"/>
                  </a:cubicBezTo>
                  <a:cubicBezTo>
                    <a:pt x="1153" y="2188"/>
                    <a:pt x="1153" y="2815"/>
                    <a:pt x="1028" y="3391"/>
                  </a:cubicBezTo>
                  <a:cubicBezTo>
                    <a:pt x="877" y="4219"/>
                    <a:pt x="451" y="4945"/>
                    <a:pt x="276" y="5772"/>
                  </a:cubicBezTo>
                  <a:cubicBezTo>
                    <a:pt x="0" y="6975"/>
                    <a:pt x="301" y="8229"/>
                    <a:pt x="727" y="9381"/>
                  </a:cubicBezTo>
                  <a:cubicBezTo>
                    <a:pt x="928" y="9908"/>
                    <a:pt x="1128" y="10409"/>
                    <a:pt x="1228" y="10960"/>
                  </a:cubicBezTo>
                  <a:cubicBezTo>
                    <a:pt x="1303" y="11361"/>
                    <a:pt x="1303" y="11762"/>
                    <a:pt x="1278" y="12163"/>
                  </a:cubicBezTo>
                  <a:cubicBezTo>
                    <a:pt x="1278" y="12364"/>
                    <a:pt x="1253" y="12740"/>
                    <a:pt x="1228" y="13166"/>
                  </a:cubicBezTo>
                  <a:cubicBezTo>
                    <a:pt x="1111" y="14593"/>
                    <a:pt x="1060" y="16784"/>
                    <a:pt x="2338" y="16784"/>
                  </a:cubicBezTo>
                  <a:cubicBezTo>
                    <a:pt x="2429" y="16784"/>
                    <a:pt x="2527" y="16773"/>
                    <a:pt x="2632" y="16750"/>
                  </a:cubicBezTo>
                  <a:cubicBezTo>
                    <a:pt x="3208" y="16625"/>
                    <a:pt x="3509" y="15873"/>
                    <a:pt x="3710" y="15371"/>
                  </a:cubicBezTo>
                  <a:cubicBezTo>
                    <a:pt x="4236" y="15371"/>
                    <a:pt x="4136" y="12339"/>
                    <a:pt x="4085" y="11988"/>
                  </a:cubicBezTo>
                  <a:cubicBezTo>
                    <a:pt x="3785" y="9808"/>
                    <a:pt x="4512" y="7752"/>
                    <a:pt x="4737" y="5647"/>
                  </a:cubicBezTo>
                  <a:cubicBezTo>
                    <a:pt x="4812" y="5021"/>
                    <a:pt x="4837" y="4394"/>
                    <a:pt x="4587" y="3818"/>
                  </a:cubicBezTo>
                  <a:cubicBezTo>
                    <a:pt x="4361" y="3216"/>
                    <a:pt x="3885" y="2765"/>
                    <a:pt x="3584" y="2214"/>
                  </a:cubicBezTo>
                  <a:cubicBezTo>
                    <a:pt x="3283" y="1687"/>
                    <a:pt x="3158" y="1086"/>
                    <a:pt x="2958" y="534"/>
                  </a:cubicBezTo>
                  <a:cubicBezTo>
                    <a:pt x="2907" y="384"/>
                    <a:pt x="2832" y="234"/>
                    <a:pt x="2707" y="133"/>
                  </a:cubicBezTo>
                  <a:cubicBezTo>
                    <a:pt x="2591" y="40"/>
                    <a:pt x="2478" y="0"/>
                    <a:pt x="237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1"/>
            <p:cNvSpPr/>
            <p:nvPr/>
          </p:nvSpPr>
          <p:spPr>
            <a:xfrm>
              <a:off x="4393218" y="4221405"/>
              <a:ext cx="358570" cy="294326"/>
            </a:xfrm>
            <a:custGeom>
              <a:avLst/>
              <a:gdLst/>
              <a:ahLst/>
              <a:cxnLst/>
              <a:rect l="l" t="t" r="r" b="b"/>
              <a:pathLst>
                <a:path w="10694" h="8778" extrusionOk="0">
                  <a:moveTo>
                    <a:pt x="6778" y="1"/>
                  </a:moveTo>
                  <a:cubicBezTo>
                    <a:pt x="6257" y="1"/>
                    <a:pt x="5719" y="150"/>
                    <a:pt x="5204" y="287"/>
                  </a:cubicBezTo>
                  <a:cubicBezTo>
                    <a:pt x="4828" y="387"/>
                    <a:pt x="4452" y="513"/>
                    <a:pt x="4127" y="738"/>
                  </a:cubicBezTo>
                  <a:cubicBezTo>
                    <a:pt x="3650" y="1089"/>
                    <a:pt x="3400" y="1666"/>
                    <a:pt x="3124" y="2192"/>
                  </a:cubicBezTo>
                  <a:cubicBezTo>
                    <a:pt x="2723" y="2919"/>
                    <a:pt x="2272" y="3570"/>
                    <a:pt x="1721" y="4147"/>
                  </a:cubicBezTo>
                  <a:cubicBezTo>
                    <a:pt x="1219" y="4698"/>
                    <a:pt x="668" y="5174"/>
                    <a:pt x="392" y="5851"/>
                  </a:cubicBezTo>
                  <a:cubicBezTo>
                    <a:pt x="0" y="6773"/>
                    <a:pt x="478" y="7780"/>
                    <a:pt x="1453" y="7780"/>
                  </a:cubicBezTo>
                  <a:cubicBezTo>
                    <a:pt x="1539" y="7780"/>
                    <a:pt x="1628" y="7772"/>
                    <a:pt x="1721" y="7756"/>
                  </a:cubicBezTo>
                  <a:cubicBezTo>
                    <a:pt x="2648" y="7606"/>
                    <a:pt x="3099" y="6879"/>
                    <a:pt x="3701" y="6302"/>
                  </a:cubicBezTo>
                  <a:cubicBezTo>
                    <a:pt x="3776" y="6252"/>
                    <a:pt x="3826" y="6202"/>
                    <a:pt x="3876" y="6152"/>
                  </a:cubicBezTo>
                  <a:cubicBezTo>
                    <a:pt x="4152" y="5926"/>
                    <a:pt x="4452" y="5801"/>
                    <a:pt x="4728" y="5600"/>
                  </a:cubicBezTo>
                  <a:cubicBezTo>
                    <a:pt x="5380" y="5124"/>
                    <a:pt x="5781" y="4297"/>
                    <a:pt x="5706" y="3470"/>
                  </a:cubicBezTo>
                  <a:cubicBezTo>
                    <a:pt x="5706" y="3345"/>
                    <a:pt x="5681" y="3220"/>
                    <a:pt x="5756" y="3094"/>
                  </a:cubicBezTo>
                  <a:cubicBezTo>
                    <a:pt x="5808" y="3010"/>
                    <a:pt x="5901" y="2974"/>
                    <a:pt x="6001" y="2974"/>
                  </a:cubicBezTo>
                  <a:cubicBezTo>
                    <a:pt x="6140" y="2974"/>
                    <a:pt x="6295" y="3043"/>
                    <a:pt x="6382" y="3144"/>
                  </a:cubicBezTo>
                  <a:cubicBezTo>
                    <a:pt x="6533" y="3345"/>
                    <a:pt x="6558" y="3595"/>
                    <a:pt x="6633" y="3821"/>
                  </a:cubicBezTo>
                  <a:cubicBezTo>
                    <a:pt x="6909" y="4573"/>
                    <a:pt x="7761" y="5074"/>
                    <a:pt x="8212" y="5726"/>
                  </a:cubicBezTo>
                  <a:cubicBezTo>
                    <a:pt x="8813" y="6503"/>
                    <a:pt x="8638" y="7280"/>
                    <a:pt x="8914" y="8182"/>
                  </a:cubicBezTo>
                  <a:cubicBezTo>
                    <a:pt x="9017" y="8471"/>
                    <a:pt x="9291" y="8778"/>
                    <a:pt x="9581" y="8778"/>
                  </a:cubicBezTo>
                  <a:cubicBezTo>
                    <a:pt x="9642" y="8778"/>
                    <a:pt x="9704" y="8764"/>
                    <a:pt x="9766" y="8733"/>
                  </a:cubicBezTo>
                  <a:cubicBezTo>
                    <a:pt x="9966" y="8633"/>
                    <a:pt x="10041" y="8357"/>
                    <a:pt x="10067" y="8132"/>
                  </a:cubicBezTo>
                  <a:cubicBezTo>
                    <a:pt x="10543" y="5525"/>
                    <a:pt x="10693" y="2944"/>
                    <a:pt x="8688" y="939"/>
                  </a:cubicBezTo>
                  <a:cubicBezTo>
                    <a:pt x="8337" y="588"/>
                    <a:pt x="7961" y="262"/>
                    <a:pt x="7485" y="112"/>
                  </a:cubicBezTo>
                  <a:cubicBezTo>
                    <a:pt x="7256" y="33"/>
                    <a:pt x="7019" y="1"/>
                    <a:pt x="67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1"/>
            <p:cNvSpPr/>
            <p:nvPr/>
          </p:nvSpPr>
          <p:spPr>
            <a:xfrm>
              <a:off x="4721479" y="4233341"/>
              <a:ext cx="239538" cy="329231"/>
            </a:xfrm>
            <a:custGeom>
              <a:avLst/>
              <a:gdLst/>
              <a:ahLst/>
              <a:cxnLst/>
              <a:rect l="l" t="t" r="r" b="b"/>
              <a:pathLst>
                <a:path w="7144" h="9819" extrusionOk="0">
                  <a:moveTo>
                    <a:pt x="4751" y="1"/>
                  </a:moveTo>
                  <a:cubicBezTo>
                    <a:pt x="4201" y="1"/>
                    <a:pt x="3789" y="637"/>
                    <a:pt x="3234" y="984"/>
                  </a:cubicBezTo>
                  <a:cubicBezTo>
                    <a:pt x="2407" y="1535"/>
                    <a:pt x="703" y="1711"/>
                    <a:pt x="552" y="2939"/>
                  </a:cubicBezTo>
                  <a:cubicBezTo>
                    <a:pt x="552" y="3064"/>
                    <a:pt x="552" y="3164"/>
                    <a:pt x="552" y="3290"/>
                  </a:cubicBezTo>
                  <a:cubicBezTo>
                    <a:pt x="552" y="3640"/>
                    <a:pt x="627" y="3991"/>
                    <a:pt x="602" y="4342"/>
                  </a:cubicBezTo>
                  <a:cubicBezTo>
                    <a:pt x="602" y="4843"/>
                    <a:pt x="427" y="5345"/>
                    <a:pt x="302" y="5846"/>
                  </a:cubicBezTo>
                  <a:cubicBezTo>
                    <a:pt x="1" y="7024"/>
                    <a:pt x="1" y="8302"/>
                    <a:pt x="277" y="9480"/>
                  </a:cubicBezTo>
                  <a:cubicBezTo>
                    <a:pt x="327" y="9580"/>
                    <a:pt x="352" y="9706"/>
                    <a:pt x="452" y="9781"/>
                  </a:cubicBezTo>
                  <a:cubicBezTo>
                    <a:pt x="491" y="9807"/>
                    <a:pt x="532" y="9819"/>
                    <a:pt x="574" y="9819"/>
                  </a:cubicBezTo>
                  <a:cubicBezTo>
                    <a:pt x="768" y="9819"/>
                    <a:pt x="966" y="9557"/>
                    <a:pt x="1028" y="9330"/>
                  </a:cubicBezTo>
                  <a:cubicBezTo>
                    <a:pt x="1354" y="8277"/>
                    <a:pt x="1079" y="6473"/>
                    <a:pt x="1956" y="5696"/>
                  </a:cubicBezTo>
                  <a:cubicBezTo>
                    <a:pt x="2357" y="5295"/>
                    <a:pt x="2658" y="5370"/>
                    <a:pt x="3008" y="4818"/>
                  </a:cubicBezTo>
                  <a:cubicBezTo>
                    <a:pt x="3359" y="4292"/>
                    <a:pt x="3535" y="3716"/>
                    <a:pt x="4086" y="3365"/>
                  </a:cubicBezTo>
                  <a:cubicBezTo>
                    <a:pt x="4136" y="3340"/>
                    <a:pt x="4161" y="3315"/>
                    <a:pt x="4211" y="3315"/>
                  </a:cubicBezTo>
                  <a:cubicBezTo>
                    <a:pt x="4221" y="3313"/>
                    <a:pt x="4230" y="3312"/>
                    <a:pt x="4239" y="3312"/>
                  </a:cubicBezTo>
                  <a:cubicBezTo>
                    <a:pt x="4348" y="3312"/>
                    <a:pt x="4414" y="3449"/>
                    <a:pt x="4437" y="3565"/>
                  </a:cubicBezTo>
                  <a:cubicBezTo>
                    <a:pt x="4487" y="3941"/>
                    <a:pt x="4262" y="4317"/>
                    <a:pt x="4236" y="4718"/>
                  </a:cubicBezTo>
                  <a:cubicBezTo>
                    <a:pt x="4211" y="5044"/>
                    <a:pt x="4337" y="5345"/>
                    <a:pt x="4437" y="5645"/>
                  </a:cubicBezTo>
                  <a:cubicBezTo>
                    <a:pt x="4688" y="6297"/>
                    <a:pt x="4913" y="7350"/>
                    <a:pt x="5540" y="7726"/>
                  </a:cubicBezTo>
                  <a:cubicBezTo>
                    <a:pt x="5732" y="7875"/>
                    <a:pt x="5983" y="7952"/>
                    <a:pt x="6228" y="7952"/>
                  </a:cubicBezTo>
                  <a:cubicBezTo>
                    <a:pt x="6557" y="7952"/>
                    <a:pt x="6875" y="7813"/>
                    <a:pt x="7018" y="7525"/>
                  </a:cubicBezTo>
                  <a:cubicBezTo>
                    <a:pt x="7144" y="7250"/>
                    <a:pt x="7119" y="6924"/>
                    <a:pt x="7069" y="6623"/>
                  </a:cubicBezTo>
                  <a:cubicBezTo>
                    <a:pt x="6893" y="5295"/>
                    <a:pt x="6718" y="3941"/>
                    <a:pt x="6517" y="2588"/>
                  </a:cubicBezTo>
                  <a:cubicBezTo>
                    <a:pt x="6417" y="1886"/>
                    <a:pt x="6066" y="959"/>
                    <a:pt x="5590" y="457"/>
                  </a:cubicBezTo>
                  <a:cubicBezTo>
                    <a:pt x="5266" y="126"/>
                    <a:pt x="4995" y="1"/>
                    <a:pt x="475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1"/>
            <p:cNvSpPr/>
            <p:nvPr/>
          </p:nvSpPr>
          <p:spPr>
            <a:xfrm>
              <a:off x="4587861" y="4473887"/>
              <a:ext cx="279037" cy="220192"/>
            </a:xfrm>
            <a:custGeom>
              <a:avLst/>
              <a:gdLst/>
              <a:ahLst/>
              <a:cxnLst/>
              <a:rect l="l" t="t" r="r" b="b"/>
              <a:pathLst>
                <a:path w="8322" h="6567" extrusionOk="0">
                  <a:moveTo>
                    <a:pt x="1" y="0"/>
                  </a:moveTo>
                  <a:lnTo>
                    <a:pt x="1" y="1028"/>
                  </a:lnTo>
                  <a:lnTo>
                    <a:pt x="678" y="1028"/>
                  </a:lnTo>
                  <a:lnTo>
                    <a:pt x="1229" y="4111"/>
                  </a:lnTo>
                  <a:cubicBezTo>
                    <a:pt x="1480" y="5539"/>
                    <a:pt x="2708" y="6567"/>
                    <a:pt x="4161" y="6567"/>
                  </a:cubicBezTo>
                  <a:cubicBezTo>
                    <a:pt x="5615" y="6567"/>
                    <a:pt x="6868" y="5539"/>
                    <a:pt x="7119" y="4111"/>
                  </a:cubicBezTo>
                  <a:lnTo>
                    <a:pt x="7670" y="1028"/>
                  </a:lnTo>
                  <a:lnTo>
                    <a:pt x="8322" y="1028"/>
                  </a:lnTo>
                  <a:lnTo>
                    <a:pt x="8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1"/>
            <p:cNvSpPr/>
            <p:nvPr/>
          </p:nvSpPr>
          <p:spPr>
            <a:xfrm>
              <a:off x="4603017" y="4511709"/>
              <a:ext cx="249597" cy="34"/>
            </a:xfrm>
            <a:custGeom>
              <a:avLst/>
              <a:gdLst/>
              <a:ahLst/>
              <a:cxnLst/>
              <a:rect l="l" t="t" r="r" b="b"/>
              <a:pathLst>
                <a:path w="7444" h="1" fill="none" extrusionOk="0">
                  <a:moveTo>
                    <a:pt x="0" y="0"/>
                  </a:moveTo>
                  <a:lnTo>
                    <a:pt x="7444" y="0"/>
                  </a:ln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31"/>
          <p:cNvGrpSpPr/>
          <p:nvPr/>
        </p:nvGrpSpPr>
        <p:grpSpPr>
          <a:xfrm>
            <a:off x="6334732" y="2388996"/>
            <a:ext cx="2802160" cy="2208198"/>
            <a:chOff x="6334732" y="2125378"/>
            <a:chExt cx="2802160" cy="2208198"/>
          </a:xfrm>
        </p:grpSpPr>
        <p:sp>
          <p:nvSpPr>
            <p:cNvPr id="839" name="Google Shape;839;p31"/>
            <p:cNvSpPr/>
            <p:nvPr/>
          </p:nvSpPr>
          <p:spPr>
            <a:xfrm>
              <a:off x="7573898" y="2700435"/>
              <a:ext cx="230367" cy="195281"/>
            </a:xfrm>
            <a:custGeom>
              <a:avLst/>
              <a:gdLst/>
              <a:ahLst/>
              <a:cxnLst/>
              <a:rect l="l" t="t" r="r" b="b"/>
              <a:pathLst>
                <a:path w="4445" h="3768" extrusionOk="0">
                  <a:moveTo>
                    <a:pt x="3843" y="1"/>
                  </a:moveTo>
                  <a:cubicBezTo>
                    <a:pt x="3745" y="1"/>
                    <a:pt x="3633" y="26"/>
                    <a:pt x="3510" y="83"/>
                  </a:cubicBezTo>
                  <a:cubicBezTo>
                    <a:pt x="3309" y="158"/>
                    <a:pt x="3134" y="334"/>
                    <a:pt x="2983" y="484"/>
                  </a:cubicBezTo>
                  <a:cubicBezTo>
                    <a:pt x="2733" y="735"/>
                    <a:pt x="2532" y="885"/>
                    <a:pt x="2181" y="985"/>
                  </a:cubicBezTo>
                  <a:cubicBezTo>
                    <a:pt x="1981" y="1011"/>
                    <a:pt x="1780" y="1061"/>
                    <a:pt x="1605" y="1111"/>
                  </a:cubicBezTo>
                  <a:cubicBezTo>
                    <a:pt x="1530" y="1136"/>
                    <a:pt x="1454" y="1186"/>
                    <a:pt x="1379" y="1211"/>
                  </a:cubicBezTo>
                  <a:cubicBezTo>
                    <a:pt x="1104" y="1386"/>
                    <a:pt x="953" y="1687"/>
                    <a:pt x="778" y="1963"/>
                  </a:cubicBezTo>
                  <a:cubicBezTo>
                    <a:pt x="577" y="2239"/>
                    <a:pt x="352" y="2464"/>
                    <a:pt x="26" y="2539"/>
                  </a:cubicBezTo>
                  <a:cubicBezTo>
                    <a:pt x="1" y="2915"/>
                    <a:pt x="476" y="3491"/>
                    <a:pt x="702" y="3767"/>
                  </a:cubicBezTo>
                  <a:lnTo>
                    <a:pt x="702" y="3767"/>
                  </a:lnTo>
                  <a:cubicBezTo>
                    <a:pt x="663" y="3708"/>
                    <a:pt x="1806" y="2739"/>
                    <a:pt x="1906" y="2640"/>
                  </a:cubicBezTo>
                  <a:cubicBezTo>
                    <a:pt x="2357" y="2314"/>
                    <a:pt x="2833" y="2289"/>
                    <a:pt x="3334" y="2038"/>
                  </a:cubicBezTo>
                  <a:cubicBezTo>
                    <a:pt x="3760" y="1813"/>
                    <a:pt x="4061" y="1361"/>
                    <a:pt x="4262" y="935"/>
                  </a:cubicBezTo>
                  <a:cubicBezTo>
                    <a:pt x="4444" y="468"/>
                    <a:pt x="4265" y="1"/>
                    <a:pt x="3843" y="1"/>
                  </a:cubicBezTo>
                  <a:close/>
                  <a:moveTo>
                    <a:pt x="702" y="3767"/>
                  </a:moveTo>
                  <a:cubicBezTo>
                    <a:pt x="702" y="3767"/>
                    <a:pt x="702" y="3767"/>
                    <a:pt x="703" y="3767"/>
                  </a:cubicBezTo>
                  <a:cubicBezTo>
                    <a:pt x="702" y="3767"/>
                    <a:pt x="702" y="3767"/>
                    <a:pt x="702" y="3767"/>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1"/>
            <p:cNvSpPr/>
            <p:nvPr/>
          </p:nvSpPr>
          <p:spPr>
            <a:xfrm>
              <a:off x="7125815" y="3523009"/>
              <a:ext cx="26017" cy="569000"/>
            </a:xfrm>
            <a:custGeom>
              <a:avLst/>
              <a:gdLst/>
              <a:ahLst/>
              <a:cxnLst/>
              <a:rect l="l" t="t" r="r" b="b"/>
              <a:pathLst>
                <a:path w="502" h="10979" extrusionOk="0">
                  <a:moveTo>
                    <a:pt x="0" y="1"/>
                  </a:moveTo>
                  <a:lnTo>
                    <a:pt x="0" y="10978"/>
                  </a:lnTo>
                  <a:lnTo>
                    <a:pt x="501" y="10978"/>
                  </a:lnTo>
                  <a:lnTo>
                    <a:pt x="50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1"/>
            <p:cNvSpPr/>
            <p:nvPr/>
          </p:nvSpPr>
          <p:spPr>
            <a:xfrm>
              <a:off x="6912761" y="4091949"/>
              <a:ext cx="446897" cy="119563"/>
            </a:xfrm>
            <a:custGeom>
              <a:avLst/>
              <a:gdLst/>
              <a:ahLst/>
              <a:cxnLst/>
              <a:rect l="l" t="t" r="r" b="b"/>
              <a:pathLst>
                <a:path w="8623" h="2307" fill="none" extrusionOk="0">
                  <a:moveTo>
                    <a:pt x="1" y="2306"/>
                  </a:moveTo>
                  <a:cubicBezTo>
                    <a:pt x="1" y="702"/>
                    <a:pt x="2883" y="0"/>
                    <a:pt x="4312" y="0"/>
                  </a:cubicBezTo>
                  <a:cubicBezTo>
                    <a:pt x="6016" y="0"/>
                    <a:pt x="8622" y="627"/>
                    <a:pt x="8622" y="2306"/>
                  </a:cubicBez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1"/>
            <p:cNvSpPr/>
            <p:nvPr/>
          </p:nvSpPr>
          <p:spPr>
            <a:xfrm>
              <a:off x="7138772" y="4094540"/>
              <a:ext cx="52" cy="140345"/>
            </a:xfrm>
            <a:custGeom>
              <a:avLst/>
              <a:gdLst/>
              <a:ahLst/>
              <a:cxnLst/>
              <a:rect l="l" t="t" r="r" b="b"/>
              <a:pathLst>
                <a:path w="1" h="2708" fill="none" extrusionOk="0">
                  <a:moveTo>
                    <a:pt x="1" y="2707"/>
                  </a:moveTo>
                  <a:lnTo>
                    <a:pt x="1" y="0"/>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1"/>
            <p:cNvSpPr/>
            <p:nvPr/>
          </p:nvSpPr>
          <p:spPr>
            <a:xfrm>
              <a:off x="7323219" y="4195859"/>
              <a:ext cx="72816" cy="72764"/>
            </a:xfrm>
            <a:custGeom>
              <a:avLst/>
              <a:gdLst/>
              <a:ahLst/>
              <a:cxnLst/>
              <a:rect l="l" t="t" r="r" b="b"/>
              <a:pathLst>
                <a:path w="1405" h="1404" extrusionOk="0">
                  <a:moveTo>
                    <a:pt x="702" y="0"/>
                  </a:moveTo>
                  <a:cubicBezTo>
                    <a:pt x="301" y="0"/>
                    <a:pt x="1" y="301"/>
                    <a:pt x="1" y="702"/>
                  </a:cubicBezTo>
                  <a:cubicBezTo>
                    <a:pt x="1" y="1078"/>
                    <a:pt x="301" y="1404"/>
                    <a:pt x="702" y="1404"/>
                  </a:cubicBezTo>
                  <a:cubicBezTo>
                    <a:pt x="1078" y="1404"/>
                    <a:pt x="1404" y="1078"/>
                    <a:pt x="1404" y="702"/>
                  </a:cubicBezTo>
                  <a:cubicBezTo>
                    <a:pt x="1404" y="301"/>
                    <a:pt x="1078"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1"/>
            <p:cNvSpPr/>
            <p:nvPr/>
          </p:nvSpPr>
          <p:spPr>
            <a:xfrm>
              <a:off x="7101095" y="4195859"/>
              <a:ext cx="72816" cy="72764"/>
            </a:xfrm>
            <a:custGeom>
              <a:avLst/>
              <a:gdLst/>
              <a:ahLst/>
              <a:cxnLst/>
              <a:rect l="l" t="t" r="r" b="b"/>
              <a:pathLst>
                <a:path w="1405" h="1404" extrusionOk="0">
                  <a:moveTo>
                    <a:pt x="703" y="0"/>
                  </a:moveTo>
                  <a:cubicBezTo>
                    <a:pt x="327" y="0"/>
                    <a:pt x="1" y="301"/>
                    <a:pt x="1" y="702"/>
                  </a:cubicBezTo>
                  <a:cubicBezTo>
                    <a:pt x="1" y="1078"/>
                    <a:pt x="327" y="1404"/>
                    <a:pt x="703" y="1404"/>
                  </a:cubicBezTo>
                  <a:cubicBezTo>
                    <a:pt x="1104" y="1404"/>
                    <a:pt x="1405" y="1078"/>
                    <a:pt x="1405" y="702"/>
                  </a:cubicBezTo>
                  <a:cubicBezTo>
                    <a:pt x="1405" y="301"/>
                    <a:pt x="1104" y="0"/>
                    <a:pt x="70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1"/>
            <p:cNvSpPr/>
            <p:nvPr/>
          </p:nvSpPr>
          <p:spPr>
            <a:xfrm>
              <a:off x="6880318" y="4195859"/>
              <a:ext cx="72764" cy="72764"/>
            </a:xfrm>
            <a:custGeom>
              <a:avLst/>
              <a:gdLst/>
              <a:ahLst/>
              <a:cxnLst/>
              <a:rect l="l" t="t" r="r" b="b"/>
              <a:pathLst>
                <a:path w="1404" h="1404" extrusionOk="0">
                  <a:moveTo>
                    <a:pt x="702" y="0"/>
                  </a:moveTo>
                  <a:cubicBezTo>
                    <a:pt x="326" y="0"/>
                    <a:pt x="0" y="301"/>
                    <a:pt x="0" y="702"/>
                  </a:cubicBezTo>
                  <a:cubicBezTo>
                    <a:pt x="0" y="1078"/>
                    <a:pt x="326" y="1404"/>
                    <a:pt x="702" y="1404"/>
                  </a:cubicBezTo>
                  <a:cubicBezTo>
                    <a:pt x="1103" y="1404"/>
                    <a:pt x="1404" y="1078"/>
                    <a:pt x="1404" y="702"/>
                  </a:cubicBezTo>
                  <a:cubicBezTo>
                    <a:pt x="1404" y="301"/>
                    <a:pt x="1103"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1"/>
            <p:cNvSpPr/>
            <p:nvPr/>
          </p:nvSpPr>
          <p:spPr>
            <a:xfrm>
              <a:off x="6706236" y="2782630"/>
              <a:ext cx="681981" cy="787240"/>
            </a:xfrm>
            <a:custGeom>
              <a:avLst/>
              <a:gdLst/>
              <a:ahLst/>
              <a:cxnLst/>
              <a:rect l="l" t="t" r="r" b="b"/>
              <a:pathLst>
                <a:path w="13159" h="15190" extrusionOk="0">
                  <a:moveTo>
                    <a:pt x="2532" y="1"/>
                  </a:moveTo>
                  <a:cubicBezTo>
                    <a:pt x="1154" y="1"/>
                    <a:pt x="1" y="1129"/>
                    <a:pt x="1" y="2532"/>
                  </a:cubicBezTo>
                  <a:lnTo>
                    <a:pt x="1" y="11555"/>
                  </a:lnTo>
                  <a:cubicBezTo>
                    <a:pt x="1" y="13560"/>
                    <a:pt x="1655" y="15189"/>
                    <a:pt x="3635" y="15189"/>
                  </a:cubicBezTo>
                  <a:lnTo>
                    <a:pt x="12733" y="15189"/>
                  </a:lnTo>
                  <a:cubicBezTo>
                    <a:pt x="12958" y="15189"/>
                    <a:pt x="13159" y="14989"/>
                    <a:pt x="13159" y="14763"/>
                  </a:cubicBezTo>
                  <a:cubicBezTo>
                    <a:pt x="13159" y="14537"/>
                    <a:pt x="12958" y="14337"/>
                    <a:pt x="12733" y="14337"/>
                  </a:cubicBezTo>
                  <a:lnTo>
                    <a:pt x="11580" y="14337"/>
                  </a:lnTo>
                  <a:cubicBezTo>
                    <a:pt x="9525" y="14337"/>
                    <a:pt x="7871" y="12658"/>
                    <a:pt x="7871" y="10603"/>
                  </a:cubicBezTo>
                  <a:lnTo>
                    <a:pt x="7871" y="2532"/>
                  </a:lnTo>
                  <a:cubicBezTo>
                    <a:pt x="7871" y="1129"/>
                    <a:pt x="6718" y="1"/>
                    <a:pt x="5339"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1"/>
            <p:cNvSpPr/>
            <p:nvPr/>
          </p:nvSpPr>
          <p:spPr>
            <a:xfrm>
              <a:off x="7926553" y="4034786"/>
              <a:ext cx="331273" cy="232907"/>
            </a:xfrm>
            <a:custGeom>
              <a:avLst/>
              <a:gdLst/>
              <a:ahLst/>
              <a:cxnLst/>
              <a:rect l="l" t="t" r="r" b="b"/>
              <a:pathLst>
                <a:path w="6392" h="4494" extrusionOk="0">
                  <a:moveTo>
                    <a:pt x="652" y="1"/>
                  </a:moveTo>
                  <a:cubicBezTo>
                    <a:pt x="402" y="1"/>
                    <a:pt x="126" y="201"/>
                    <a:pt x="51" y="452"/>
                  </a:cubicBezTo>
                  <a:cubicBezTo>
                    <a:pt x="1" y="627"/>
                    <a:pt x="51" y="803"/>
                    <a:pt x="76" y="978"/>
                  </a:cubicBezTo>
                  <a:cubicBezTo>
                    <a:pt x="226" y="1605"/>
                    <a:pt x="402" y="2231"/>
                    <a:pt x="627" y="2808"/>
                  </a:cubicBezTo>
                  <a:cubicBezTo>
                    <a:pt x="778" y="3183"/>
                    <a:pt x="928" y="3534"/>
                    <a:pt x="1053" y="3910"/>
                  </a:cubicBezTo>
                  <a:cubicBezTo>
                    <a:pt x="1154" y="4186"/>
                    <a:pt x="1304" y="4437"/>
                    <a:pt x="1655" y="4487"/>
                  </a:cubicBezTo>
                  <a:cubicBezTo>
                    <a:pt x="1682" y="4491"/>
                    <a:pt x="1711" y="4493"/>
                    <a:pt x="1740" y="4493"/>
                  </a:cubicBezTo>
                  <a:cubicBezTo>
                    <a:pt x="1869" y="4493"/>
                    <a:pt x="2008" y="4452"/>
                    <a:pt x="2131" y="4412"/>
                  </a:cubicBezTo>
                  <a:cubicBezTo>
                    <a:pt x="2983" y="4161"/>
                    <a:pt x="3835" y="3910"/>
                    <a:pt x="4662" y="3660"/>
                  </a:cubicBezTo>
                  <a:cubicBezTo>
                    <a:pt x="5038" y="3534"/>
                    <a:pt x="6392" y="3033"/>
                    <a:pt x="5840" y="2482"/>
                  </a:cubicBezTo>
                  <a:cubicBezTo>
                    <a:pt x="5690" y="2356"/>
                    <a:pt x="5515" y="2331"/>
                    <a:pt x="5339" y="2306"/>
                  </a:cubicBezTo>
                  <a:cubicBezTo>
                    <a:pt x="5306" y="2305"/>
                    <a:pt x="5273" y="2304"/>
                    <a:pt x="5241" y="2304"/>
                  </a:cubicBezTo>
                  <a:cubicBezTo>
                    <a:pt x="4775" y="2304"/>
                    <a:pt x="4330" y="2462"/>
                    <a:pt x="3885" y="2532"/>
                  </a:cubicBezTo>
                  <a:cubicBezTo>
                    <a:pt x="3850" y="2536"/>
                    <a:pt x="3815" y="2537"/>
                    <a:pt x="3779" y="2537"/>
                  </a:cubicBezTo>
                  <a:cubicBezTo>
                    <a:pt x="3330" y="2537"/>
                    <a:pt x="2839" y="2254"/>
                    <a:pt x="2607" y="1905"/>
                  </a:cubicBezTo>
                  <a:cubicBezTo>
                    <a:pt x="2532" y="1805"/>
                    <a:pt x="2457" y="1680"/>
                    <a:pt x="2407" y="1554"/>
                  </a:cubicBezTo>
                  <a:cubicBezTo>
                    <a:pt x="2031" y="878"/>
                    <a:pt x="1780" y="326"/>
                    <a:pt x="1003" y="76"/>
                  </a:cubicBezTo>
                  <a:cubicBezTo>
                    <a:pt x="878" y="26"/>
                    <a:pt x="778" y="1"/>
                    <a:pt x="6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1"/>
            <p:cNvSpPr/>
            <p:nvPr/>
          </p:nvSpPr>
          <p:spPr>
            <a:xfrm>
              <a:off x="7053104" y="3239731"/>
              <a:ext cx="724789" cy="330962"/>
            </a:xfrm>
            <a:custGeom>
              <a:avLst/>
              <a:gdLst/>
              <a:ahLst/>
              <a:cxnLst/>
              <a:rect l="l" t="t" r="r" b="b"/>
              <a:pathLst>
                <a:path w="13985" h="6386" extrusionOk="0">
                  <a:moveTo>
                    <a:pt x="3901" y="0"/>
                  </a:moveTo>
                  <a:cubicBezTo>
                    <a:pt x="2054" y="0"/>
                    <a:pt x="1" y="1505"/>
                    <a:pt x="50" y="3512"/>
                  </a:cubicBezTo>
                  <a:cubicBezTo>
                    <a:pt x="100" y="4765"/>
                    <a:pt x="952" y="6093"/>
                    <a:pt x="2331" y="6118"/>
                  </a:cubicBezTo>
                  <a:lnTo>
                    <a:pt x="2431" y="6118"/>
                  </a:lnTo>
                  <a:cubicBezTo>
                    <a:pt x="4461" y="6143"/>
                    <a:pt x="6491" y="6143"/>
                    <a:pt x="8546" y="6169"/>
                  </a:cubicBezTo>
                  <a:cubicBezTo>
                    <a:pt x="9403" y="6169"/>
                    <a:pt x="10423" y="6385"/>
                    <a:pt x="11377" y="6385"/>
                  </a:cubicBezTo>
                  <a:cubicBezTo>
                    <a:pt x="12014" y="6385"/>
                    <a:pt x="12621" y="6289"/>
                    <a:pt x="13133" y="5968"/>
                  </a:cubicBezTo>
                  <a:cubicBezTo>
                    <a:pt x="13333" y="5868"/>
                    <a:pt x="13483" y="5717"/>
                    <a:pt x="13609" y="5567"/>
                  </a:cubicBezTo>
                  <a:cubicBezTo>
                    <a:pt x="13759" y="5341"/>
                    <a:pt x="13809" y="5116"/>
                    <a:pt x="13859" y="4865"/>
                  </a:cubicBezTo>
                  <a:cubicBezTo>
                    <a:pt x="13935" y="4539"/>
                    <a:pt x="13960" y="4239"/>
                    <a:pt x="13985" y="3913"/>
                  </a:cubicBezTo>
                  <a:cubicBezTo>
                    <a:pt x="13985" y="3336"/>
                    <a:pt x="13935" y="2785"/>
                    <a:pt x="13734" y="2259"/>
                  </a:cubicBezTo>
                  <a:cubicBezTo>
                    <a:pt x="13408" y="1432"/>
                    <a:pt x="12782" y="705"/>
                    <a:pt x="11955" y="429"/>
                  </a:cubicBezTo>
                  <a:cubicBezTo>
                    <a:pt x="11478" y="279"/>
                    <a:pt x="10977" y="254"/>
                    <a:pt x="10476" y="229"/>
                  </a:cubicBezTo>
                  <a:cubicBezTo>
                    <a:pt x="8321" y="153"/>
                    <a:pt x="6190" y="78"/>
                    <a:pt x="4035" y="3"/>
                  </a:cubicBezTo>
                  <a:cubicBezTo>
                    <a:pt x="3990" y="1"/>
                    <a:pt x="3946" y="0"/>
                    <a:pt x="390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1"/>
            <p:cNvSpPr/>
            <p:nvPr/>
          </p:nvSpPr>
          <p:spPr>
            <a:xfrm>
              <a:off x="6810146" y="3116490"/>
              <a:ext cx="635233" cy="441663"/>
            </a:xfrm>
            <a:custGeom>
              <a:avLst/>
              <a:gdLst/>
              <a:ahLst/>
              <a:cxnLst/>
              <a:rect l="l" t="t" r="r" b="b"/>
              <a:pathLst>
                <a:path w="12257" h="8522" extrusionOk="0">
                  <a:moveTo>
                    <a:pt x="1" y="0"/>
                  </a:moveTo>
                  <a:lnTo>
                    <a:pt x="1" y="5689"/>
                  </a:lnTo>
                  <a:cubicBezTo>
                    <a:pt x="51" y="7569"/>
                    <a:pt x="1530" y="8521"/>
                    <a:pt x="3435" y="8521"/>
                  </a:cubicBezTo>
                  <a:lnTo>
                    <a:pt x="6718" y="8496"/>
                  </a:lnTo>
                  <a:cubicBezTo>
                    <a:pt x="8623" y="8496"/>
                    <a:pt x="12257" y="6667"/>
                    <a:pt x="10277" y="5589"/>
                  </a:cubicBezTo>
                  <a:cubicBezTo>
                    <a:pt x="8146" y="4436"/>
                    <a:pt x="7294" y="0"/>
                    <a:pt x="72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1"/>
            <p:cNvSpPr/>
            <p:nvPr/>
          </p:nvSpPr>
          <p:spPr>
            <a:xfrm>
              <a:off x="6797190" y="3263674"/>
              <a:ext cx="1018384" cy="442025"/>
            </a:xfrm>
            <a:custGeom>
              <a:avLst/>
              <a:gdLst/>
              <a:ahLst/>
              <a:cxnLst/>
              <a:rect l="l" t="t" r="r" b="b"/>
              <a:pathLst>
                <a:path w="19650" h="8529" extrusionOk="0">
                  <a:moveTo>
                    <a:pt x="5137" y="1"/>
                  </a:moveTo>
                  <a:cubicBezTo>
                    <a:pt x="4693" y="1"/>
                    <a:pt x="4249" y="31"/>
                    <a:pt x="3810" y="92"/>
                  </a:cubicBezTo>
                  <a:cubicBezTo>
                    <a:pt x="2306" y="293"/>
                    <a:pt x="727" y="544"/>
                    <a:pt x="351" y="2248"/>
                  </a:cubicBezTo>
                  <a:cubicBezTo>
                    <a:pt x="0" y="3777"/>
                    <a:pt x="978" y="5280"/>
                    <a:pt x="2507" y="5631"/>
                  </a:cubicBezTo>
                  <a:lnTo>
                    <a:pt x="2607" y="5631"/>
                  </a:lnTo>
                  <a:lnTo>
                    <a:pt x="16792" y="8438"/>
                  </a:lnTo>
                  <a:cubicBezTo>
                    <a:pt x="16843" y="8438"/>
                    <a:pt x="16868" y="8463"/>
                    <a:pt x="16893" y="8463"/>
                  </a:cubicBezTo>
                  <a:cubicBezTo>
                    <a:pt x="16968" y="8489"/>
                    <a:pt x="17043" y="8489"/>
                    <a:pt x="17118" y="8514"/>
                  </a:cubicBezTo>
                  <a:cubicBezTo>
                    <a:pt x="17211" y="8524"/>
                    <a:pt x="17301" y="8529"/>
                    <a:pt x="17390" y="8529"/>
                  </a:cubicBezTo>
                  <a:cubicBezTo>
                    <a:pt x="18386" y="8529"/>
                    <a:pt x="19144" y="7895"/>
                    <a:pt x="19374" y="6859"/>
                  </a:cubicBezTo>
                  <a:cubicBezTo>
                    <a:pt x="19650" y="5631"/>
                    <a:pt x="18948" y="4504"/>
                    <a:pt x="17645" y="3626"/>
                  </a:cubicBezTo>
                  <a:cubicBezTo>
                    <a:pt x="16116" y="2624"/>
                    <a:pt x="9950" y="1120"/>
                    <a:pt x="9098" y="769"/>
                  </a:cubicBezTo>
                  <a:cubicBezTo>
                    <a:pt x="7852" y="278"/>
                    <a:pt x="6493" y="1"/>
                    <a:pt x="5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1"/>
            <p:cNvSpPr/>
            <p:nvPr/>
          </p:nvSpPr>
          <p:spPr>
            <a:xfrm>
              <a:off x="7482996" y="4072463"/>
              <a:ext cx="267630" cy="233529"/>
            </a:xfrm>
            <a:custGeom>
              <a:avLst/>
              <a:gdLst/>
              <a:ahLst/>
              <a:cxnLst/>
              <a:rect l="l" t="t" r="r" b="b"/>
              <a:pathLst>
                <a:path w="5164" h="4506" extrusionOk="0">
                  <a:moveTo>
                    <a:pt x="1513" y="0"/>
                  </a:moveTo>
                  <a:cubicBezTo>
                    <a:pt x="1061" y="0"/>
                    <a:pt x="638" y="327"/>
                    <a:pt x="552" y="802"/>
                  </a:cubicBezTo>
                  <a:lnTo>
                    <a:pt x="502" y="1128"/>
                  </a:lnTo>
                  <a:lnTo>
                    <a:pt x="51" y="3334"/>
                  </a:lnTo>
                  <a:cubicBezTo>
                    <a:pt x="0" y="3534"/>
                    <a:pt x="151" y="3735"/>
                    <a:pt x="351" y="3760"/>
                  </a:cubicBezTo>
                  <a:cubicBezTo>
                    <a:pt x="1128" y="3910"/>
                    <a:pt x="1905" y="4035"/>
                    <a:pt x="2657" y="4186"/>
                  </a:cubicBezTo>
                  <a:cubicBezTo>
                    <a:pt x="3081" y="4254"/>
                    <a:pt x="3770" y="4505"/>
                    <a:pt x="4333" y="4505"/>
                  </a:cubicBezTo>
                  <a:cubicBezTo>
                    <a:pt x="4602" y="4505"/>
                    <a:pt x="4843" y="4448"/>
                    <a:pt x="5013" y="4286"/>
                  </a:cubicBezTo>
                  <a:cubicBezTo>
                    <a:pt x="5113" y="4186"/>
                    <a:pt x="5163" y="4035"/>
                    <a:pt x="5113" y="3910"/>
                  </a:cubicBezTo>
                  <a:cubicBezTo>
                    <a:pt x="5088" y="3835"/>
                    <a:pt x="5038" y="3785"/>
                    <a:pt x="4988" y="3760"/>
                  </a:cubicBezTo>
                  <a:cubicBezTo>
                    <a:pt x="4386" y="3284"/>
                    <a:pt x="3509" y="3208"/>
                    <a:pt x="2958" y="2657"/>
                  </a:cubicBezTo>
                  <a:cubicBezTo>
                    <a:pt x="2582" y="2306"/>
                    <a:pt x="2507" y="1930"/>
                    <a:pt x="2507" y="1504"/>
                  </a:cubicBezTo>
                  <a:cubicBezTo>
                    <a:pt x="2507" y="1354"/>
                    <a:pt x="2507" y="1203"/>
                    <a:pt x="2507" y="1053"/>
                  </a:cubicBezTo>
                  <a:cubicBezTo>
                    <a:pt x="2507" y="577"/>
                    <a:pt x="2206" y="126"/>
                    <a:pt x="1730" y="25"/>
                  </a:cubicBezTo>
                  <a:cubicBezTo>
                    <a:pt x="1658" y="8"/>
                    <a:pt x="1585" y="0"/>
                    <a:pt x="151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1"/>
            <p:cNvSpPr/>
            <p:nvPr/>
          </p:nvSpPr>
          <p:spPr>
            <a:xfrm>
              <a:off x="7177744" y="2495621"/>
              <a:ext cx="513131" cy="645029"/>
            </a:xfrm>
            <a:custGeom>
              <a:avLst/>
              <a:gdLst/>
              <a:ahLst/>
              <a:cxnLst/>
              <a:rect l="l" t="t" r="r" b="b"/>
              <a:pathLst>
                <a:path w="9901" h="12446" extrusionOk="0">
                  <a:moveTo>
                    <a:pt x="226" y="0"/>
                  </a:moveTo>
                  <a:cubicBezTo>
                    <a:pt x="151" y="0"/>
                    <a:pt x="26" y="0"/>
                    <a:pt x="1" y="100"/>
                  </a:cubicBezTo>
                  <a:cubicBezTo>
                    <a:pt x="1" y="125"/>
                    <a:pt x="1" y="176"/>
                    <a:pt x="26" y="201"/>
                  </a:cubicBezTo>
                  <a:lnTo>
                    <a:pt x="502" y="3860"/>
                  </a:lnTo>
                  <a:cubicBezTo>
                    <a:pt x="452" y="3534"/>
                    <a:pt x="402" y="3208"/>
                    <a:pt x="327" y="2907"/>
                  </a:cubicBezTo>
                  <a:lnTo>
                    <a:pt x="327" y="2907"/>
                  </a:lnTo>
                  <a:cubicBezTo>
                    <a:pt x="552" y="4286"/>
                    <a:pt x="778" y="5664"/>
                    <a:pt x="1003" y="7043"/>
                  </a:cubicBezTo>
                  <a:cubicBezTo>
                    <a:pt x="1204" y="8346"/>
                    <a:pt x="1329" y="9674"/>
                    <a:pt x="1755" y="10927"/>
                  </a:cubicBezTo>
                  <a:cubicBezTo>
                    <a:pt x="1880" y="11379"/>
                    <a:pt x="2081" y="12131"/>
                    <a:pt x="2582" y="12306"/>
                  </a:cubicBezTo>
                  <a:cubicBezTo>
                    <a:pt x="2926" y="12421"/>
                    <a:pt x="3204" y="12445"/>
                    <a:pt x="3496" y="12445"/>
                  </a:cubicBezTo>
                  <a:cubicBezTo>
                    <a:pt x="3716" y="12445"/>
                    <a:pt x="3943" y="12431"/>
                    <a:pt x="4211" y="12431"/>
                  </a:cubicBezTo>
                  <a:cubicBezTo>
                    <a:pt x="4462" y="12431"/>
                    <a:pt x="4738" y="12431"/>
                    <a:pt x="4988" y="12356"/>
                  </a:cubicBezTo>
                  <a:cubicBezTo>
                    <a:pt x="5715" y="12181"/>
                    <a:pt x="6166" y="11479"/>
                    <a:pt x="6492" y="10827"/>
                  </a:cubicBezTo>
                  <a:cubicBezTo>
                    <a:pt x="6818" y="10075"/>
                    <a:pt x="7169" y="9599"/>
                    <a:pt x="7845" y="9098"/>
                  </a:cubicBezTo>
                  <a:cubicBezTo>
                    <a:pt x="8296" y="8772"/>
                    <a:pt x="8748" y="8396"/>
                    <a:pt x="9174" y="8020"/>
                  </a:cubicBezTo>
                  <a:cubicBezTo>
                    <a:pt x="9349" y="7870"/>
                    <a:pt x="9725" y="7619"/>
                    <a:pt x="9800" y="7419"/>
                  </a:cubicBezTo>
                  <a:cubicBezTo>
                    <a:pt x="9901" y="7193"/>
                    <a:pt x="9750" y="7118"/>
                    <a:pt x="9600" y="6968"/>
                  </a:cubicBezTo>
                  <a:cubicBezTo>
                    <a:pt x="9073" y="6441"/>
                    <a:pt x="8497" y="5965"/>
                    <a:pt x="8021" y="5414"/>
                  </a:cubicBezTo>
                  <a:cubicBezTo>
                    <a:pt x="7545" y="5840"/>
                    <a:pt x="7068" y="6291"/>
                    <a:pt x="6567" y="6742"/>
                  </a:cubicBezTo>
                  <a:cubicBezTo>
                    <a:pt x="6241" y="7068"/>
                    <a:pt x="5890" y="7369"/>
                    <a:pt x="5540" y="7694"/>
                  </a:cubicBezTo>
                  <a:cubicBezTo>
                    <a:pt x="5389" y="7845"/>
                    <a:pt x="4487" y="8446"/>
                    <a:pt x="4487" y="8597"/>
                  </a:cubicBezTo>
                  <a:cubicBezTo>
                    <a:pt x="4412" y="7519"/>
                    <a:pt x="4312" y="6416"/>
                    <a:pt x="3936" y="5414"/>
                  </a:cubicBezTo>
                  <a:cubicBezTo>
                    <a:pt x="3885" y="5288"/>
                    <a:pt x="3835" y="5163"/>
                    <a:pt x="3835" y="5038"/>
                  </a:cubicBezTo>
                  <a:cubicBezTo>
                    <a:pt x="3810" y="4887"/>
                    <a:pt x="3860" y="4712"/>
                    <a:pt x="3885" y="4562"/>
                  </a:cubicBezTo>
                  <a:cubicBezTo>
                    <a:pt x="4061" y="3709"/>
                    <a:pt x="3936" y="2807"/>
                    <a:pt x="3560" y="2005"/>
                  </a:cubicBezTo>
                  <a:cubicBezTo>
                    <a:pt x="3184" y="1178"/>
                    <a:pt x="2682" y="702"/>
                    <a:pt x="1830" y="426"/>
                  </a:cubicBezTo>
                  <a:cubicBezTo>
                    <a:pt x="1304" y="251"/>
                    <a:pt x="778" y="100"/>
                    <a:pt x="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1"/>
            <p:cNvSpPr/>
            <p:nvPr/>
          </p:nvSpPr>
          <p:spPr>
            <a:xfrm>
              <a:off x="7525217" y="3420965"/>
              <a:ext cx="537748" cy="725877"/>
            </a:xfrm>
            <a:custGeom>
              <a:avLst/>
              <a:gdLst/>
              <a:ahLst/>
              <a:cxnLst/>
              <a:rect l="l" t="t" r="r" b="b"/>
              <a:pathLst>
                <a:path w="10376" h="14006" extrusionOk="0">
                  <a:moveTo>
                    <a:pt x="3409" y="1"/>
                  </a:moveTo>
                  <a:cubicBezTo>
                    <a:pt x="3027" y="1"/>
                    <a:pt x="2649" y="60"/>
                    <a:pt x="2281" y="140"/>
                  </a:cubicBezTo>
                  <a:cubicBezTo>
                    <a:pt x="1955" y="215"/>
                    <a:pt x="1654" y="391"/>
                    <a:pt x="1354" y="466"/>
                  </a:cubicBezTo>
                  <a:cubicBezTo>
                    <a:pt x="903" y="566"/>
                    <a:pt x="251" y="441"/>
                    <a:pt x="76" y="992"/>
                  </a:cubicBezTo>
                  <a:cubicBezTo>
                    <a:pt x="0" y="1243"/>
                    <a:pt x="50" y="1494"/>
                    <a:pt x="101" y="1744"/>
                  </a:cubicBezTo>
                  <a:cubicBezTo>
                    <a:pt x="201" y="2170"/>
                    <a:pt x="326" y="2571"/>
                    <a:pt x="477" y="2947"/>
                  </a:cubicBezTo>
                  <a:cubicBezTo>
                    <a:pt x="702" y="3448"/>
                    <a:pt x="953" y="3950"/>
                    <a:pt x="1128" y="4451"/>
                  </a:cubicBezTo>
                  <a:cubicBezTo>
                    <a:pt x="1279" y="4852"/>
                    <a:pt x="1354" y="5253"/>
                    <a:pt x="1504" y="5629"/>
                  </a:cubicBezTo>
                  <a:cubicBezTo>
                    <a:pt x="1755" y="6256"/>
                    <a:pt x="2206" y="6782"/>
                    <a:pt x="2732" y="7158"/>
                  </a:cubicBezTo>
                  <a:cubicBezTo>
                    <a:pt x="3058" y="7408"/>
                    <a:pt x="3434" y="7584"/>
                    <a:pt x="3685" y="7935"/>
                  </a:cubicBezTo>
                  <a:cubicBezTo>
                    <a:pt x="3835" y="8160"/>
                    <a:pt x="3860" y="8411"/>
                    <a:pt x="3960" y="8687"/>
                  </a:cubicBezTo>
                  <a:cubicBezTo>
                    <a:pt x="4211" y="9363"/>
                    <a:pt x="4512" y="10115"/>
                    <a:pt x="5138" y="10491"/>
                  </a:cubicBezTo>
                  <a:cubicBezTo>
                    <a:pt x="5314" y="10591"/>
                    <a:pt x="5489" y="10667"/>
                    <a:pt x="5614" y="10817"/>
                  </a:cubicBezTo>
                  <a:cubicBezTo>
                    <a:pt x="5690" y="10942"/>
                    <a:pt x="5740" y="11068"/>
                    <a:pt x="5790" y="11193"/>
                  </a:cubicBezTo>
                  <a:cubicBezTo>
                    <a:pt x="5915" y="11569"/>
                    <a:pt x="6066" y="11945"/>
                    <a:pt x="6316" y="12246"/>
                  </a:cubicBezTo>
                  <a:cubicBezTo>
                    <a:pt x="6542" y="12546"/>
                    <a:pt x="6842" y="12747"/>
                    <a:pt x="7068" y="13022"/>
                  </a:cubicBezTo>
                  <a:cubicBezTo>
                    <a:pt x="7294" y="13323"/>
                    <a:pt x="7369" y="13674"/>
                    <a:pt x="7519" y="14000"/>
                  </a:cubicBezTo>
                  <a:cubicBezTo>
                    <a:pt x="7521" y="14004"/>
                    <a:pt x="7527" y="14006"/>
                    <a:pt x="7537" y="14006"/>
                  </a:cubicBezTo>
                  <a:cubicBezTo>
                    <a:pt x="7785" y="14006"/>
                    <a:pt x="10375" y="12871"/>
                    <a:pt x="10351" y="12847"/>
                  </a:cubicBezTo>
                  <a:cubicBezTo>
                    <a:pt x="9123" y="10240"/>
                    <a:pt x="8221" y="7534"/>
                    <a:pt x="7243" y="4827"/>
                  </a:cubicBezTo>
                  <a:cubicBezTo>
                    <a:pt x="6792" y="3549"/>
                    <a:pt x="6316" y="2220"/>
                    <a:pt x="5464" y="1118"/>
                  </a:cubicBezTo>
                  <a:cubicBezTo>
                    <a:pt x="5063" y="591"/>
                    <a:pt x="4712" y="215"/>
                    <a:pt x="4061" y="65"/>
                  </a:cubicBezTo>
                  <a:cubicBezTo>
                    <a:pt x="3843" y="20"/>
                    <a:pt x="3626" y="1"/>
                    <a:pt x="3409" y="1"/>
                  </a:cubicBezTo>
                  <a:close/>
                </a:path>
              </a:pathLst>
            </a:cu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6743913" y="2496917"/>
              <a:ext cx="545626" cy="778066"/>
            </a:xfrm>
            <a:custGeom>
              <a:avLst/>
              <a:gdLst/>
              <a:ahLst/>
              <a:cxnLst/>
              <a:rect l="l" t="t" r="r" b="b"/>
              <a:pathLst>
                <a:path w="10528" h="15013" extrusionOk="0">
                  <a:moveTo>
                    <a:pt x="6191" y="0"/>
                  </a:moveTo>
                  <a:lnTo>
                    <a:pt x="5088" y="125"/>
                  </a:lnTo>
                  <a:cubicBezTo>
                    <a:pt x="3911" y="251"/>
                    <a:pt x="2682" y="401"/>
                    <a:pt x="1755" y="1128"/>
                  </a:cubicBezTo>
                  <a:cubicBezTo>
                    <a:pt x="652" y="2030"/>
                    <a:pt x="1" y="3584"/>
                    <a:pt x="226" y="4988"/>
                  </a:cubicBezTo>
                  <a:cubicBezTo>
                    <a:pt x="352" y="5740"/>
                    <a:pt x="602" y="6491"/>
                    <a:pt x="677" y="7268"/>
                  </a:cubicBezTo>
                  <a:cubicBezTo>
                    <a:pt x="953" y="9850"/>
                    <a:pt x="1154" y="12431"/>
                    <a:pt x="1304" y="15013"/>
                  </a:cubicBezTo>
                  <a:cubicBezTo>
                    <a:pt x="2532" y="14938"/>
                    <a:pt x="3785" y="14938"/>
                    <a:pt x="5038" y="14862"/>
                  </a:cubicBezTo>
                  <a:cubicBezTo>
                    <a:pt x="6567" y="14787"/>
                    <a:pt x="8297" y="14712"/>
                    <a:pt x="9775" y="14161"/>
                  </a:cubicBezTo>
                  <a:cubicBezTo>
                    <a:pt x="9951" y="12030"/>
                    <a:pt x="10527" y="9925"/>
                    <a:pt x="10502" y="7795"/>
                  </a:cubicBezTo>
                  <a:cubicBezTo>
                    <a:pt x="10477" y="6742"/>
                    <a:pt x="10452" y="5689"/>
                    <a:pt x="10452" y="4662"/>
                  </a:cubicBezTo>
                  <a:lnTo>
                    <a:pt x="6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7476518" y="3260254"/>
              <a:ext cx="344229" cy="889596"/>
            </a:xfrm>
            <a:custGeom>
              <a:avLst/>
              <a:gdLst/>
              <a:ahLst/>
              <a:cxnLst/>
              <a:rect l="l" t="t" r="r" b="b"/>
              <a:pathLst>
                <a:path w="6642" h="17165" extrusionOk="0">
                  <a:moveTo>
                    <a:pt x="2750" y="1"/>
                  </a:moveTo>
                  <a:cubicBezTo>
                    <a:pt x="2159" y="1"/>
                    <a:pt x="1595" y="205"/>
                    <a:pt x="1153" y="735"/>
                  </a:cubicBezTo>
                  <a:cubicBezTo>
                    <a:pt x="927" y="986"/>
                    <a:pt x="777" y="1286"/>
                    <a:pt x="702" y="1612"/>
                  </a:cubicBezTo>
                  <a:cubicBezTo>
                    <a:pt x="75" y="3843"/>
                    <a:pt x="1103" y="5773"/>
                    <a:pt x="827" y="7878"/>
                  </a:cubicBezTo>
                  <a:cubicBezTo>
                    <a:pt x="752" y="8404"/>
                    <a:pt x="677" y="8930"/>
                    <a:pt x="777" y="9457"/>
                  </a:cubicBezTo>
                  <a:cubicBezTo>
                    <a:pt x="802" y="9632"/>
                    <a:pt x="877" y="9808"/>
                    <a:pt x="877" y="9983"/>
                  </a:cubicBezTo>
                  <a:cubicBezTo>
                    <a:pt x="953" y="10409"/>
                    <a:pt x="802" y="10835"/>
                    <a:pt x="702" y="11261"/>
                  </a:cubicBezTo>
                  <a:cubicBezTo>
                    <a:pt x="577" y="11712"/>
                    <a:pt x="476" y="12164"/>
                    <a:pt x="501" y="12615"/>
                  </a:cubicBezTo>
                  <a:cubicBezTo>
                    <a:pt x="526" y="13091"/>
                    <a:pt x="652" y="13542"/>
                    <a:pt x="677" y="14018"/>
                  </a:cubicBezTo>
                  <a:cubicBezTo>
                    <a:pt x="677" y="14369"/>
                    <a:pt x="602" y="14720"/>
                    <a:pt x="526" y="15046"/>
                  </a:cubicBezTo>
                  <a:cubicBezTo>
                    <a:pt x="451" y="15497"/>
                    <a:pt x="0" y="16374"/>
                    <a:pt x="577" y="16575"/>
                  </a:cubicBezTo>
                  <a:cubicBezTo>
                    <a:pt x="927" y="16675"/>
                    <a:pt x="1328" y="16650"/>
                    <a:pt x="1704" y="16750"/>
                  </a:cubicBezTo>
                  <a:cubicBezTo>
                    <a:pt x="1830" y="16775"/>
                    <a:pt x="2707" y="17001"/>
                    <a:pt x="3158" y="17151"/>
                  </a:cubicBezTo>
                  <a:cubicBezTo>
                    <a:pt x="3181" y="17160"/>
                    <a:pt x="3203" y="17164"/>
                    <a:pt x="3225" y="17164"/>
                  </a:cubicBezTo>
                  <a:cubicBezTo>
                    <a:pt x="3325" y="17164"/>
                    <a:pt x="3413" y="17078"/>
                    <a:pt x="3434" y="16976"/>
                  </a:cubicBezTo>
                  <a:cubicBezTo>
                    <a:pt x="3509" y="16349"/>
                    <a:pt x="3810" y="15697"/>
                    <a:pt x="3985" y="15121"/>
                  </a:cubicBezTo>
                  <a:cubicBezTo>
                    <a:pt x="4186" y="14344"/>
                    <a:pt x="4386" y="13567"/>
                    <a:pt x="4587" y="12765"/>
                  </a:cubicBezTo>
                  <a:cubicBezTo>
                    <a:pt x="4662" y="12389"/>
                    <a:pt x="4762" y="12013"/>
                    <a:pt x="4887" y="11637"/>
                  </a:cubicBezTo>
                  <a:cubicBezTo>
                    <a:pt x="5038" y="11161"/>
                    <a:pt x="5263" y="10735"/>
                    <a:pt x="5489" y="10284"/>
                  </a:cubicBezTo>
                  <a:cubicBezTo>
                    <a:pt x="5514" y="10234"/>
                    <a:pt x="5539" y="10159"/>
                    <a:pt x="5564" y="10108"/>
                  </a:cubicBezTo>
                  <a:cubicBezTo>
                    <a:pt x="5614" y="9983"/>
                    <a:pt x="5664" y="9858"/>
                    <a:pt x="5689" y="9732"/>
                  </a:cubicBezTo>
                  <a:cubicBezTo>
                    <a:pt x="6090" y="8204"/>
                    <a:pt x="6642" y="6524"/>
                    <a:pt x="6466" y="4870"/>
                  </a:cubicBezTo>
                  <a:cubicBezTo>
                    <a:pt x="6316" y="3442"/>
                    <a:pt x="6341" y="1612"/>
                    <a:pt x="4938" y="735"/>
                  </a:cubicBezTo>
                  <a:cubicBezTo>
                    <a:pt x="4293" y="329"/>
                    <a:pt x="3499" y="1"/>
                    <a:pt x="2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7151780" y="3067256"/>
              <a:ext cx="235135" cy="117127"/>
            </a:xfrm>
            <a:custGeom>
              <a:avLst/>
              <a:gdLst/>
              <a:ahLst/>
              <a:cxnLst/>
              <a:rect l="l" t="t" r="r" b="b"/>
              <a:pathLst>
                <a:path w="4537" h="2260" extrusionOk="0">
                  <a:moveTo>
                    <a:pt x="772" y="0"/>
                  </a:moveTo>
                  <a:cubicBezTo>
                    <a:pt x="605" y="0"/>
                    <a:pt x="447" y="42"/>
                    <a:pt x="326" y="148"/>
                  </a:cubicBezTo>
                  <a:cubicBezTo>
                    <a:pt x="226" y="248"/>
                    <a:pt x="176" y="374"/>
                    <a:pt x="126" y="499"/>
                  </a:cubicBezTo>
                  <a:cubicBezTo>
                    <a:pt x="51" y="649"/>
                    <a:pt x="0" y="800"/>
                    <a:pt x="51" y="950"/>
                  </a:cubicBezTo>
                  <a:cubicBezTo>
                    <a:pt x="101" y="1101"/>
                    <a:pt x="251" y="1201"/>
                    <a:pt x="401" y="1251"/>
                  </a:cubicBezTo>
                  <a:cubicBezTo>
                    <a:pt x="777" y="1426"/>
                    <a:pt x="1203" y="1301"/>
                    <a:pt x="1454" y="1552"/>
                  </a:cubicBezTo>
                  <a:cubicBezTo>
                    <a:pt x="1755" y="1852"/>
                    <a:pt x="1880" y="2128"/>
                    <a:pt x="2356" y="2228"/>
                  </a:cubicBezTo>
                  <a:cubicBezTo>
                    <a:pt x="2488" y="2250"/>
                    <a:pt x="2621" y="2259"/>
                    <a:pt x="2753" y="2259"/>
                  </a:cubicBezTo>
                  <a:cubicBezTo>
                    <a:pt x="3072" y="2259"/>
                    <a:pt x="3391" y="2206"/>
                    <a:pt x="3710" y="2153"/>
                  </a:cubicBezTo>
                  <a:cubicBezTo>
                    <a:pt x="4537" y="2003"/>
                    <a:pt x="4411" y="1401"/>
                    <a:pt x="3785" y="1075"/>
                  </a:cubicBezTo>
                  <a:cubicBezTo>
                    <a:pt x="3083" y="674"/>
                    <a:pt x="2482" y="349"/>
                    <a:pt x="1680" y="173"/>
                  </a:cubicBezTo>
                  <a:cubicBezTo>
                    <a:pt x="1479" y="123"/>
                    <a:pt x="1304" y="98"/>
                    <a:pt x="1103" y="48"/>
                  </a:cubicBezTo>
                  <a:cubicBezTo>
                    <a:pt x="994" y="18"/>
                    <a:pt x="881" y="0"/>
                    <a:pt x="77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6740027" y="2691729"/>
              <a:ext cx="478045" cy="473691"/>
            </a:xfrm>
            <a:custGeom>
              <a:avLst/>
              <a:gdLst/>
              <a:ahLst/>
              <a:cxnLst/>
              <a:rect l="l" t="t" r="r" b="b"/>
              <a:pathLst>
                <a:path w="9224" h="9140" extrusionOk="0">
                  <a:moveTo>
                    <a:pt x="301" y="1"/>
                  </a:moveTo>
                  <a:cubicBezTo>
                    <a:pt x="176" y="1179"/>
                    <a:pt x="151" y="2356"/>
                    <a:pt x="76" y="3509"/>
                  </a:cubicBezTo>
                  <a:cubicBezTo>
                    <a:pt x="1" y="4788"/>
                    <a:pt x="51" y="6091"/>
                    <a:pt x="427" y="7319"/>
                  </a:cubicBezTo>
                  <a:cubicBezTo>
                    <a:pt x="527" y="7695"/>
                    <a:pt x="677" y="8096"/>
                    <a:pt x="928" y="8397"/>
                  </a:cubicBezTo>
                  <a:cubicBezTo>
                    <a:pt x="1452" y="9003"/>
                    <a:pt x="2400" y="9140"/>
                    <a:pt x="3364" y="9140"/>
                  </a:cubicBezTo>
                  <a:cubicBezTo>
                    <a:pt x="4153" y="9140"/>
                    <a:pt x="4953" y="9048"/>
                    <a:pt x="5539" y="9048"/>
                  </a:cubicBezTo>
                  <a:lnTo>
                    <a:pt x="8722" y="9048"/>
                  </a:lnTo>
                  <a:cubicBezTo>
                    <a:pt x="8747" y="8998"/>
                    <a:pt x="8747" y="8948"/>
                    <a:pt x="8773" y="8898"/>
                  </a:cubicBezTo>
                  <a:cubicBezTo>
                    <a:pt x="8873" y="8472"/>
                    <a:pt x="9148" y="7419"/>
                    <a:pt x="9224" y="6993"/>
                  </a:cubicBezTo>
                  <a:lnTo>
                    <a:pt x="7194" y="6818"/>
                  </a:lnTo>
                  <a:cubicBezTo>
                    <a:pt x="6617" y="6768"/>
                    <a:pt x="6016" y="6717"/>
                    <a:pt x="5439" y="6667"/>
                  </a:cubicBezTo>
                  <a:cubicBezTo>
                    <a:pt x="4963" y="6642"/>
                    <a:pt x="4261" y="6742"/>
                    <a:pt x="4186" y="6116"/>
                  </a:cubicBezTo>
                  <a:cubicBezTo>
                    <a:pt x="4136" y="5915"/>
                    <a:pt x="4186" y="5665"/>
                    <a:pt x="4086" y="5464"/>
                  </a:cubicBezTo>
                  <a:cubicBezTo>
                    <a:pt x="3960" y="5164"/>
                    <a:pt x="3610" y="5013"/>
                    <a:pt x="3509" y="4687"/>
                  </a:cubicBezTo>
                  <a:cubicBezTo>
                    <a:pt x="3459" y="4462"/>
                    <a:pt x="3559" y="4161"/>
                    <a:pt x="3585" y="3910"/>
                  </a:cubicBezTo>
                  <a:cubicBezTo>
                    <a:pt x="3610" y="3560"/>
                    <a:pt x="3760" y="3234"/>
                    <a:pt x="3910" y="2908"/>
                  </a:cubicBezTo>
                  <a:cubicBezTo>
                    <a:pt x="4161" y="2331"/>
                    <a:pt x="4336" y="1730"/>
                    <a:pt x="4437" y="1128"/>
                  </a:cubicBezTo>
                  <a:lnTo>
                    <a:pt x="4336" y="1128"/>
                  </a:lnTo>
                  <a:lnTo>
                    <a:pt x="30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7316740" y="3132038"/>
              <a:ext cx="641712" cy="23477"/>
            </a:xfrm>
            <a:custGeom>
              <a:avLst/>
              <a:gdLst/>
              <a:ahLst/>
              <a:cxnLst/>
              <a:rect l="l" t="t" r="r" b="b"/>
              <a:pathLst>
                <a:path w="12382" h="453" extrusionOk="0">
                  <a:moveTo>
                    <a:pt x="426" y="1"/>
                  </a:moveTo>
                  <a:cubicBezTo>
                    <a:pt x="176" y="1"/>
                    <a:pt x="0" y="201"/>
                    <a:pt x="0" y="452"/>
                  </a:cubicBezTo>
                  <a:lnTo>
                    <a:pt x="12381" y="452"/>
                  </a:lnTo>
                  <a:lnTo>
                    <a:pt x="1238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7427129" y="2773561"/>
              <a:ext cx="757336" cy="358534"/>
            </a:xfrm>
            <a:custGeom>
              <a:avLst/>
              <a:gdLst/>
              <a:ahLst/>
              <a:cxnLst/>
              <a:rect l="l" t="t" r="r" b="b"/>
              <a:pathLst>
                <a:path w="14613" h="6918" extrusionOk="0">
                  <a:moveTo>
                    <a:pt x="2758" y="1"/>
                  </a:moveTo>
                  <a:cubicBezTo>
                    <a:pt x="2507" y="1"/>
                    <a:pt x="2281" y="151"/>
                    <a:pt x="2206" y="376"/>
                  </a:cubicBezTo>
                  <a:lnTo>
                    <a:pt x="1" y="6918"/>
                  </a:lnTo>
                  <a:lnTo>
                    <a:pt x="12382" y="6918"/>
                  </a:lnTo>
                  <a:lnTo>
                    <a:pt x="14487" y="702"/>
                  </a:lnTo>
                  <a:cubicBezTo>
                    <a:pt x="14612" y="351"/>
                    <a:pt x="14312" y="1"/>
                    <a:pt x="139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7424537" y="3103482"/>
              <a:ext cx="644303" cy="52033"/>
            </a:xfrm>
            <a:custGeom>
              <a:avLst/>
              <a:gdLst/>
              <a:ahLst/>
              <a:cxnLst/>
              <a:rect l="l" t="t" r="r" b="b"/>
              <a:pathLst>
                <a:path w="12432" h="1004" extrusionOk="0">
                  <a:moveTo>
                    <a:pt x="12432" y="0"/>
                  </a:moveTo>
                  <a:lnTo>
                    <a:pt x="1" y="552"/>
                  </a:lnTo>
                  <a:lnTo>
                    <a:pt x="1" y="1003"/>
                  </a:lnTo>
                  <a:lnTo>
                    <a:pt x="12231" y="1003"/>
                  </a:lnTo>
                  <a:cubicBezTo>
                    <a:pt x="12332" y="1003"/>
                    <a:pt x="12432" y="903"/>
                    <a:pt x="12432" y="777"/>
                  </a:cubicBezTo>
                  <a:lnTo>
                    <a:pt x="1243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7786953" y="2925513"/>
              <a:ext cx="48976" cy="35190"/>
            </a:xfrm>
            <a:custGeom>
              <a:avLst/>
              <a:gdLst/>
              <a:ahLst/>
              <a:cxnLst/>
              <a:rect l="l" t="t" r="r" b="b"/>
              <a:pathLst>
                <a:path w="945" h="679" extrusionOk="0">
                  <a:moveTo>
                    <a:pt x="501" y="1"/>
                  </a:moveTo>
                  <a:cubicBezTo>
                    <a:pt x="376" y="26"/>
                    <a:pt x="226" y="76"/>
                    <a:pt x="151" y="201"/>
                  </a:cubicBezTo>
                  <a:cubicBezTo>
                    <a:pt x="0" y="477"/>
                    <a:pt x="226" y="678"/>
                    <a:pt x="476" y="678"/>
                  </a:cubicBezTo>
                  <a:cubicBezTo>
                    <a:pt x="486" y="678"/>
                    <a:pt x="495" y="678"/>
                    <a:pt x="505" y="678"/>
                  </a:cubicBezTo>
                  <a:cubicBezTo>
                    <a:pt x="928" y="678"/>
                    <a:pt x="944" y="124"/>
                    <a:pt x="552" y="26"/>
                  </a:cubicBezTo>
                  <a:cubicBezTo>
                    <a:pt x="552" y="26"/>
                    <a:pt x="526" y="1"/>
                    <a:pt x="526"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7389452" y="2938521"/>
              <a:ext cx="22130" cy="35138"/>
            </a:xfrm>
            <a:custGeom>
              <a:avLst/>
              <a:gdLst/>
              <a:ahLst/>
              <a:cxnLst/>
              <a:rect l="l" t="t" r="r" b="b"/>
              <a:pathLst>
                <a:path w="427" h="678" extrusionOk="0">
                  <a:moveTo>
                    <a:pt x="427" y="1"/>
                  </a:moveTo>
                  <a:lnTo>
                    <a:pt x="84" y="545"/>
                  </a:lnTo>
                  <a:lnTo>
                    <a:pt x="84" y="545"/>
                  </a:lnTo>
                  <a:cubicBezTo>
                    <a:pt x="98" y="530"/>
                    <a:pt x="112" y="516"/>
                    <a:pt x="126" y="502"/>
                  </a:cubicBezTo>
                  <a:cubicBezTo>
                    <a:pt x="176" y="402"/>
                    <a:pt x="227" y="326"/>
                    <a:pt x="277" y="251"/>
                  </a:cubicBezTo>
                  <a:cubicBezTo>
                    <a:pt x="327" y="176"/>
                    <a:pt x="402" y="101"/>
                    <a:pt x="427" y="1"/>
                  </a:cubicBezTo>
                  <a:close/>
                  <a:moveTo>
                    <a:pt x="84" y="545"/>
                  </a:moveTo>
                  <a:cubicBezTo>
                    <a:pt x="50" y="582"/>
                    <a:pt x="19" y="623"/>
                    <a:pt x="1" y="677"/>
                  </a:cubicBezTo>
                  <a:lnTo>
                    <a:pt x="84" y="545"/>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p:nvPr/>
          </p:nvSpPr>
          <p:spPr>
            <a:xfrm>
              <a:off x="7507665" y="3536017"/>
              <a:ext cx="24721" cy="215649"/>
            </a:xfrm>
            <a:custGeom>
              <a:avLst/>
              <a:gdLst/>
              <a:ahLst/>
              <a:cxnLst/>
              <a:rect l="l" t="t" r="r" b="b"/>
              <a:pathLst>
                <a:path w="477" h="4161" fill="none" extrusionOk="0">
                  <a:moveTo>
                    <a:pt x="51" y="4161"/>
                  </a:moveTo>
                  <a:cubicBezTo>
                    <a:pt x="1" y="3559"/>
                    <a:pt x="51" y="2983"/>
                    <a:pt x="226" y="2406"/>
                  </a:cubicBezTo>
                  <a:cubicBezTo>
                    <a:pt x="352" y="2005"/>
                    <a:pt x="477" y="1629"/>
                    <a:pt x="377" y="1203"/>
                  </a:cubicBezTo>
                  <a:cubicBezTo>
                    <a:pt x="276" y="777"/>
                    <a:pt x="226" y="426"/>
                    <a:pt x="377" y="0"/>
                  </a:cubicBez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6334732" y="3151551"/>
              <a:ext cx="2802160" cy="52036"/>
            </a:xfrm>
            <a:custGeom>
              <a:avLst/>
              <a:gdLst/>
              <a:ahLst/>
              <a:cxnLst/>
              <a:rect l="l" t="t" r="r" b="b"/>
              <a:pathLst>
                <a:path w="86719" h="979" extrusionOk="0">
                  <a:moveTo>
                    <a:pt x="1" y="1"/>
                  </a:moveTo>
                  <a:lnTo>
                    <a:pt x="1" y="978"/>
                  </a:lnTo>
                  <a:lnTo>
                    <a:pt x="86718" y="978"/>
                  </a:lnTo>
                  <a:lnTo>
                    <a:pt x="8671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a:off x="6393211" y="3163237"/>
              <a:ext cx="314378" cy="1170339"/>
            </a:xfrm>
            <a:custGeom>
              <a:avLst/>
              <a:gdLst/>
              <a:ahLst/>
              <a:cxnLst/>
              <a:rect l="l" t="t" r="r" b="b"/>
              <a:pathLst>
                <a:path w="6066" h="22582" extrusionOk="0">
                  <a:moveTo>
                    <a:pt x="5414" y="0"/>
                  </a:moveTo>
                  <a:lnTo>
                    <a:pt x="1" y="22582"/>
                  </a:lnTo>
                  <a:lnTo>
                    <a:pt x="677" y="22582"/>
                  </a:lnTo>
                  <a:lnTo>
                    <a:pt x="606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6703645" y="3163237"/>
              <a:ext cx="313082" cy="1170339"/>
            </a:xfrm>
            <a:custGeom>
              <a:avLst/>
              <a:gdLst/>
              <a:ahLst/>
              <a:cxnLst/>
              <a:rect l="l" t="t" r="r" b="b"/>
              <a:pathLst>
                <a:path w="6041" h="22582" extrusionOk="0">
                  <a:moveTo>
                    <a:pt x="5389" y="0"/>
                  </a:moveTo>
                  <a:lnTo>
                    <a:pt x="1" y="22582"/>
                  </a:lnTo>
                  <a:lnTo>
                    <a:pt x="652" y="22582"/>
                  </a:lnTo>
                  <a:lnTo>
                    <a:pt x="604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7114650" y="2511959"/>
              <a:ext cx="169554" cy="202985"/>
            </a:xfrm>
            <a:custGeom>
              <a:avLst/>
              <a:gdLst/>
              <a:ahLst/>
              <a:cxnLst/>
              <a:rect l="l" t="t" r="r" b="b"/>
              <a:pathLst>
                <a:path w="4022" h="4815" extrusionOk="0">
                  <a:moveTo>
                    <a:pt x="1587" y="0"/>
                  </a:moveTo>
                  <a:lnTo>
                    <a:pt x="1058" y="1481"/>
                  </a:lnTo>
                  <a:lnTo>
                    <a:pt x="0" y="2169"/>
                  </a:lnTo>
                  <a:lnTo>
                    <a:pt x="106" y="2963"/>
                  </a:lnTo>
                  <a:lnTo>
                    <a:pt x="4022" y="4815"/>
                  </a:lnTo>
                  <a:lnTo>
                    <a:pt x="3440" y="952"/>
                  </a:lnTo>
                  <a:close/>
                </a:path>
              </a:pathLst>
            </a:custGeom>
            <a:solidFill>
              <a:schemeClr val="dk2"/>
            </a:solidFill>
            <a:ln w="9525" cap="flat" cmpd="sng">
              <a:solidFill>
                <a:schemeClr val="dk2"/>
              </a:solidFill>
              <a:prstDash val="solid"/>
              <a:round/>
              <a:headEnd type="none" w="med" len="med"/>
              <a:tailEnd type="none" w="med" len="med"/>
            </a:ln>
          </p:spPr>
        </p:sp>
        <p:grpSp>
          <p:nvGrpSpPr>
            <p:cNvPr id="868" name="Google Shape;868;p31"/>
            <p:cNvGrpSpPr/>
            <p:nvPr/>
          </p:nvGrpSpPr>
          <p:grpSpPr>
            <a:xfrm>
              <a:off x="6988000" y="2125378"/>
              <a:ext cx="244243" cy="467604"/>
              <a:chOff x="5990537" y="2792332"/>
              <a:chExt cx="144842" cy="277301"/>
            </a:xfrm>
          </p:grpSpPr>
          <p:sp>
            <p:nvSpPr>
              <p:cNvPr id="869" name="Google Shape;869;p31"/>
              <p:cNvSpPr/>
              <p:nvPr/>
            </p:nvSpPr>
            <p:spPr>
              <a:xfrm>
                <a:off x="6003630" y="2839324"/>
                <a:ext cx="126341" cy="230309"/>
              </a:xfrm>
              <a:custGeom>
                <a:avLst/>
                <a:gdLst/>
                <a:ahLst/>
                <a:cxnLst/>
                <a:rect l="l" t="t" r="r" b="b"/>
                <a:pathLst>
                  <a:path w="4111" h="7494" extrusionOk="0">
                    <a:moveTo>
                      <a:pt x="3509" y="0"/>
                    </a:moveTo>
                    <a:lnTo>
                      <a:pt x="1780" y="401"/>
                    </a:lnTo>
                    <a:cubicBezTo>
                      <a:pt x="677" y="652"/>
                      <a:pt x="1" y="1754"/>
                      <a:pt x="251" y="2832"/>
                    </a:cubicBezTo>
                    <a:lnTo>
                      <a:pt x="427" y="3484"/>
                    </a:lnTo>
                    <a:cubicBezTo>
                      <a:pt x="477" y="3759"/>
                      <a:pt x="602" y="3985"/>
                      <a:pt x="752" y="4186"/>
                    </a:cubicBezTo>
                    <a:lnTo>
                      <a:pt x="402" y="5815"/>
                    </a:lnTo>
                    <a:cubicBezTo>
                      <a:pt x="226" y="6566"/>
                      <a:pt x="727" y="7343"/>
                      <a:pt x="1504" y="7469"/>
                    </a:cubicBezTo>
                    <a:cubicBezTo>
                      <a:pt x="1588" y="7485"/>
                      <a:pt x="1672" y="7494"/>
                      <a:pt x="1754" y="7494"/>
                    </a:cubicBezTo>
                    <a:cubicBezTo>
                      <a:pt x="2411" y="7494"/>
                      <a:pt x="2997" y="6981"/>
                      <a:pt x="3108" y="6291"/>
                    </a:cubicBezTo>
                    <a:lnTo>
                      <a:pt x="3359" y="4461"/>
                    </a:lnTo>
                    <a:cubicBezTo>
                      <a:pt x="3860" y="4035"/>
                      <a:pt x="4111" y="3358"/>
                      <a:pt x="3935" y="2682"/>
                    </a:cubicBezTo>
                    <a:lnTo>
                      <a:pt x="3509"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1"/>
              <p:cNvSpPr/>
              <p:nvPr/>
            </p:nvSpPr>
            <p:spPr>
              <a:xfrm>
                <a:off x="5990537" y="2792332"/>
                <a:ext cx="144842" cy="168476"/>
              </a:xfrm>
              <a:custGeom>
                <a:avLst/>
                <a:gdLst/>
                <a:ahLst/>
                <a:cxnLst/>
                <a:rect l="l" t="t" r="r" b="b"/>
                <a:pathLst>
                  <a:path w="4713" h="5482" extrusionOk="0">
                    <a:moveTo>
                      <a:pt x="3608" y="1"/>
                    </a:moveTo>
                    <a:cubicBezTo>
                      <a:pt x="3312" y="1"/>
                      <a:pt x="3017" y="100"/>
                      <a:pt x="2783" y="276"/>
                    </a:cubicBezTo>
                    <a:cubicBezTo>
                      <a:pt x="2582" y="426"/>
                      <a:pt x="2407" y="627"/>
                      <a:pt x="2181" y="752"/>
                    </a:cubicBezTo>
                    <a:cubicBezTo>
                      <a:pt x="1780" y="978"/>
                      <a:pt x="1304" y="877"/>
                      <a:pt x="903" y="1128"/>
                    </a:cubicBezTo>
                    <a:cubicBezTo>
                      <a:pt x="652" y="1303"/>
                      <a:pt x="427" y="1604"/>
                      <a:pt x="376" y="1905"/>
                    </a:cubicBezTo>
                    <a:cubicBezTo>
                      <a:pt x="351" y="2156"/>
                      <a:pt x="376" y="2406"/>
                      <a:pt x="326" y="2632"/>
                    </a:cubicBezTo>
                    <a:cubicBezTo>
                      <a:pt x="276" y="2933"/>
                      <a:pt x="51" y="3183"/>
                      <a:pt x="26" y="3509"/>
                    </a:cubicBezTo>
                    <a:cubicBezTo>
                      <a:pt x="1" y="3710"/>
                      <a:pt x="101" y="3910"/>
                      <a:pt x="176" y="4111"/>
                    </a:cubicBezTo>
                    <a:cubicBezTo>
                      <a:pt x="276" y="4411"/>
                      <a:pt x="402" y="4687"/>
                      <a:pt x="502" y="4963"/>
                    </a:cubicBezTo>
                    <a:cubicBezTo>
                      <a:pt x="552" y="5113"/>
                      <a:pt x="602" y="5464"/>
                      <a:pt x="828" y="5464"/>
                    </a:cubicBezTo>
                    <a:cubicBezTo>
                      <a:pt x="855" y="5476"/>
                      <a:pt x="882" y="5481"/>
                      <a:pt x="907" y="5481"/>
                    </a:cubicBezTo>
                    <a:cubicBezTo>
                      <a:pt x="1212" y="5481"/>
                      <a:pt x="1402" y="4718"/>
                      <a:pt x="1379" y="4486"/>
                    </a:cubicBezTo>
                    <a:cubicBezTo>
                      <a:pt x="1304" y="3760"/>
                      <a:pt x="1204" y="2832"/>
                      <a:pt x="2056" y="2557"/>
                    </a:cubicBezTo>
                    <a:cubicBezTo>
                      <a:pt x="2356" y="2456"/>
                      <a:pt x="2707" y="2456"/>
                      <a:pt x="3033" y="2406"/>
                    </a:cubicBezTo>
                    <a:cubicBezTo>
                      <a:pt x="3384" y="2331"/>
                      <a:pt x="3735" y="2206"/>
                      <a:pt x="4011" y="1980"/>
                    </a:cubicBezTo>
                    <a:cubicBezTo>
                      <a:pt x="4211" y="1830"/>
                      <a:pt x="4361" y="1654"/>
                      <a:pt x="4487" y="1454"/>
                    </a:cubicBezTo>
                    <a:cubicBezTo>
                      <a:pt x="4637" y="1178"/>
                      <a:pt x="4712" y="877"/>
                      <a:pt x="4612" y="577"/>
                    </a:cubicBezTo>
                    <a:cubicBezTo>
                      <a:pt x="4487" y="276"/>
                      <a:pt x="4186" y="75"/>
                      <a:pt x="3860" y="25"/>
                    </a:cubicBezTo>
                    <a:cubicBezTo>
                      <a:pt x="3777" y="9"/>
                      <a:pt x="3693" y="1"/>
                      <a:pt x="360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6064482" y="2971017"/>
                <a:ext cx="45484" cy="44716"/>
              </a:xfrm>
              <a:custGeom>
                <a:avLst/>
                <a:gdLst/>
                <a:ahLst/>
                <a:cxnLst/>
                <a:rect l="l" t="t" r="r" b="b"/>
                <a:pathLst>
                  <a:path w="1480" h="1455" extrusionOk="0">
                    <a:moveTo>
                      <a:pt x="1479" y="1"/>
                    </a:moveTo>
                    <a:cubicBezTo>
                      <a:pt x="1125" y="89"/>
                      <a:pt x="808" y="178"/>
                      <a:pt x="458" y="178"/>
                    </a:cubicBezTo>
                    <a:cubicBezTo>
                      <a:pt x="313" y="178"/>
                      <a:pt x="162" y="163"/>
                      <a:pt x="1" y="126"/>
                    </a:cubicBezTo>
                    <a:lnTo>
                      <a:pt x="1" y="126"/>
                    </a:lnTo>
                    <a:cubicBezTo>
                      <a:pt x="402" y="602"/>
                      <a:pt x="903" y="953"/>
                      <a:pt x="1229" y="1454"/>
                    </a:cubicBezTo>
                    <a:lnTo>
                      <a:pt x="1354" y="502"/>
                    </a:lnTo>
                    <a:cubicBezTo>
                      <a:pt x="1379" y="327"/>
                      <a:pt x="1429" y="176"/>
                      <a:pt x="14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1"/>
              <p:cNvSpPr/>
              <p:nvPr/>
            </p:nvSpPr>
            <p:spPr>
              <a:xfrm>
                <a:off x="6082983" y="2929434"/>
                <a:ext cx="28520" cy="18993"/>
              </a:xfrm>
              <a:custGeom>
                <a:avLst/>
                <a:gdLst/>
                <a:ahLst/>
                <a:cxnLst/>
                <a:rect l="l" t="t" r="r" b="b"/>
                <a:pathLst>
                  <a:path w="928" h="618" extrusionOk="0">
                    <a:moveTo>
                      <a:pt x="902" y="0"/>
                    </a:moveTo>
                    <a:cubicBezTo>
                      <a:pt x="902" y="0"/>
                      <a:pt x="877" y="25"/>
                      <a:pt x="902" y="25"/>
                    </a:cubicBezTo>
                    <a:lnTo>
                      <a:pt x="0" y="276"/>
                    </a:lnTo>
                    <a:cubicBezTo>
                      <a:pt x="25" y="426"/>
                      <a:pt x="150" y="577"/>
                      <a:pt x="301" y="602"/>
                    </a:cubicBezTo>
                    <a:cubicBezTo>
                      <a:pt x="338" y="613"/>
                      <a:pt x="376" y="618"/>
                      <a:pt x="413" y="618"/>
                    </a:cubicBezTo>
                    <a:cubicBezTo>
                      <a:pt x="548" y="618"/>
                      <a:pt x="673" y="550"/>
                      <a:pt x="752" y="452"/>
                    </a:cubicBezTo>
                    <a:cubicBezTo>
                      <a:pt x="852" y="351"/>
                      <a:pt x="927" y="176"/>
                      <a:pt x="9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73" name="Google Shape;873;p31"/>
          <p:cNvCxnSpPr/>
          <p:nvPr/>
        </p:nvCxnSpPr>
        <p:spPr>
          <a:xfrm>
            <a:off x="3613800" y="4604000"/>
            <a:ext cx="5530200" cy="0"/>
          </a:xfrm>
          <a:prstGeom prst="straightConnector1">
            <a:avLst/>
          </a:prstGeom>
          <a:noFill/>
          <a:ln w="19050" cap="flat" cmpd="sng">
            <a:solidFill>
              <a:schemeClr val="dk1"/>
            </a:solidFill>
            <a:prstDash val="solid"/>
            <a:round/>
            <a:headEnd type="none" w="med" len="med"/>
            <a:tailEnd type="none" w="med" len="med"/>
          </a:ln>
        </p:spPr>
      </p:cxnSp>
      <p:grpSp>
        <p:nvGrpSpPr>
          <p:cNvPr id="874" name="Google Shape;874;p31"/>
          <p:cNvGrpSpPr/>
          <p:nvPr/>
        </p:nvGrpSpPr>
        <p:grpSpPr>
          <a:xfrm>
            <a:off x="6654800" y="3474"/>
            <a:ext cx="711420" cy="1050883"/>
            <a:chOff x="6034650" y="3474"/>
            <a:chExt cx="711420" cy="1050883"/>
          </a:xfrm>
        </p:grpSpPr>
        <p:sp>
          <p:nvSpPr>
            <p:cNvPr id="875" name="Google Shape;875;p31"/>
            <p:cNvSpPr/>
            <p:nvPr/>
          </p:nvSpPr>
          <p:spPr>
            <a:xfrm>
              <a:off x="6289987" y="853551"/>
              <a:ext cx="200747" cy="200806"/>
            </a:xfrm>
            <a:custGeom>
              <a:avLst/>
              <a:gdLst/>
              <a:ahLst/>
              <a:cxnLst/>
              <a:rect l="l" t="t" r="r" b="b"/>
              <a:pathLst>
                <a:path w="3409" h="3410" extrusionOk="0">
                  <a:moveTo>
                    <a:pt x="1704" y="1"/>
                  </a:moveTo>
                  <a:cubicBezTo>
                    <a:pt x="752" y="1"/>
                    <a:pt x="0" y="752"/>
                    <a:pt x="0" y="1705"/>
                  </a:cubicBezTo>
                  <a:cubicBezTo>
                    <a:pt x="0" y="2657"/>
                    <a:pt x="752" y="3409"/>
                    <a:pt x="1704" y="3409"/>
                  </a:cubicBezTo>
                  <a:cubicBezTo>
                    <a:pt x="2657" y="3409"/>
                    <a:pt x="3409" y="2657"/>
                    <a:pt x="3409" y="1705"/>
                  </a:cubicBezTo>
                  <a:cubicBezTo>
                    <a:pt x="3409" y="752"/>
                    <a:pt x="2657" y="1"/>
                    <a:pt x="1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6034650" y="558356"/>
              <a:ext cx="711420" cy="358743"/>
            </a:xfrm>
            <a:custGeom>
              <a:avLst/>
              <a:gdLst/>
              <a:ahLst/>
              <a:cxnLst/>
              <a:rect l="l" t="t" r="r" b="b"/>
              <a:pathLst>
                <a:path w="12081" h="6092" extrusionOk="0">
                  <a:moveTo>
                    <a:pt x="6041" y="1"/>
                  </a:moveTo>
                  <a:cubicBezTo>
                    <a:pt x="2707" y="1"/>
                    <a:pt x="0" y="2708"/>
                    <a:pt x="0" y="6041"/>
                  </a:cubicBezTo>
                  <a:lnTo>
                    <a:pt x="0" y="6091"/>
                  </a:lnTo>
                  <a:lnTo>
                    <a:pt x="12081" y="6091"/>
                  </a:lnTo>
                  <a:lnTo>
                    <a:pt x="12081" y="6041"/>
                  </a:lnTo>
                  <a:cubicBezTo>
                    <a:pt x="12081" y="2708"/>
                    <a:pt x="9374" y="1"/>
                    <a:pt x="6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6390331" y="3474"/>
              <a:ext cx="59" cy="554956"/>
            </a:xfrm>
            <a:custGeom>
              <a:avLst/>
              <a:gdLst/>
              <a:ahLst/>
              <a:cxnLst/>
              <a:rect l="l" t="t" r="r" b="b"/>
              <a:pathLst>
                <a:path w="1" h="9424" fill="none" extrusionOk="0">
                  <a:moveTo>
                    <a:pt x="0" y="0"/>
                  </a:moveTo>
                  <a:lnTo>
                    <a:pt x="0" y="9424"/>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8" name="Google Shape;878;p31"/>
          <p:cNvCxnSpPr/>
          <p:nvPr/>
        </p:nvCxnSpPr>
        <p:spPr>
          <a:xfrm>
            <a:off x="946617" y="2239500"/>
            <a:ext cx="1732800" cy="0"/>
          </a:xfrm>
          <a:prstGeom prst="straightConnector1">
            <a:avLst/>
          </a:prstGeom>
          <a:noFill/>
          <a:ln w="19050" cap="flat" cmpd="sng">
            <a:solidFill>
              <a:schemeClr val="dk1"/>
            </a:solidFill>
            <a:prstDash val="solid"/>
            <a:round/>
            <a:headEnd type="none" w="med" len="med"/>
            <a:tailEnd type="none" w="med" len="med"/>
          </a:ln>
        </p:spPr>
      </p:cxnSp>
      <p:grpSp>
        <p:nvGrpSpPr>
          <p:cNvPr id="879" name="Google Shape;879;p31"/>
          <p:cNvGrpSpPr/>
          <p:nvPr/>
        </p:nvGrpSpPr>
        <p:grpSpPr>
          <a:xfrm>
            <a:off x="5620389" y="2174544"/>
            <a:ext cx="979405" cy="2692853"/>
            <a:chOff x="5620389" y="1910926"/>
            <a:chExt cx="979405" cy="2692853"/>
          </a:xfrm>
        </p:grpSpPr>
        <p:sp>
          <p:nvSpPr>
            <p:cNvPr id="880" name="Google Shape;880;p31"/>
            <p:cNvSpPr/>
            <p:nvPr/>
          </p:nvSpPr>
          <p:spPr>
            <a:xfrm>
              <a:off x="6162017" y="4173678"/>
              <a:ext cx="155945" cy="284578"/>
            </a:xfrm>
            <a:custGeom>
              <a:avLst/>
              <a:gdLst/>
              <a:ahLst/>
              <a:cxnLst/>
              <a:rect l="l" t="t" r="r" b="b"/>
              <a:pathLst>
                <a:path w="3009" h="5491" extrusionOk="0">
                  <a:moveTo>
                    <a:pt x="1331" y="0"/>
                  </a:moveTo>
                  <a:cubicBezTo>
                    <a:pt x="899" y="0"/>
                    <a:pt x="570" y="188"/>
                    <a:pt x="427" y="579"/>
                  </a:cubicBezTo>
                  <a:cubicBezTo>
                    <a:pt x="1" y="1732"/>
                    <a:pt x="527" y="3962"/>
                    <a:pt x="828" y="5290"/>
                  </a:cubicBezTo>
                  <a:cubicBezTo>
                    <a:pt x="1007" y="5271"/>
                    <a:pt x="1189" y="5262"/>
                    <a:pt x="1374" y="5262"/>
                  </a:cubicBezTo>
                  <a:cubicBezTo>
                    <a:pt x="1912" y="5262"/>
                    <a:pt x="2467" y="5342"/>
                    <a:pt x="3008" y="5491"/>
                  </a:cubicBezTo>
                  <a:cubicBezTo>
                    <a:pt x="3008" y="4238"/>
                    <a:pt x="2983" y="3010"/>
                    <a:pt x="2908" y="1757"/>
                  </a:cubicBezTo>
                  <a:cubicBezTo>
                    <a:pt x="2883" y="930"/>
                    <a:pt x="2557" y="178"/>
                    <a:pt x="1630" y="27"/>
                  </a:cubicBezTo>
                  <a:cubicBezTo>
                    <a:pt x="1526" y="9"/>
                    <a:pt x="1426" y="0"/>
                    <a:pt x="133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5756794" y="2952722"/>
              <a:ext cx="619582" cy="1379561"/>
            </a:xfrm>
            <a:custGeom>
              <a:avLst/>
              <a:gdLst/>
              <a:ahLst/>
              <a:cxnLst/>
              <a:rect l="l" t="t" r="r" b="b"/>
              <a:pathLst>
                <a:path w="11955" h="26619" extrusionOk="0">
                  <a:moveTo>
                    <a:pt x="3842" y="0"/>
                  </a:moveTo>
                  <a:cubicBezTo>
                    <a:pt x="3521" y="0"/>
                    <a:pt x="3201" y="53"/>
                    <a:pt x="2907" y="178"/>
                  </a:cubicBezTo>
                  <a:cubicBezTo>
                    <a:pt x="2005" y="554"/>
                    <a:pt x="1303" y="1280"/>
                    <a:pt x="551" y="1907"/>
                  </a:cubicBezTo>
                  <a:cubicBezTo>
                    <a:pt x="451" y="2408"/>
                    <a:pt x="351" y="2909"/>
                    <a:pt x="251" y="3386"/>
                  </a:cubicBezTo>
                  <a:cubicBezTo>
                    <a:pt x="0" y="4564"/>
                    <a:pt x="326" y="5942"/>
                    <a:pt x="902" y="6970"/>
                  </a:cubicBezTo>
                  <a:cubicBezTo>
                    <a:pt x="1103" y="7371"/>
                    <a:pt x="1353" y="7722"/>
                    <a:pt x="1529" y="8123"/>
                  </a:cubicBezTo>
                  <a:cubicBezTo>
                    <a:pt x="1779" y="8749"/>
                    <a:pt x="1830" y="9426"/>
                    <a:pt x="2030" y="10052"/>
                  </a:cubicBezTo>
                  <a:cubicBezTo>
                    <a:pt x="2231" y="10679"/>
                    <a:pt x="2556" y="11230"/>
                    <a:pt x="2857" y="11807"/>
                  </a:cubicBezTo>
                  <a:cubicBezTo>
                    <a:pt x="4060" y="13962"/>
                    <a:pt x="5489" y="16519"/>
                    <a:pt x="5764" y="19000"/>
                  </a:cubicBezTo>
                  <a:cubicBezTo>
                    <a:pt x="5840" y="19802"/>
                    <a:pt x="5714" y="20679"/>
                    <a:pt x="5689" y="21481"/>
                  </a:cubicBezTo>
                  <a:cubicBezTo>
                    <a:pt x="5639" y="22408"/>
                    <a:pt x="6090" y="23110"/>
                    <a:pt x="6191" y="23987"/>
                  </a:cubicBezTo>
                  <a:cubicBezTo>
                    <a:pt x="6291" y="24814"/>
                    <a:pt x="6291" y="25692"/>
                    <a:pt x="6266" y="26544"/>
                  </a:cubicBezTo>
                  <a:cubicBezTo>
                    <a:pt x="6266" y="26569"/>
                    <a:pt x="6291" y="26619"/>
                    <a:pt x="6341" y="26619"/>
                  </a:cubicBezTo>
                  <a:lnTo>
                    <a:pt x="11704" y="26619"/>
                  </a:lnTo>
                  <a:cubicBezTo>
                    <a:pt x="11729" y="26619"/>
                    <a:pt x="11754" y="26594"/>
                    <a:pt x="11754" y="26544"/>
                  </a:cubicBezTo>
                  <a:cubicBezTo>
                    <a:pt x="11830" y="25992"/>
                    <a:pt x="11855" y="25516"/>
                    <a:pt x="11855" y="25516"/>
                  </a:cubicBezTo>
                  <a:cubicBezTo>
                    <a:pt x="11955" y="24739"/>
                    <a:pt x="11955" y="24088"/>
                    <a:pt x="11754" y="23336"/>
                  </a:cubicBezTo>
                  <a:cubicBezTo>
                    <a:pt x="11654" y="23010"/>
                    <a:pt x="11579" y="22684"/>
                    <a:pt x="11504" y="22358"/>
                  </a:cubicBezTo>
                  <a:cubicBezTo>
                    <a:pt x="11404" y="21832"/>
                    <a:pt x="11353" y="21306"/>
                    <a:pt x="11303" y="20779"/>
                  </a:cubicBezTo>
                  <a:cubicBezTo>
                    <a:pt x="11228" y="20002"/>
                    <a:pt x="11228" y="19200"/>
                    <a:pt x="11153" y="18423"/>
                  </a:cubicBezTo>
                  <a:cubicBezTo>
                    <a:pt x="11078" y="17646"/>
                    <a:pt x="10952" y="16869"/>
                    <a:pt x="10827" y="16118"/>
                  </a:cubicBezTo>
                  <a:cubicBezTo>
                    <a:pt x="10426" y="13812"/>
                    <a:pt x="10025" y="11481"/>
                    <a:pt x="9474" y="9200"/>
                  </a:cubicBezTo>
                  <a:cubicBezTo>
                    <a:pt x="9198" y="8072"/>
                    <a:pt x="8872" y="6920"/>
                    <a:pt x="8496" y="5817"/>
                  </a:cubicBezTo>
                  <a:cubicBezTo>
                    <a:pt x="8045" y="4488"/>
                    <a:pt x="7494" y="3210"/>
                    <a:pt x="6792" y="1982"/>
                  </a:cubicBezTo>
                  <a:cubicBezTo>
                    <a:pt x="6366" y="1255"/>
                    <a:pt x="5865" y="478"/>
                    <a:pt x="4988" y="203"/>
                  </a:cubicBezTo>
                  <a:cubicBezTo>
                    <a:pt x="4630" y="79"/>
                    <a:pt x="4234" y="0"/>
                    <a:pt x="384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6097080" y="2305370"/>
              <a:ext cx="502714" cy="862129"/>
            </a:xfrm>
            <a:custGeom>
              <a:avLst/>
              <a:gdLst/>
              <a:ahLst/>
              <a:cxnLst/>
              <a:rect l="l" t="t" r="r" b="b"/>
              <a:pathLst>
                <a:path w="9700" h="16635" extrusionOk="0">
                  <a:moveTo>
                    <a:pt x="1617" y="0"/>
                  </a:moveTo>
                  <a:cubicBezTo>
                    <a:pt x="1143" y="0"/>
                    <a:pt x="668" y="230"/>
                    <a:pt x="427" y="639"/>
                  </a:cubicBezTo>
                  <a:cubicBezTo>
                    <a:pt x="0" y="1365"/>
                    <a:pt x="401" y="1992"/>
                    <a:pt x="552" y="2719"/>
                  </a:cubicBezTo>
                  <a:cubicBezTo>
                    <a:pt x="777" y="3721"/>
                    <a:pt x="953" y="4724"/>
                    <a:pt x="1153" y="5726"/>
                  </a:cubicBezTo>
                  <a:cubicBezTo>
                    <a:pt x="1279" y="6428"/>
                    <a:pt x="1429" y="7105"/>
                    <a:pt x="1655" y="7781"/>
                  </a:cubicBezTo>
                  <a:cubicBezTo>
                    <a:pt x="2532" y="10363"/>
                    <a:pt x="5138" y="12218"/>
                    <a:pt x="5489" y="14974"/>
                  </a:cubicBezTo>
                  <a:cubicBezTo>
                    <a:pt x="5564" y="15375"/>
                    <a:pt x="5665" y="15802"/>
                    <a:pt x="6016" y="15977"/>
                  </a:cubicBezTo>
                  <a:cubicBezTo>
                    <a:pt x="6141" y="16052"/>
                    <a:pt x="6266" y="16077"/>
                    <a:pt x="6417" y="16127"/>
                  </a:cubicBezTo>
                  <a:cubicBezTo>
                    <a:pt x="7068" y="16253"/>
                    <a:pt x="7745" y="16403"/>
                    <a:pt x="8422" y="16553"/>
                  </a:cubicBezTo>
                  <a:cubicBezTo>
                    <a:pt x="8587" y="16598"/>
                    <a:pt x="8761" y="16635"/>
                    <a:pt x="8934" y="16635"/>
                  </a:cubicBezTo>
                  <a:cubicBezTo>
                    <a:pt x="9049" y="16635"/>
                    <a:pt x="9163" y="16619"/>
                    <a:pt x="9274" y="16578"/>
                  </a:cubicBezTo>
                  <a:cubicBezTo>
                    <a:pt x="9524" y="16453"/>
                    <a:pt x="9700" y="16077"/>
                    <a:pt x="9524" y="15852"/>
                  </a:cubicBezTo>
                  <a:cubicBezTo>
                    <a:pt x="9449" y="15776"/>
                    <a:pt x="9324" y="15726"/>
                    <a:pt x="9199" y="15676"/>
                  </a:cubicBezTo>
                  <a:cubicBezTo>
                    <a:pt x="8697" y="15501"/>
                    <a:pt x="7695" y="15350"/>
                    <a:pt x="7369" y="14899"/>
                  </a:cubicBezTo>
                  <a:cubicBezTo>
                    <a:pt x="7043" y="14448"/>
                    <a:pt x="7118" y="13796"/>
                    <a:pt x="6993" y="13270"/>
                  </a:cubicBezTo>
                  <a:cubicBezTo>
                    <a:pt x="6993" y="13270"/>
                    <a:pt x="6993" y="13245"/>
                    <a:pt x="6993" y="13245"/>
                  </a:cubicBezTo>
                  <a:cubicBezTo>
                    <a:pt x="6843" y="12644"/>
                    <a:pt x="6542" y="12067"/>
                    <a:pt x="6391" y="11466"/>
                  </a:cubicBezTo>
                  <a:cubicBezTo>
                    <a:pt x="6091" y="10263"/>
                    <a:pt x="5965" y="8909"/>
                    <a:pt x="5138" y="7932"/>
                  </a:cubicBezTo>
                  <a:cubicBezTo>
                    <a:pt x="4888" y="7631"/>
                    <a:pt x="4587" y="7355"/>
                    <a:pt x="4437" y="7004"/>
                  </a:cubicBezTo>
                  <a:cubicBezTo>
                    <a:pt x="4336" y="6679"/>
                    <a:pt x="4361" y="6328"/>
                    <a:pt x="4386" y="5977"/>
                  </a:cubicBezTo>
                  <a:cubicBezTo>
                    <a:pt x="4462" y="4674"/>
                    <a:pt x="4111" y="3571"/>
                    <a:pt x="3710" y="2368"/>
                  </a:cubicBezTo>
                  <a:cubicBezTo>
                    <a:pt x="3409" y="1516"/>
                    <a:pt x="3058" y="438"/>
                    <a:pt x="2106" y="87"/>
                  </a:cubicBezTo>
                  <a:cubicBezTo>
                    <a:pt x="1950" y="29"/>
                    <a:pt x="1784" y="0"/>
                    <a:pt x="1617"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5702222" y="4245197"/>
              <a:ext cx="165015" cy="272813"/>
            </a:xfrm>
            <a:custGeom>
              <a:avLst/>
              <a:gdLst/>
              <a:ahLst/>
              <a:cxnLst/>
              <a:rect l="l" t="t" r="r" b="b"/>
              <a:pathLst>
                <a:path w="3184" h="5264" extrusionOk="0">
                  <a:moveTo>
                    <a:pt x="1883" y="0"/>
                  </a:moveTo>
                  <a:cubicBezTo>
                    <a:pt x="1448" y="0"/>
                    <a:pt x="1073" y="202"/>
                    <a:pt x="802" y="577"/>
                  </a:cubicBezTo>
                  <a:cubicBezTo>
                    <a:pt x="76" y="1680"/>
                    <a:pt x="25" y="3810"/>
                    <a:pt x="0" y="5088"/>
                  </a:cubicBezTo>
                  <a:cubicBezTo>
                    <a:pt x="205" y="5067"/>
                    <a:pt x="412" y="5055"/>
                    <a:pt x="619" y="5055"/>
                  </a:cubicBezTo>
                  <a:cubicBezTo>
                    <a:pt x="1124" y="5055"/>
                    <a:pt x="1634" y="5122"/>
                    <a:pt x="2131" y="5264"/>
                  </a:cubicBezTo>
                  <a:cubicBezTo>
                    <a:pt x="2431" y="4086"/>
                    <a:pt x="2732" y="2883"/>
                    <a:pt x="3008" y="1680"/>
                  </a:cubicBezTo>
                  <a:cubicBezTo>
                    <a:pt x="3183" y="903"/>
                    <a:pt x="3058" y="176"/>
                    <a:pt x="2156" y="26"/>
                  </a:cubicBezTo>
                  <a:cubicBezTo>
                    <a:pt x="2063" y="9"/>
                    <a:pt x="1972" y="0"/>
                    <a:pt x="188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1"/>
            <p:cNvSpPr/>
            <p:nvPr/>
          </p:nvSpPr>
          <p:spPr>
            <a:xfrm>
              <a:off x="5682735" y="4452913"/>
              <a:ext cx="335160" cy="150866"/>
            </a:xfrm>
            <a:custGeom>
              <a:avLst/>
              <a:gdLst/>
              <a:ahLst/>
              <a:cxnLst/>
              <a:rect l="l" t="t" r="r" b="b"/>
              <a:pathLst>
                <a:path w="6467" h="2911" extrusionOk="0">
                  <a:moveTo>
                    <a:pt x="2944" y="1"/>
                  </a:moveTo>
                  <a:cubicBezTo>
                    <a:pt x="2865" y="1"/>
                    <a:pt x="2729" y="180"/>
                    <a:pt x="2682" y="203"/>
                  </a:cubicBezTo>
                  <a:cubicBezTo>
                    <a:pt x="2582" y="278"/>
                    <a:pt x="2482" y="354"/>
                    <a:pt x="2356" y="404"/>
                  </a:cubicBezTo>
                  <a:cubicBezTo>
                    <a:pt x="2131" y="504"/>
                    <a:pt x="1880" y="554"/>
                    <a:pt x="1630" y="579"/>
                  </a:cubicBezTo>
                  <a:cubicBezTo>
                    <a:pt x="1564" y="587"/>
                    <a:pt x="1497" y="590"/>
                    <a:pt x="1429" y="590"/>
                  </a:cubicBezTo>
                  <a:cubicBezTo>
                    <a:pt x="1052" y="590"/>
                    <a:pt x="637" y="481"/>
                    <a:pt x="276" y="354"/>
                  </a:cubicBezTo>
                  <a:cubicBezTo>
                    <a:pt x="276" y="704"/>
                    <a:pt x="226" y="1055"/>
                    <a:pt x="151" y="1406"/>
                  </a:cubicBezTo>
                  <a:cubicBezTo>
                    <a:pt x="51" y="1807"/>
                    <a:pt x="0" y="2258"/>
                    <a:pt x="376" y="2509"/>
                  </a:cubicBezTo>
                  <a:cubicBezTo>
                    <a:pt x="677" y="2735"/>
                    <a:pt x="1103" y="2785"/>
                    <a:pt x="1479" y="2810"/>
                  </a:cubicBezTo>
                  <a:cubicBezTo>
                    <a:pt x="2381" y="2860"/>
                    <a:pt x="3309" y="2910"/>
                    <a:pt x="4211" y="2910"/>
                  </a:cubicBezTo>
                  <a:lnTo>
                    <a:pt x="4386" y="2910"/>
                  </a:lnTo>
                  <a:cubicBezTo>
                    <a:pt x="4988" y="2910"/>
                    <a:pt x="5589" y="2885"/>
                    <a:pt x="6116" y="2559"/>
                  </a:cubicBezTo>
                  <a:cubicBezTo>
                    <a:pt x="6116" y="2559"/>
                    <a:pt x="6141" y="2534"/>
                    <a:pt x="6141" y="2534"/>
                  </a:cubicBezTo>
                  <a:cubicBezTo>
                    <a:pt x="6341" y="2409"/>
                    <a:pt x="6467" y="2208"/>
                    <a:pt x="6467" y="1983"/>
                  </a:cubicBezTo>
                  <a:cubicBezTo>
                    <a:pt x="6467" y="1782"/>
                    <a:pt x="6316" y="1607"/>
                    <a:pt x="6141" y="1481"/>
                  </a:cubicBezTo>
                  <a:cubicBezTo>
                    <a:pt x="5990" y="1381"/>
                    <a:pt x="5790" y="1306"/>
                    <a:pt x="5589" y="1281"/>
                  </a:cubicBezTo>
                  <a:cubicBezTo>
                    <a:pt x="5264" y="1181"/>
                    <a:pt x="4963" y="1131"/>
                    <a:pt x="4637" y="1055"/>
                  </a:cubicBezTo>
                  <a:cubicBezTo>
                    <a:pt x="4411" y="1030"/>
                    <a:pt x="4186" y="980"/>
                    <a:pt x="3960" y="905"/>
                  </a:cubicBezTo>
                  <a:cubicBezTo>
                    <a:pt x="3735" y="830"/>
                    <a:pt x="3509" y="679"/>
                    <a:pt x="3334" y="529"/>
                  </a:cubicBezTo>
                  <a:cubicBezTo>
                    <a:pt x="3234" y="429"/>
                    <a:pt x="3158" y="329"/>
                    <a:pt x="3083" y="228"/>
                  </a:cubicBezTo>
                  <a:cubicBezTo>
                    <a:pt x="3058" y="178"/>
                    <a:pt x="3008" y="28"/>
                    <a:pt x="2958" y="3"/>
                  </a:cubicBezTo>
                  <a:cubicBezTo>
                    <a:pt x="2953" y="1"/>
                    <a:pt x="2949" y="1"/>
                    <a:pt x="294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6173730" y="4409846"/>
              <a:ext cx="315673" cy="140242"/>
            </a:xfrm>
            <a:custGeom>
              <a:avLst/>
              <a:gdLst/>
              <a:ahLst/>
              <a:cxnLst/>
              <a:rect l="l" t="t" r="r" b="b"/>
              <a:pathLst>
                <a:path w="6091" h="2706" extrusionOk="0">
                  <a:moveTo>
                    <a:pt x="2840" y="0"/>
                  </a:moveTo>
                  <a:cubicBezTo>
                    <a:pt x="2772" y="0"/>
                    <a:pt x="2694" y="45"/>
                    <a:pt x="2632" y="107"/>
                  </a:cubicBezTo>
                  <a:cubicBezTo>
                    <a:pt x="2456" y="232"/>
                    <a:pt x="2231" y="282"/>
                    <a:pt x="2030" y="307"/>
                  </a:cubicBezTo>
                  <a:cubicBezTo>
                    <a:pt x="1790" y="349"/>
                    <a:pt x="1549" y="369"/>
                    <a:pt x="1308" y="369"/>
                  </a:cubicBezTo>
                  <a:cubicBezTo>
                    <a:pt x="973" y="369"/>
                    <a:pt x="637" y="330"/>
                    <a:pt x="301" y="257"/>
                  </a:cubicBezTo>
                  <a:lnTo>
                    <a:pt x="301" y="257"/>
                  </a:lnTo>
                  <a:cubicBezTo>
                    <a:pt x="376" y="533"/>
                    <a:pt x="251" y="784"/>
                    <a:pt x="176" y="1059"/>
                  </a:cubicBezTo>
                  <a:cubicBezTo>
                    <a:pt x="25" y="1611"/>
                    <a:pt x="0" y="2488"/>
                    <a:pt x="702" y="2663"/>
                  </a:cubicBezTo>
                  <a:cubicBezTo>
                    <a:pt x="820" y="2693"/>
                    <a:pt x="942" y="2703"/>
                    <a:pt x="1064" y="2703"/>
                  </a:cubicBezTo>
                  <a:cubicBezTo>
                    <a:pt x="1255" y="2703"/>
                    <a:pt x="1447" y="2679"/>
                    <a:pt x="1629" y="2663"/>
                  </a:cubicBezTo>
                  <a:cubicBezTo>
                    <a:pt x="1814" y="2649"/>
                    <a:pt x="2000" y="2643"/>
                    <a:pt x="2187" y="2643"/>
                  </a:cubicBezTo>
                  <a:cubicBezTo>
                    <a:pt x="2810" y="2643"/>
                    <a:pt x="3438" y="2705"/>
                    <a:pt x="4053" y="2705"/>
                  </a:cubicBezTo>
                  <a:cubicBezTo>
                    <a:pt x="4526" y="2705"/>
                    <a:pt x="4991" y="2669"/>
                    <a:pt x="5439" y="2538"/>
                  </a:cubicBezTo>
                  <a:cubicBezTo>
                    <a:pt x="5714" y="2463"/>
                    <a:pt x="6040" y="2262"/>
                    <a:pt x="6090" y="2012"/>
                  </a:cubicBezTo>
                  <a:cubicBezTo>
                    <a:pt x="6090" y="1962"/>
                    <a:pt x="6090" y="1886"/>
                    <a:pt x="6090" y="1836"/>
                  </a:cubicBezTo>
                  <a:cubicBezTo>
                    <a:pt x="6015" y="1561"/>
                    <a:pt x="5689" y="1435"/>
                    <a:pt x="5389" y="1360"/>
                  </a:cubicBezTo>
                  <a:cubicBezTo>
                    <a:pt x="5138" y="1310"/>
                    <a:pt x="4862" y="1260"/>
                    <a:pt x="4612" y="1210"/>
                  </a:cubicBezTo>
                  <a:cubicBezTo>
                    <a:pt x="4411" y="1134"/>
                    <a:pt x="4261" y="1034"/>
                    <a:pt x="4085" y="959"/>
                  </a:cubicBezTo>
                  <a:cubicBezTo>
                    <a:pt x="3659" y="733"/>
                    <a:pt x="3283" y="558"/>
                    <a:pt x="3008" y="132"/>
                  </a:cubicBezTo>
                  <a:cubicBezTo>
                    <a:pt x="2983" y="82"/>
                    <a:pt x="2933" y="32"/>
                    <a:pt x="2882" y="7"/>
                  </a:cubicBezTo>
                  <a:cubicBezTo>
                    <a:pt x="2869" y="2"/>
                    <a:pt x="2855" y="0"/>
                    <a:pt x="28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5620389" y="2885919"/>
              <a:ext cx="435184" cy="1491039"/>
            </a:xfrm>
            <a:custGeom>
              <a:avLst/>
              <a:gdLst/>
              <a:ahLst/>
              <a:cxnLst/>
              <a:rect l="l" t="t" r="r" b="b"/>
              <a:pathLst>
                <a:path w="8397" h="28770" extrusionOk="0">
                  <a:moveTo>
                    <a:pt x="3635" y="1"/>
                  </a:moveTo>
                  <a:cubicBezTo>
                    <a:pt x="3304" y="1"/>
                    <a:pt x="2977" y="81"/>
                    <a:pt x="2682" y="264"/>
                  </a:cubicBezTo>
                  <a:cubicBezTo>
                    <a:pt x="2156" y="564"/>
                    <a:pt x="1880" y="1066"/>
                    <a:pt x="1604" y="1592"/>
                  </a:cubicBezTo>
                  <a:cubicBezTo>
                    <a:pt x="1454" y="1918"/>
                    <a:pt x="1304" y="2219"/>
                    <a:pt x="1153" y="2544"/>
                  </a:cubicBezTo>
                  <a:cubicBezTo>
                    <a:pt x="802" y="3221"/>
                    <a:pt x="477" y="3923"/>
                    <a:pt x="276" y="4650"/>
                  </a:cubicBezTo>
                  <a:cubicBezTo>
                    <a:pt x="51" y="5402"/>
                    <a:pt x="0" y="6204"/>
                    <a:pt x="201" y="6930"/>
                  </a:cubicBezTo>
                  <a:cubicBezTo>
                    <a:pt x="351" y="7407"/>
                    <a:pt x="627" y="7657"/>
                    <a:pt x="827" y="8058"/>
                  </a:cubicBezTo>
                  <a:cubicBezTo>
                    <a:pt x="1103" y="8584"/>
                    <a:pt x="1279" y="9161"/>
                    <a:pt x="1304" y="9737"/>
                  </a:cubicBezTo>
                  <a:cubicBezTo>
                    <a:pt x="1329" y="10138"/>
                    <a:pt x="1254" y="10564"/>
                    <a:pt x="1254" y="10965"/>
                  </a:cubicBezTo>
                  <a:cubicBezTo>
                    <a:pt x="1203" y="11918"/>
                    <a:pt x="1404" y="12845"/>
                    <a:pt x="1629" y="13747"/>
                  </a:cubicBezTo>
                  <a:cubicBezTo>
                    <a:pt x="1730" y="14098"/>
                    <a:pt x="1855" y="14449"/>
                    <a:pt x="1855" y="14825"/>
                  </a:cubicBezTo>
                  <a:cubicBezTo>
                    <a:pt x="1880" y="15126"/>
                    <a:pt x="1830" y="15427"/>
                    <a:pt x="1805" y="15752"/>
                  </a:cubicBezTo>
                  <a:cubicBezTo>
                    <a:pt x="1755" y="16554"/>
                    <a:pt x="1905" y="17382"/>
                    <a:pt x="1955" y="18209"/>
                  </a:cubicBezTo>
                  <a:cubicBezTo>
                    <a:pt x="2005" y="19036"/>
                    <a:pt x="1830" y="19712"/>
                    <a:pt x="1529" y="20489"/>
                  </a:cubicBezTo>
                  <a:cubicBezTo>
                    <a:pt x="1329" y="20991"/>
                    <a:pt x="1203" y="21517"/>
                    <a:pt x="1203" y="22043"/>
                  </a:cubicBezTo>
                  <a:cubicBezTo>
                    <a:pt x="1203" y="22845"/>
                    <a:pt x="1329" y="23697"/>
                    <a:pt x="1103" y="24474"/>
                  </a:cubicBezTo>
                  <a:cubicBezTo>
                    <a:pt x="1028" y="24725"/>
                    <a:pt x="928" y="24950"/>
                    <a:pt x="827" y="25176"/>
                  </a:cubicBezTo>
                  <a:cubicBezTo>
                    <a:pt x="426" y="26179"/>
                    <a:pt x="251" y="27256"/>
                    <a:pt x="101" y="28309"/>
                  </a:cubicBezTo>
                  <a:cubicBezTo>
                    <a:pt x="76" y="28359"/>
                    <a:pt x="126" y="28434"/>
                    <a:pt x="176" y="28434"/>
                  </a:cubicBezTo>
                  <a:cubicBezTo>
                    <a:pt x="552" y="28484"/>
                    <a:pt x="1830" y="28735"/>
                    <a:pt x="1930" y="28735"/>
                  </a:cubicBezTo>
                  <a:cubicBezTo>
                    <a:pt x="2128" y="28760"/>
                    <a:pt x="2322" y="28770"/>
                    <a:pt x="2513" y="28770"/>
                  </a:cubicBezTo>
                  <a:cubicBezTo>
                    <a:pt x="3155" y="28770"/>
                    <a:pt x="3769" y="28661"/>
                    <a:pt x="4389" y="28661"/>
                  </a:cubicBezTo>
                  <a:cubicBezTo>
                    <a:pt x="4686" y="28661"/>
                    <a:pt x="4984" y="28686"/>
                    <a:pt x="5289" y="28760"/>
                  </a:cubicBezTo>
                  <a:cubicBezTo>
                    <a:pt x="5339" y="28760"/>
                    <a:pt x="5389" y="28735"/>
                    <a:pt x="5414" y="28685"/>
                  </a:cubicBezTo>
                  <a:cubicBezTo>
                    <a:pt x="6291" y="26279"/>
                    <a:pt x="6968" y="23823"/>
                    <a:pt x="7419" y="21316"/>
                  </a:cubicBezTo>
                  <a:cubicBezTo>
                    <a:pt x="7569" y="20590"/>
                    <a:pt x="7469" y="19888"/>
                    <a:pt x="7494" y="19186"/>
                  </a:cubicBezTo>
                  <a:cubicBezTo>
                    <a:pt x="7494" y="18910"/>
                    <a:pt x="7594" y="18509"/>
                    <a:pt x="7670" y="18259"/>
                  </a:cubicBezTo>
                  <a:cubicBezTo>
                    <a:pt x="8071" y="16830"/>
                    <a:pt x="8396" y="15477"/>
                    <a:pt x="8146" y="13998"/>
                  </a:cubicBezTo>
                  <a:cubicBezTo>
                    <a:pt x="8071" y="13522"/>
                    <a:pt x="8021" y="13046"/>
                    <a:pt x="7970" y="12569"/>
                  </a:cubicBezTo>
                  <a:cubicBezTo>
                    <a:pt x="7845" y="11266"/>
                    <a:pt x="7795" y="9938"/>
                    <a:pt x="7720" y="8635"/>
                  </a:cubicBezTo>
                  <a:cubicBezTo>
                    <a:pt x="7670" y="7356"/>
                    <a:pt x="7494" y="6128"/>
                    <a:pt x="7294" y="4875"/>
                  </a:cubicBezTo>
                  <a:cubicBezTo>
                    <a:pt x="7244" y="4424"/>
                    <a:pt x="7294" y="4023"/>
                    <a:pt x="7143" y="3572"/>
                  </a:cubicBezTo>
                  <a:cubicBezTo>
                    <a:pt x="6943" y="2970"/>
                    <a:pt x="6717" y="2394"/>
                    <a:pt x="6391" y="1893"/>
                  </a:cubicBezTo>
                  <a:cubicBezTo>
                    <a:pt x="5940" y="1116"/>
                    <a:pt x="5264" y="439"/>
                    <a:pt x="4411" y="138"/>
                  </a:cubicBezTo>
                  <a:cubicBezTo>
                    <a:pt x="4158" y="50"/>
                    <a:pt x="3895" y="1"/>
                    <a:pt x="3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a:off x="5713882" y="2231415"/>
              <a:ext cx="478097" cy="829271"/>
            </a:xfrm>
            <a:custGeom>
              <a:avLst/>
              <a:gdLst/>
              <a:ahLst/>
              <a:cxnLst/>
              <a:rect l="l" t="t" r="r" b="b"/>
              <a:pathLst>
                <a:path w="9225" h="16001" extrusionOk="0">
                  <a:moveTo>
                    <a:pt x="5703" y="0"/>
                  </a:moveTo>
                  <a:cubicBezTo>
                    <a:pt x="5565" y="0"/>
                    <a:pt x="5427" y="19"/>
                    <a:pt x="5289" y="60"/>
                  </a:cubicBezTo>
                  <a:cubicBezTo>
                    <a:pt x="5114" y="111"/>
                    <a:pt x="4963" y="186"/>
                    <a:pt x="4838" y="286"/>
                  </a:cubicBezTo>
                  <a:cubicBezTo>
                    <a:pt x="3785" y="938"/>
                    <a:pt x="2883" y="1840"/>
                    <a:pt x="2357" y="2968"/>
                  </a:cubicBezTo>
                  <a:cubicBezTo>
                    <a:pt x="1931" y="3920"/>
                    <a:pt x="1705" y="4923"/>
                    <a:pt x="1530" y="5925"/>
                  </a:cubicBezTo>
                  <a:cubicBezTo>
                    <a:pt x="1405" y="6523"/>
                    <a:pt x="366" y="13620"/>
                    <a:pt x="8" y="13620"/>
                  </a:cubicBezTo>
                  <a:cubicBezTo>
                    <a:pt x="6" y="13620"/>
                    <a:pt x="3" y="13620"/>
                    <a:pt x="1" y="13619"/>
                  </a:cubicBezTo>
                  <a:lnTo>
                    <a:pt x="1" y="13619"/>
                  </a:lnTo>
                  <a:cubicBezTo>
                    <a:pt x="402" y="13745"/>
                    <a:pt x="828" y="13845"/>
                    <a:pt x="1254" y="13995"/>
                  </a:cubicBezTo>
                  <a:cubicBezTo>
                    <a:pt x="1831" y="14221"/>
                    <a:pt x="2432" y="14447"/>
                    <a:pt x="3008" y="14697"/>
                  </a:cubicBezTo>
                  <a:cubicBezTo>
                    <a:pt x="4161" y="15173"/>
                    <a:pt x="5289" y="15700"/>
                    <a:pt x="6517" y="16000"/>
                  </a:cubicBezTo>
                  <a:cubicBezTo>
                    <a:pt x="6668" y="15875"/>
                    <a:pt x="6793" y="15750"/>
                    <a:pt x="6918" y="15524"/>
                  </a:cubicBezTo>
                  <a:cubicBezTo>
                    <a:pt x="7194" y="14898"/>
                    <a:pt x="7420" y="14171"/>
                    <a:pt x="7520" y="13494"/>
                  </a:cubicBezTo>
                  <a:cubicBezTo>
                    <a:pt x="7896" y="11013"/>
                    <a:pt x="8096" y="8331"/>
                    <a:pt x="8723" y="5900"/>
                  </a:cubicBezTo>
                  <a:cubicBezTo>
                    <a:pt x="9024" y="4797"/>
                    <a:pt x="9224" y="3544"/>
                    <a:pt x="8898" y="2416"/>
                  </a:cubicBezTo>
                  <a:cubicBezTo>
                    <a:pt x="8723" y="1865"/>
                    <a:pt x="8372" y="1364"/>
                    <a:pt x="7946" y="963"/>
                  </a:cubicBezTo>
                  <a:cubicBezTo>
                    <a:pt x="7394" y="487"/>
                    <a:pt x="6718" y="186"/>
                    <a:pt x="6041" y="35"/>
                  </a:cubicBezTo>
                  <a:cubicBezTo>
                    <a:pt x="5928" y="13"/>
                    <a:pt x="5816" y="0"/>
                    <a:pt x="570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5838574" y="2420422"/>
              <a:ext cx="622277" cy="841605"/>
            </a:xfrm>
            <a:custGeom>
              <a:avLst/>
              <a:gdLst/>
              <a:ahLst/>
              <a:cxnLst/>
              <a:rect l="l" t="t" r="r" b="b"/>
              <a:pathLst>
                <a:path w="12007" h="16239" extrusionOk="0">
                  <a:moveTo>
                    <a:pt x="1913" y="0"/>
                  </a:moveTo>
                  <a:cubicBezTo>
                    <a:pt x="1827" y="0"/>
                    <a:pt x="1741" y="8"/>
                    <a:pt x="1655" y="23"/>
                  </a:cubicBezTo>
                  <a:cubicBezTo>
                    <a:pt x="928" y="148"/>
                    <a:pt x="402" y="774"/>
                    <a:pt x="201" y="1476"/>
                  </a:cubicBezTo>
                  <a:cubicBezTo>
                    <a:pt x="1" y="2178"/>
                    <a:pt x="51" y="2905"/>
                    <a:pt x="126" y="3632"/>
                  </a:cubicBezTo>
                  <a:cubicBezTo>
                    <a:pt x="227" y="4308"/>
                    <a:pt x="327" y="5010"/>
                    <a:pt x="653" y="5637"/>
                  </a:cubicBezTo>
                  <a:cubicBezTo>
                    <a:pt x="953" y="6238"/>
                    <a:pt x="1404" y="6739"/>
                    <a:pt x="1755" y="7316"/>
                  </a:cubicBezTo>
                  <a:cubicBezTo>
                    <a:pt x="2056" y="7867"/>
                    <a:pt x="2232" y="8469"/>
                    <a:pt x="2507" y="9045"/>
                  </a:cubicBezTo>
                  <a:cubicBezTo>
                    <a:pt x="2983" y="10048"/>
                    <a:pt x="3811" y="10524"/>
                    <a:pt x="4738" y="10950"/>
                  </a:cubicBezTo>
                  <a:cubicBezTo>
                    <a:pt x="5039" y="11075"/>
                    <a:pt x="5364" y="11226"/>
                    <a:pt x="5690" y="11376"/>
                  </a:cubicBezTo>
                  <a:cubicBezTo>
                    <a:pt x="7144" y="12053"/>
                    <a:pt x="8547" y="12880"/>
                    <a:pt x="9826" y="13882"/>
                  </a:cubicBezTo>
                  <a:cubicBezTo>
                    <a:pt x="9450" y="14233"/>
                    <a:pt x="9099" y="14684"/>
                    <a:pt x="9074" y="15186"/>
                  </a:cubicBezTo>
                  <a:cubicBezTo>
                    <a:pt x="9049" y="15700"/>
                    <a:pt x="9432" y="16239"/>
                    <a:pt x="9918" y="16239"/>
                  </a:cubicBezTo>
                  <a:cubicBezTo>
                    <a:pt x="9929" y="16239"/>
                    <a:pt x="9940" y="16239"/>
                    <a:pt x="9951" y="16238"/>
                  </a:cubicBezTo>
                  <a:cubicBezTo>
                    <a:pt x="10252" y="15912"/>
                    <a:pt x="10302" y="15436"/>
                    <a:pt x="10502" y="15035"/>
                  </a:cubicBezTo>
                  <a:cubicBezTo>
                    <a:pt x="10778" y="14534"/>
                    <a:pt x="11630" y="14534"/>
                    <a:pt x="11806" y="14158"/>
                  </a:cubicBezTo>
                  <a:cubicBezTo>
                    <a:pt x="12006" y="13757"/>
                    <a:pt x="11555" y="13206"/>
                    <a:pt x="11329" y="12930"/>
                  </a:cubicBezTo>
                  <a:cubicBezTo>
                    <a:pt x="10703" y="12103"/>
                    <a:pt x="9700" y="11627"/>
                    <a:pt x="9049" y="10825"/>
                  </a:cubicBezTo>
                  <a:cubicBezTo>
                    <a:pt x="8823" y="10549"/>
                    <a:pt x="8673" y="10198"/>
                    <a:pt x="8472" y="9897"/>
                  </a:cubicBezTo>
                  <a:cubicBezTo>
                    <a:pt x="8121" y="9396"/>
                    <a:pt x="7695" y="8970"/>
                    <a:pt x="7194" y="8669"/>
                  </a:cubicBezTo>
                  <a:cubicBezTo>
                    <a:pt x="6217" y="8043"/>
                    <a:pt x="5866" y="7165"/>
                    <a:pt x="5389" y="6138"/>
                  </a:cubicBezTo>
                  <a:cubicBezTo>
                    <a:pt x="5239" y="5837"/>
                    <a:pt x="5089" y="5511"/>
                    <a:pt x="4988" y="5160"/>
                  </a:cubicBezTo>
                  <a:cubicBezTo>
                    <a:pt x="4888" y="4734"/>
                    <a:pt x="4888" y="4283"/>
                    <a:pt x="4838" y="3832"/>
                  </a:cubicBezTo>
                  <a:cubicBezTo>
                    <a:pt x="4738" y="3206"/>
                    <a:pt x="4487" y="2604"/>
                    <a:pt x="4212" y="2028"/>
                  </a:cubicBezTo>
                  <a:cubicBezTo>
                    <a:pt x="3961" y="1501"/>
                    <a:pt x="3660" y="975"/>
                    <a:pt x="3234" y="574"/>
                  </a:cubicBezTo>
                  <a:cubicBezTo>
                    <a:pt x="2872" y="233"/>
                    <a:pt x="2400" y="0"/>
                    <a:pt x="191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6026960" y="2233643"/>
              <a:ext cx="288413" cy="336041"/>
            </a:xfrm>
            <a:custGeom>
              <a:avLst/>
              <a:gdLst/>
              <a:ahLst/>
              <a:cxnLst/>
              <a:rect l="l" t="t" r="r" b="b"/>
              <a:pathLst>
                <a:path w="5565" h="6484" extrusionOk="0">
                  <a:moveTo>
                    <a:pt x="1772" y="1"/>
                  </a:moveTo>
                  <a:cubicBezTo>
                    <a:pt x="1596" y="1"/>
                    <a:pt x="1421" y="29"/>
                    <a:pt x="1253" y="93"/>
                  </a:cubicBezTo>
                  <a:cubicBezTo>
                    <a:pt x="1028" y="168"/>
                    <a:pt x="827" y="343"/>
                    <a:pt x="677" y="544"/>
                  </a:cubicBezTo>
                  <a:cubicBezTo>
                    <a:pt x="526" y="719"/>
                    <a:pt x="401" y="970"/>
                    <a:pt x="351" y="1195"/>
                  </a:cubicBezTo>
                  <a:cubicBezTo>
                    <a:pt x="0" y="2449"/>
                    <a:pt x="476" y="3977"/>
                    <a:pt x="1003" y="5105"/>
                  </a:cubicBezTo>
                  <a:cubicBezTo>
                    <a:pt x="1203" y="5506"/>
                    <a:pt x="1278" y="6208"/>
                    <a:pt x="1729" y="6434"/>
                  </a:cubicBezTo>
                  <a:cubicBezTo>
                    <a:pt x="1805" y="6469"/>
                    <a:pt x="1875" y="6483"/>
                    <a:pt x="1942" y="6483"/>
                  </a:cubicBezTo>
                  <a:cubicBezTo>
                    <a:pt x="2161" y="6483"/>
                    <a:pt x="2339" y="6323"/>
                    <a:pt x="2531" y="6208"/>
                  </a:cubicBezTo>
                  <a:cubicBezTo>
                    <a:pt x="2857" y="6058"/>
                    <a:pt x="3183" y="5932"/>
                    <a:pt x="3509" y="5757"/>
                  </a:cubicBezTo>
                  <a:cubicBezTo>
                    <a:pt x="4186" y="5406"/>
                    <a:pt x="4887" y="5005"/>
                    <a:pt x="5564" y="4604"/>
                  </a:cubicBezTo>
                  <a:cubicBezTo>
                    <a:pt x="5188" y="2900"/>
                    <a:pt x="4386" y="1170"/>
                    <a:pt x="2857" y="318"/>
                  </a:cubicBezTo>
                  <a:cubicBezTo>
                    <a:pt x="2533" y="130"/>
                    <a:pt x="2150" y="1"/>
                    <a:pt x="17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5919111" y="1982031"/>
              <a:ext cx="250735" cy="359207"/>
            </a:xfrm>
            <a:custGeom>
              <a:avLst/>
              <a:gdLst/>
              <a:ahLst/>
              <a:cxnLst/>
              <a:rect l="l" t="t" r="r" b="b"/>
              <a:pathLst>
                <a:path w="4838" h="6931" extrusionOk="0">
                  <a:moveTo>
                    <a:pt x="3339" y="0"/>
                  </a:moveTo>
                  <a:cubicBezTo>
                    <a:pt x="2575" y="0"/>
                    <a:pt x="1711" y="469"/>
                    <a:pt x="1429" y="1163"/>
                  </a:cubicBezTo>
                  <a:cubicBezTo>
                    <a:pt x="1229" y="1690"/>
                    <a:pt x="1229" y="2241"/>
                    <a:pt x="1179" y="2792"/>
                  </a:cubicBezTo>
                  <a:cubicBezTo>
                    <a:pt x="1129" y="3294"/>
                    <a:pt x="1028" y="3770"/>
                    <a:pt x="903" y="4196"/>
                  </a:cubicBezTo>
                  <a:cubicBezTo>
                    <a:pt x="728" y="4772"/>
                    <a:pt x="502" y="5299"/>
                    <a:pt x="277" y="5900"/>
                  </a:cubicBezTo>
                  <a:cubicBezTo>
                    <a:pt x="1" y="6702"/>
                    <a:pt x="978" y="6928"/>
                    <a:pt x="1605" y="6928"/>
                  </a:cubicBezTo>
                  <a:cubicBezTo>
                    <a:pt x="1647" y="6930"/>
                    <a:pt x="1688" y="6931"/>
                    <a:pt x="1730" y="6931"/>
                  </a:cubicBezTo>
                  <a:cubicBezTo>
                    <a:pt x="2161" y="6931"/>
                    <a:pt x="2574" y="6819"/>
                    <a:pt x="3008" y="6727"/>
                  </a:cubicBezTo>
                  <a:cubicBezTo>
                    <a:pt x="3084" y="6727"/>
                    <a:pt x="3184" y="6702"/>
                    <a:pt x="3259" y="6627"/>
                  </a:cubicBezTo>
                  <a:cubicBezTo>
                    <a:pt x="3284" y="6552"/>
                    <a:pt x="3309" y="6477"/>
                    <a:pt x="3309" y="6401"/>
                  </a:cubicBezTo>
                  <a:cubicBezTo>
                    <a:pt x="3359" y="5725"/>
                    <a:pt x="3409" y="4772"/>
                    <a:pt x="3785" y="4171"/>
                  </a:cubicBezTo>
                  <a:cubicBezTo>
                    <a:pt x="4011" y="3845"/>
                    <a:pt x="4337" y="3544"/>
                    <a:pt x="4387" y="3118"/>
                  </a:cubicBezTo>
                  <a:cubicBezTo>
                    <a:pt x="4487" y="2266"/>
                    <a:pt x="4838" y="311"/>
                    <a:pt x="3685" y="35"/>
                  </a:cubicBezTo>
                  <a:cubicBezTo>
                    <a:pt x="3574" y="12"/>
                    <a:pt x="3457" y="0"/>
                    <a:pt x="3339"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5955493" y="1910926"/>
              <a:ext cx="223474" cy="222127"/>
            </a:xfrm>
            <a:custGeom>
              <a:avLst/>
              <a:gdLst/>
              <a:ahLst/>
              <a:cxnLst/>
              <a:rect l="l" t="t" r="r" b="b"/>
              <a:pathLst>
                <a:path w="4312" h="4286" extrusionOk="0">
                  <a:moveTo>
                    <a:pt x="3254" y="0"/>
                  </a:moveTo>
                  <a:cubicBezTo>
                    <a:pt x="2939" y="0"/>
                    <a:pt x="2632" y="102"/>
                    <a:pt x="2407" y="305"/>
                  </a:cubicBezTo>
                  <a:cubicBezTo>
                    <a:pt x="2281" y="405"/>
                    <a:pt x="2181" y="530"/>
                    <a:pt x="2056" y="605"/>
                  </a:cubicBezTo>
                  <a:cubicBezTo>
                    <a:pt x="1981" y="630"/>
                    <a:pt x="1905" y="630"/>
                    <a:pt x="1830" y="655"/>
                  </a:cubicBezTo>
                  <a:cubicBezTo>
                    <a:pt x="1154" y="756"/>
                    <a:pt x="552" y="1182"/>
                    <a:pt x="176" y="1758"/>
                  </a:cubicBezTo>
                  <a:cubicBezTo>
                    <a:pt x="101" y="1884"/>
                    <a:pt x="26" y="2034"/>
                    <a:pt x="26" y="2184"/>
                  </a:cubicBezTo>
                  <a:cubicBezTo>
                    <a:pt x="1" y="2285"/>
                    <a:pt x="26" y="2410"/>
                    <a:pt x="26" y="2535"/>
                  </a:cubicBezTo>
                  <a:cubicBezTo>
                    <a:pt x="76" y="2811"/>
                    <a:pt x="126" y="3087"/>
                    <a:pt x="201" y="3362"/>
                  </a:cubicBezTo>
                  <a:cubicBezTo>
                    <a:pt x="226" y="3488"/>
                    <a:pt x="276" y="3613"/>
                    <a:pt x="276" y="3738"/>
                  </a:cubicBezTo>
                  <a:cubicBezTo>
                    <a:pt x="276" y="3838"/>
                    <a:pt x="251" y="3939"/>
                    <a:pt x="301" y="4039"/>
                  </a:cubicBezTo>
                  <a:cubicBezTo>
                    <a:pt x="354" y="4216"/>
                    <a:pt x="453" y="4285"/>
                    <a:pt x="565" y="4285"/>
                  </a:cubicBezTo>
                  <a:cubicBezTo>
                    <a:pt x="721" y="4285"/>
                    <a:pt x="901" y="4150"/>
                    <a:pt x="1003" y="3989"/>
                  </a:cubicBezTo>
                  <a:cubicBezTo>
                    <a:pt x="1128" y="3763"/>
                    <a:pt x="1229" y="3513"/>
                    <a:pt x="1304" y="3262"/>
                  </a:cubicBezTo>
                  <a:cubicBezTo>
                    <a:pt x="1429" y="2961"/>
                    <a:pt x="1580" y="2635"/>
                    <a:pt x="1855" y="2435"/>
                  </a:cubicBezTo>
                  <a:cubicBezTo>
                    <a:pt x="2106" y="2260"/>
                    <a:pt x="2432" y="2184"/>
                    <a:pt x="2758" y="2134"/>
                  </a:cubicBezTo>
                  <a:cubicBezTo>
                    <a:pt x="3108" y="2084"/>
                    <a:pt x="3585" y="2034"/>
                    <a:pt x="3810" y="1783"/>
                  </a:cubicBezTo>
                  <a:cubicBezTo>
                    <a:pt x="4086" y="1483"/>
                    <a:pt x="4311" y="1107"/>
                    <a:pt x="4261" y="706"/>
                  </a:cubicBezTo>
                  <a:cubicBezTo>
                    <a:pt x="4261" y="605"/>
                    <a:pt x="4236" y="505"/>
                    <a:pt x="4186" y="405"/>
                  </a:cubicBezTo>
                  <a:cubicBezTo>
                    <a:pt x="4136" y="330"/>
                    <a:pt x="4036" y="254"/>
                    <a:pt x="3961" y="179"/>
                  </a:cubicBezTo>
                  <a:cubicBezTo>
                    <a:pt x="3785" y="79"/>
                    <a:pt x="3560" y="4"/>
                    <a:pt x="3359" y="4"/>
                  </a:cubicBezTo>
                  <a:cubicBezTo>
                    <a:pt x="3324" y="1"/>
                    <a:pt x="3289" y="0"/>
                    <a:pt x="325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6013952" y="2883949"/>
              <a:ext cx="33842" cy="31614"/>
            </a:xfrm>
            <a:custGeom>
              <a:avLst/>
              <a:gdLst/>
              <a:ahLst/>
              <a:cxnLst/>
              <a:rect l="l" t="t" r="r" b="b"/>
              <a:pathLst>
                <a:path w="653" h="610" extrusionOk="0">
                  <a:moveTo>
                    <a:pt x="26" y="1"/>
                  </a:moveTo>
                  <a:cubicBezTo>
                    <a:pt x="0" y="101"/>
                    <a:pt x="0" y="201"/>
                    <a:pt x="26" y="277"/>
                  </a:cubicBezTo>
                  <a:cubicBezTo>
                    <a:pt x="51" y="427"/>
                    <a:pt x="176" y="527"/>
                    <a:pt x="326" y="577"/>
                  </a:cubicBezTo>
                  <a:cubicBezTo>
                    <a:pt x="351" y="602"/>
                    <a:pt x="376" y="602"/>
                    <a:pt x="401" y="602"/>
                  </a:cubicBezTo>
                  <a:cubicBezTo>
                    <a:pt x="420" y="607"/>
                    <a:pt x="437" y="609"/>
                    <a:pt x="454" y="609"/>
                  </a:cubicBezTo>
                  <a:cubicBezTo>
                    <a:pt x="529" y="609"/>
                    <a:pt x="591" y="568"/>
                    <a:pt x="652" y="527"/>
                  </a:cubicBezTo>
                  <a:lnTo>
                    <a:pt x="26"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5810018" y="2382434"/>
              <a:ext cx="275404" cy="310646"/>
            </a:xfrm>
            <a:custGeom>
              <a:avLst/>
              <a:gdLst/>
              <a:ahLst/>
              <a:cxnLst/>
              <a:rect l="l" t="t" r="r" b="b"/>
              <a:pathLst>
                <a:path w="5314" h="5994" extrusionOk="0">
                  <a:moveTo>
                    <a:pt x="2594" y="1"/>
                  </a:moveTo>
                  <a:cubicBezTo>
                    <a:pt x="2492" y="1"/>
                    <a:pt x="2388" y="10"/>
                    <a:pt x="2281" y="29"/>
                  </a:cubicBezTo>
                  <a:cubicBezTo>
                    <a:pt x="1730" y="129"/>
                    <a:pt x="1279" y="505"/>
                    <a:pt x="878" y="906"/>
                  </a:cubicBezTo>
                  <a:cubicBezTo>
                    <a:pt x="427" y="1357"/>
                    <a:pt x="176" y="1808"/>
                    <a:pt x="51" y="2360"/>
                  </a:cubicBezTo>
                  <a:cubicBezTo>
                    <a:pt x="26" y="2585"/>
                    <a:pt x="1" y="2836"/>
                    <a:pt x="26" y="3086"/>
                  </a:cubicBezTo>
                  <a:cubicBezTo>
                    <a:pt x="51" y="4064"/>
                    <a:pt x="301" y="5041"/>
                    <a:pt x="527" y="5994"/>
                  </a:cubicBezTo>
                  <a:cubicBezTo>
                    <a:pt x="1053" y="5467"/>
                    <a:pt x="1805" y="5242"/>
                    <a:pt x="2507" y="5016"/>
                  </a:cubicBezTo>
                  <a:cubicBezTo>
                    <a:pt x="3284" y="4791"/>
                    <a:pt x="4036" y="4565"/>
                    <a:pt x="4788" y="4314"/>
                  </a:cubicBezTo>
                  <a:cubicBezTo>
                    <a:pt x="4988" y="4264"/>
                    <a:pt x="5239" y="4164"/>
                    <a:pt x="5289" y="3939"/>
                  </a:cubicBezTo>
                  <a:cubicBezTo>
                    <a:pt x="5314" y="3863"/>
                    <a:pt x="5314" y="3788"/>
                    <a:pt x="5314" y="3713"/>
                  </a:cubicBezTo>
                  <a:cubicBezTo>
                    <a:pt x="5172" y="2368"/>
                    <a:pt x="4231" y="1"/>
                    <a:pt x="25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6067228" y="2163109"/>
              <a:ext cx="69706" cy="97433"/>
            </a:xfrm>
            <a:custGeom>
              <a:avLst/>
              <a:gdLst/>
              <a:ahLst/>
              <a:cxnLst/>
              <a:rect l="l" t="t" r="r" b="b"/>
              <a:pathLst>
                <a:path w="1345" h="1880" extrusionOk="0">
                  <a:moveTo>
                    <a:pt x="1278" y="0"/>
                  </a:moveTo>
                  <a:cubicBezTo>
                    <a:pt x="1257" y="0"/>
                    <a:pt x="1225" y="15"/>
                    <a:pt x="1178" y="50"/>
                  </a:cubicBezTo>
                  <a:cubicBezTo>
                    <a:pt x="1078" y="150"/>
                    <a:pt x="952" y="175"/>
                    <a:pt x="802" y="201"/>
                  </a:cubicBezTo>
                  <a:cubicBezTo>
                    <a:pt x="744" y="212"/>
                    <a:pt x="684" y="217"/>
                    <a:pt x="624" y="217"/>
                  </a:cubicBezTo>
                  <a:cubicBezTo>
                    <a:pt x="423" y="217"/>
                    <a:pt x="212" y="164"/>
                    <a:pt x="0" y="125"/>
                  </a:cubicBezTo>
                  <a:lnTo>
                    <a:pt x="0" y="125"/>
                  </a:lnTo>
                  <a:cubicBezTo>
                    <a:pt x="0" y="125"/>
                    <a:pt x="0" y="125"/>
                    <a:pt x="25" y="150"/>
                  </a:cubicBezTo>
                  <a:cubicBezTo>
                    <a:pt x="50" y="201"/>
                    <a:pt x="100" y="276"/>
                    <a:pt x="100" y="301"/>
                  </a:cubicBezTo>
                  <a:cubicBezTo>
                    <a:pt x="150" y="401"/>
                    <a:pt x="201" y="501"/>
                    <a:pt x="226" y="602"/>
                  </a:cubicBezTo>
                  <a:cubicBezTo>
                    <a:pt x="369" y="1008"/>
                    <a:pt x="535" y="1415"/>
                    <a:pt x="529" y="1821"/>
                  </a:cubicBezTo>
                  <a:lnTo>
                    <a:pt x="529" y="1821"/>
                  </a:lnTo>
                  <a:cubicBezTo>
                    <a:pt x="549" y="1546"/>
                    <a:pt x="708" y="1310"/>
                    <a:pt x="802" y="1053"/>
                  </a:cubicBezTo>
                  <a:cubicBezTo>
                    <a:pt x="902" y="752"/>
                    <a:pt x="1078" y="501"/>
                    <a:pt x="1253" y="251"/>
                  </a:cubicBezTo>
                  <a:cubicBezTo>
                    <a:pt x="1292" y="155"/>
                    <a:pt x="1345" y="0"/>
                    <a:pt x="1278" y="0"/>
                  </a:cubicBezTo>
                  <a:close/>
                  <a:moveTo>
                    <a:pt x="529" y="1821"/>
                  </a:moveTo>
                  <a:cubicBezTo>
                    <a:pt x="527" y="1840"/>
                    <a:pt x="526" y="1860"/>
                    <a:pt x="526" y="1880"/>
                  </a:cubicBezTo>
                  <a:cubicBezTo>
                    <a:pt x="527" y="1860"/>
                    <a:pt x="528" y="1841"/>
                    <a:pt x="529" y="18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6091897" y="2108536"/>
              <a:ext cx="39025" cy="20057"/>
            </a:xfrm>
            <a:custGeom>
              <a:avLst/>
              <a:gdLst/>
              <a:ahLst/>
              <a:cxnLst/>
              <a:rect l="l" t="t" r="r" b="b"/>
              <a:pathLst>
                <a:path w="753" h="387" extrusionOk="0">
                  <a:moveTo>
                    <a:pt x="0" y="0"/>
                  </a:moveTo>
                  <a:cubicBezTo>
                    <a:pt x="0" y="51"/>
                    <a:pt x="25" y="101"/>
                    <a:pt x="50" y="151"/>
                  </a:cubicBezTo>
                  <a:cubicBezTo>
                    <a:pt x="100" y="226"/>
                    <a:pt x="151" y="301"/>
                    <a:pt x="226" y="326"/>
                  </a:cubicBezTo>
                  <a:cubicBezTo>
                    <a:pt x="299" y="363"/>
                    <a:pt x="373" y="386"/>
                    <a:pt x="436" y="386"/>
                  </a:cubicBezTo>
                  <a:cubicBezTo>
                    <a:pt x="459" y="386"/>
                    <a:pt x="481" y="383"/>
                    <a:pt x="501" y="376"/>
                  </a:cubicBezTo>
                  <a:cubicBezTo>
                    <a:pt x="627" y="326"/>
                    <a:pt x="702" y="226"/>
                    <a:pt x="752" y="101"/>
                  </a:cubicBezTo>
                  <a:cubicBezTo>
                    <a:pt x="752" y="76"/>
                    <a:pt x="752" y="51"/>
                    <a:pt x="727" y="51"/>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29480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4" name="TextBox 3">
            <a:extLst>
              <a:ext uri="{FF2B5EF4-FFF2-40B4-BE49-F238E27FC236}">
                <a16:creationId xmlns:a16="http://schemas.microsoft.com/office/drawing/2014/main" id="{03DCAC61-1E60-1433-E574-6EE3C8313EB2}"/>
              </a:ext>
            </a:extLst>
          </p:cNvPr>
          <p:cNvSpPr txBox="1"/>
          <p:nvPr/>
        </p:nvSpPr>
        <p:spPr>
          <a:xfrm>
            <a:off x="250031" y="350044"/>
            <a:ext cx="8665369" cy="2369880"/>
          </a:xfrm>
          <a:prstGeom prst="rect">
            <a:avLst/>
          </a:prstGeom>
          <a:noFill/>
        </p:spPr>
        <p:txBody>
          <a:bodyPr wrap="square">
            <a:spAutoFit/>
          </a:bodyPr>
          <a:lstStyle/>
          <a:p>
            <a:pPr algn="just"/>
            <a:r>
              <a:rPr lang="en-US" sz="1800" b="1" i="0" dirty="0">
                <a:solidFill>
                  <a:srgbClr val="374151"/>
                </a:solidFill>
                <a:effectLst/>
                <a:latin typeface="Söhne"/>
              </a:rPr>
              <a:t>1.Video Interviews and Assessments: </a:t>
            </a:r>
          </a:p>
          <a:p>
            <a:pPr algn="just"/>
            <a:r>
              <a:rPr lang="en-US" b="0" i="0" dirty="0">
                <a:solidFill>
                  <a:srgbClr val="374151"/>
                </a:solidFill>
                <a:effectLst/>
                <a:latin typeface="Söhne"/>
              </a:rPr>
              <a:t> Integrate video interviewing capabilities, allowing candidates to record or participate in live video interviews directly  within the system. </a:t>
            </a:r>
          </a:p>
          <a:p>
            <a:pPr algn="just"/>
            <a:endParaRPr lang="en-US" dirty="0">
              <a:solidFill>
                <a:srgbClr val="374151"/>
              </a:solidFill>
              <a:latin typeface="Söhne"/>
            </a:endParaRPr>
          </a:p>
          <a:p>
            <a:pPr algn="just"/>
            <a:endParaRPr lang="en-US" dirty="0">
              <a:solidFill>
                <a:srgbClr val="374151"/>
              </a:solidFill>
              <a:latin typeface="Söhne"/>
            </a:endParaRPr>
          </a:p>
          <a:p>
            <a:pPr algn="just"/>
            <a:r>
              <a:rPr lang="en-US" sz="1800" b="1" dirty="0">
                <a:solidFill>
                  <a:srgbClr val="374151"/>
                </a:solidFill>
                <a:latin typeface="Söhne"/>
              </a:rPr>
              <a:t>2</a:t>
            </a:r>
            <a:r>
              <a:rPr lang="en-US" sz="1800" b="1" i="0" dirty="0">
                <a:solidFill>
                  <a:srgbClr val="374151"/>
                </a:solidFill>
                <a:effectLst/>
                <a:latin typeface="Söhne"/>
              </a:rPr>
              <a:t>. Integration with Social Media: </a:t>
            </a:r>
          </a:p>
          <a:p>
            <a:pPr algn="just"/>
            <a:r>
              <a:rPr lang="en-US" b="0" i="0" dirty="0">
                <a:solidFill>
                  <a:srgbClr val="374151"/>
                </a:solidFill>
                <a:effectLst/>
                <a:latin typeface="Söhne"/>
              </a:rPr>
              <a:t>Enable job seekers to share job postings on social media platforms to expand their reach.</a:t>
            </a:r>
          </a:p>
          <a:p>
            <a:pPr algn="just"/>
            <a:endParaRPr lang="en-US" dirty="0"/>
          </a:p>
          <a:p>
            <a:pPr algn="just"/>
            <a:r>
              <a:rPr lang="en-US" b="1" dirty="0"/>
              <a:t>3. Personalized Job </a:t>
            </a:r>
            <a:r>
              <a:rPr lang="en-US" b="1" dirty="0" err="1"/>
              <a:t>Recommedations</a:t>
            </a:r>
            <a:endParaRPr lang="en-US" b="1" dirty="0"/>
          </a:p>
          <a:p>
            <a:pPr algn="just"/>
            <a:r>
              <a:rPr lang="en-US" dirty="0"/>
              <a:t>    </a:t>
            </a:r>
          </a:p>
        </p:txBody>
      </p:sp>
    </p:spTree>
    <p:extLst>
      <p:ext uri="{BB962C8B-B14F-4D97-AF65-F5344CB8AC3E}">
        <p14:creationId xmlns:p14="http://schemas.microsoft.com/office/powerpoint/2010/main" val="3749162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31"/>
          <p:cNvSpPr txBox="1">
            <a:spLocks noGrp="1"/>
          </p:cNvSpPr>
          <p:nvPr>
            <p:ph type="title"/>
          </p:nvPr>
        </p:nvSpPr>
        <p:spPr>
          <a:xfrm>
            <a:off x="602011" y="2407941"/>
            <a:ext cx="4383600" cy="1890409"/>
          </a:xfrm>
          <a:prstGeom prst="rect">
            <a:avLst/>
          </a:prstGeom>
        </p:spPr>
        <p:txBody>
          <a:bodyPr spcFirstLastPara="1" wrap="square" lIns="91425" tIns="91425" rIns="91425" bIns="91425" anchor="t" anchorCtr="0">
            <a:noAutofit/>
          </a:bodyPr>
          <a:lstStyle/>
          <a:p>
            <a:pPr>
              <a:lnSpc>
                <a:spcPct val="150000"/>
              </a:lnSpc>
            </a:pPr>
            <a:r>
              <a:rPr lang="en-US" sz="3600" i="0" dirty="0">
                <a:solidFill>
                  <a:srgbClr val="222222"/>
                </a:solidFill>
                <a:effectLst/>
                <a:latin typeface="trebuchet ms" panose="020B0603020202020204" pitchFamily="34" charset="0"/>
              </a:rPr>
              <a:t>CONCLUSION</a:t>
            </a:r>
            <a:br>
              <a:rPr lang="en-US" sz="1000" b="0" i="0" dirty="0">
                <a:solidFill>
                  <a:srgbClr val="222222"/>
                </a:solidFill>
                <a:effectLst/>
                <a:latin typeface="trebuchet ms" panose="020B0603020202020204" pitchFamily="34" charset="0"/>
              </a:rPr>
            </a:br>
            <a:br>
              <a:rPr lang="en-US" sz="2800" i="0" dirty="0">
                <a:solidFill>
                  <a:srgbClr val="222222"/>
                </a:solidFill>
                <a:effectLst/>
                <a:latin typeface="Söhne"/>
              </a:rPr>
            </a:br>
            <a:endParaRPr lang="en-US" sz="2800" dirty="0">
              <a:latin typeface="Söhne"/>
            </a:endParaRPr>
          </a:p>
        </p:txBody>
      </p:sp>
      <p:sp>
        <p:nvSpPr>
          <p:cNvPr id="831" name="Google Shape;831;p31"/>
          <p:cNvSpPr txBox="1">
            <a:spLocks noGrp="1"/>
          </p:cNvSpPr>
          <p:nvPr>
            <p:ph type="title" idx="2"/>
          </p:nvPr>
        </p:nvSpPr>
        <p:spPr>
          <a:xfrm>
            <a:off x="818325" y="657900"/>
            <a:ext cx="2396400" cy="158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08</a:t>
            </a:r>
            <a:endParaRPr dirty="0"/>
          </a:p>
        </p:txBody>
      </p:sp>
      <p:grpSp>
        <p:nvGrpSpPr>
          <p:cNvPr id="832" name="Google Shape;832;p31"/>
          <p:cNvGrpSpPr/>
          <p:nvPr/>
        </p:nvGrpSpPr>
        <p:grpSpPr>
          <a:xfrm>
            <a:off x="4405009" y="3325337"/>
            <a:ext cx="877590" cy="1278503"/>
            <a:chOff x="4393218" y="3866890"/>
            <a:chExt cx="567799" cy="827189"/>
          </a:xfrm>
        </p:grpSpPr>
        <p:sp>
          <p:nvSpPr>
            <p:cNvPr id="833" name="Google Shape;833;p31"/>
            <p:cNvSpPr/>
            <p:nvPr/>
          </p:nvSpPr>
          <p:spPr>
            <a:xfrm>
              <a:off x="4659314" y="3866890"/>
              <a:ext cx="162218" cy="562801"/>
            </a:xfrm>
            <a:custGeom>
              <a:avLst/>
              <a:gdLst/>
              <a:ahLst/>
              <a:cxnLst/>
              <a:rect l="l" t="t" r="r" b="b"/>
              <a:pathLst>
                <a:path w="4838" h="16785" extrusionOk="0">
                  <a:moveTo>
                    <a:pt x="2371" y="0"/>
                  </a:moveTo>
                  <a:cubicBezTo>
                    <a:pt x="1781" y="0"/>
                    <a:pt x="1338" y="1209"/>
                    <a:pt x="1253" y="1612"/>
                  </a:cubicBezTo>
                  <a:cubicBezTo>
                    <a:pt x="1153" y="2188"/>
                    <a:pt x="1153" y="2815"/>
                    <a:pt x="1028" y="3391"/>
                  </a:cubicBezTo>
                  <a:cubicBezTo>
                    <a:pt x="877" y="4219"/>
                    <a:pt x="451" y="4945"/>
                    <a:pt x="276" y="5772"/>
                  </a:cubicBezTo>
                  <a:cubicBezTo>
                    <a:pt x="0" y="6975"/>
                    <a:pt x="301" y="8229"/>
                    <a:pt x="727" y="9381"/>
                  </a:cubicBezTo>
                  <a:cubicBezTo>
                    <a:pt x="928" y="9908"/>
                    <a:pt x="1128" y="10409"/>
                    <a:pt x="1228" y="10960"/>
                  </a:cubicBezTo>
                  <a:cubicBezTo>
                    <a:pt x="1303" y="11361"/>
                    <a:pt x="1303" y="11762"/>
                    <a:pt x="1278" y="12163"/>
                  </a:cubicBezTo>
                  <a:cubicBezTo>
                    <a:pt x="1278" y="12364"/>
                    <a:pt x="1253" y="12740"/>
                    <a:pt x="1228" y="13166"/>
                  </a:cubicBezTo>
                  <a:cubicBezTo>
                    <a:pt x="1111" y="14593"/>
                    <a:pt x="1060" y="16784"/>
                    <a:pt x="2338" y="16784"/>
                  </a:cubicBezTo>
                  <a:cubicBezTo>
                    <a:pt x="2429" y="16784"/>
                    <a:pt x="2527" y="16773"/>
                    <a:pt x="2632" y="16750"/>
                  </a:cubicBezTo>
                  <a:cubicBezTo>
                    <a:pt x="3208" y="16625"/>
                    <a:pt x="3509" y="15873"/>
                    <a:pt x="3710" y="15371"/>
                  </a:cubicBezTo>
                  <a:cubicBezTo>
                    <a:pt x="4236" y="15371"/>
                    <a:pt x="4136" y="12339"/>
                    <a:pt x="4085" y="11988"/>
                  </a:cubicBezTo>
                  <a:cubicBezTo>
                    <a:pt x="3785" y="9808"/>
                    <a:pt x="4512" y="7752"/>
                    <a:pt x="4737" y="5647"/>
                  </a:cubicBezTo>
                  <a:cubicBezTo>
                    <a:pt x="4812" y="5021"/>
                    <a:pt x="4837" y="4394"/>
                    <a:pt x="4587" y="3818"/>
                  </a:cubicBezTo>
                  <a:cubicBezTo>
                    <a:pt x="4361" y="3216"/>
                    <a:pt x="3885" y="2765"/>
                    <a:pt x="3584" y="2214"/>
                  </a:cubicBezTo>
                  <a:cubicBezTo>
                    <a:pt x="3283" y="1687"/>
                    <a:pt x="3158" y="1086"/>
                    <a:pt x="2958" y="534"/>
                  </a:cubicBezTo>
                  <a:cubicBezTo>
                    <a:pt x="2907" y="384"/>
                    <a:pt x="2832" y="234"/>
                    <a:pt x="2707" y="133"/>
                  </a:cubicBezTo>
                  <a:cubicBezTo>
                    <a:pt x="2591" y="40"/>
                    <a:pt x="2478" y="0"/>
                    <a:pt x="237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1"/>
            <p:cNvSpPr/>
            <p:nvPr/>
          </p:nvSpPr>
          <p:spPr>
            <a:xfrm>
              <a:off x="4393218" y="4221405"/>
              <a:ext cx="358570" cy="294326"/>
            </a:xfrm>
            <a:custGeom>
              <a:avLst/>
              <a:gdLst/>
              <a:ahLst/>
              <a:cxnLst/>
              <a:rect l="l" t="t" r="r" b="b"/>
              <a:pathLst>
                <a:path w="10694" h="8778" extrusionOk="0">
                  <a:moveTo>
                    <a:pt x="6778" y="1"/>
                  </a:moveTo>
                  <a:cubicBezTo>
                    <a:pt x="6257" y="1"/>
                    <a:pt x="5719" y="150"/>
                    <a:pt x="5204" y="287"/>
                  </a:cubicBezTo>
                  <a:cubicBezTo>
                    <a:pt x="4828" y="387"/>
                    <a:pt x="4452" y="513"/>
                    <a:pt x="4127" y="738"/>
                  </a:cubicBezTo>
                  <a:cubicBezTo>
                    <a:pt x="3650" y="1089"/>
                    <a:pt x="3400" y="1666"/>
                    <a:pt x="3124" y="2192"/>
                  </a:cubicBezTo>
                  <a:cubicBezTo>
                    <a:pt x="2723" y="2919"/>
                    <a:pt x="2272" y="3570"/>
                    <a:pt x="1721" y="4147"/>
                  </a:cubicBezTo>
                  <a:cubicBezTo>
                    <a:pt x="1219" y="4698"/>
                    <a:pt x="668" y="5174"/>
                    <a:pt x="392" y="5851"/>
                  </a:cubicBezTo>
                  <a:cubicBezTo>
                    <a:pt x="0" y="6773"/>
                    <a:pt x="478" y="7780"/>
                    <a:pt x="1453" y="7780"/>
                  </a:cubicBezTo>
                  <a:cubicBezTo>
                    <a:pt x="1539" y="7780"/>
                    <a:pt x="1628" y="7772"/>
                    <a:pt x="1721" y="7756"/>
                  </a:cubicBezTo>
                  <a:cubicBezTo>
                    <a:pt x="2648" y="7606"/>
                    <a:pt x="3099" y="6879"/>
                    <a:pt x="3701" y="6302"/>
                  </a:cubicBezTo>
                  <a:cubicBezTo>
                    <a:pt x="3776" y="6252"/>
                    <a:pt x="3826" y="6202"/>
                    <a:pt x="3876" y="6152"/>
                  </a:cubicBezTo>
                  <a:cubicBezTo>
                    <a:pt x="4152" y="5926"/>
                    <a:pt x="4452" y="5801"/>
                    <a:pt x="4728" y="5600"/>
                  </a:cubicBezTo>
                  <a:cubicBezTo>
                    <a:pt x="5380" y="5124"/>
                    <a:pt x="5781" y="4297"/>
                    <a:pt x="5706" y="3470"/>
                  </a:cubicBezTo>
                  <a:cubicBezTo>
                    <a:pt x="5706" y="3345"/>
                    <a:pt x="5681" y="3220"/>
                    <a:pt x="5756" y="3094"/>
                  </a:cubicBezTo>
                  <a:cubicBezTo>
                    <a:pt x="5808" y="3010"/>
                    <a:pt x="5901" y="2974"/>
                    <a:pt x="6001" y="2974"/>
                  </a:cubicBezTo>
                  <a:cubicBezTo>
                    <a:pt x="6140" y="2974"/>
                    <a:pt x="6295" y="3043"/>
                    <a:pt x="6382" y="3144"/>
                  </a:cubicBezTo>
                  <a:cubicBezTo>
                    <a:pt x="6533" y="3345"/>
                    <a:pt x="6558" y="3595"/>
                    <a:pt x="6633" y="3821"/>
                  </a:cubicBezTo>
                  <a:cubicBezTo>
                    <a:pt x="6909" y="4573"/>
                    <a:pt x="7761" y="5074"/>
                    <a:pt x="8212" y="5726"/>
                  </a:cubicBezTo>
                  <a:cubicBezTo>
                    <a:pt x="8813" y="6503"/>
                    <a:pt x="8638" y="7280"/>
                    <a:pt x="8914" y="8182"/>
                  </a:cubicBezTo>
                  <a:cubicBezTo>
                    <a:pt x="9017" y="8471"/>
                    <a:pt x="9291" y="8778"/>
                    <a:pt x="9581" y="8778"/>
                  </a:cubicBezTo>
                  <a:cubicBezTo>
                    <a:pt x="9642" y="8778"/>
                    <a:pt x="9704" y="8764"/>
                    <a:pt x="9766" y="8733"/>
                  </a:cubicBezTo>
                  <a:cubicBezTo>
                    <a:pt x="9966" y="8633"/>
                    <a:pt x="10041" y="8357"/>
                    <a:pt x="10067" y="8132"/>
                  </a:cubicBezTo>
                  <a:cubicBezTo>
                    <a:pt x="10543" y="5525"/>
                    <a:pt x="10693" y="2944"/>
                    <a:pt x="8688" y="939"/>
                  </a:cubicBezTo>
                  <a:cubicBezTo>
                    <a:pt x="8337" y="588"/>
                    <a:pt x="7961" y="262"/>
                    <a:pt x="7485" y="112"/>
                  </a:cubicBezTo>
                  <a:cubicBezTo>
                    <a:pt x="7256" y="33"/>
                    <a:pt x="7019" y="1"/>
                    <a:pt x="67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1"/>
            <p:cNvSpPr/>
            <p:nvPr/>
          </p:nvSpPr>
          <p:spPr>
            <a:xfrm>
              <a:off x="4721479" y="4233341"/>
              <a:ext cx="239538" cy="329231"/>
            </a:xfrm>
            <a:custGeom>
              <a:avLst/>
              <a:gdLst/>
              <a:ahLst/>
              <a:cxnLst/>
              <a:rect l="l" t="t" r="r" b="b"/>
              <a:pathLst>
                <a:path w="7144" h="9819" extrusionOk="0">
                  <a:moveTo>
                    <a:pt x="4751" y="1"/>
                  </a:moveTo>
                  <a:cubicBezTo>
                    <a:pt x="4201" y="1"/>
                    <a:pt x="3789" y="637"/>
                    <a:pt x="3234" y="984"/>
                  </a:cubicBezTo>
                  <a:cubicBezTo>
                    <a:pt x="2407" y="1535"/>
                    <a:pt x="703" y="1711"/>
                    <a:pt x="552" y="2939"/>
                  </a:cubicBezTo>
                  <a:cubicBezTo>
                    <a:pt x="552" y="3064"/>
                    <a:pt x="552" y="3164"/>
                    <a:pt x="552" y="3290"/>
                  </a:cubicBezTo>
                  <a:cubicBezTo>
                    <a:pt x="552" y="3640"/>
                    <a:pt x="627" y="3991"/>
                    <a:pt x="602" y="4342"/>
                  </a:cubicBezTo>
                  <a:cubicBezTo>
                    <a:pt x="602" y="4843"/>
                    <a:pt x="427" y="5345"/>
                    <a:pt x="302" y="5846"/>
                  </a:cubicBezTo>
                  <a:cubicBezTo>
                    <a:pt x="1" y="7024"/>
                    <a:pt x="1" y="8302"/>
                    <a:pt x="277" y="9480"/>
                  </a:cubicBezTo>
                  <a:cubicBezTo>
                    <a:pt x="327" y="9580"/>
                    <a:pt x="352" y="9706"/>
                    <a:pt x="452" y="9781"/>
                  </a:cubicBezTo>
                  <a:cubicBezTo>
                    <a:pt x="491" y="9807"/>
                    <a:pt x="532" y="9819"/>
                    <a:pt x="574" y="9819"/>
                  </a:cubicBezTo>
                  <a:cubicBezTo>
                    <a:pt x="768" y="9819"/>
                    <a:pt x="966" y="9557"/>
                    <a:pt x="1028" y="9330"/>
                  </a:cubicBezTo>
                  <a:cubicBezTo>
                    <a:pt x="1354" y="8277"/>
                    <a:pt x="1079" y="6473"/>
                    <a:pt x="1956" y="5696"/>
                  </a:cubicBezTo>
                  <a:cubicBezTo>
                    <a:pt x="2357" y="5295"/>
                    <a:pt x="2658" y="5370"/>
                    <a:pt x="3008" y="4818"/>
                  </a:cubicBezTo>
                  <a:cubicBezTo>
                    <a:pt x="3359" y="4292"/>
                    <a:pt x="3535" y="3716"/>
                    <a:pt x="4086" y="3365"/>
                  </a:cubicBezTo>
                  <a:cubicBezTo>
                    <a:pt x="4136" y="3340"/>
                    <a:pt x="4161" y="3315"/>
                    <a:pt x="4211" y="3315"/>
                  </a:cubicBezTo>
                  <a:cubicBezTo>
                    <a:pt x="4221" y="3313"/>
                    <a:pt x="4230" y="3312"/>
                    <a:pt x="4239" y="3312"/>
                  </a:cubicBezTo>
                  <a:cubicBezTo>
                    <a:pt x="4348" y="3312"/>
                    <a:pt x="4414" y="3449"/>
                    <a:pt x="4437" y="3565"/>
                  </a:cubicBezTo>
                  <a:cubicBezTo>
                    <a:pt x="4487" y="3941"/>
                    <a:pt x="4262" y="4317"/>
                    <a:pt x="4236" y="4718"/>
                  </a:cubicBezTo>
                  <a:cubicBezTo>
                    <a:pt x="4211" y="5044"/>
                    <a:pt x="4337" y="5345"/>
                    <a:pt x="4437" y="5645"/>
                  </a:cubicBezTo>
                  <a:cubicBezTo>
                    <a:pt x="4688" y="6297"/>
                    <a:pt x="4913" y="7350"/>
                    <a:pt x="5540" y="7726"/>
                  </a:cubicBezTo>
                  <a:cubicBezTo>
                    <a:pt x="5732" y="7875"/>
                    <a:pt x="5983" y="7952"/>
                    <a:pt x="6228" y="7952"/>
                  </a:cubicBezTo>
                  <a:cubicBezTo>
                    <a:pt x="6557" y="7952"/>
                    <a:pt x="6875" y="7813"/>
                    <a:pt x="7018" y="7525"/>
                  </a:cubicBezTo>
                  <a:cubicBezTo>
                    <a:pt x="7144" y="7250"/>
                    <a:pt x="7119" y="6924"/>
                    <a:pt x="7069" y="6623"/>
                  </a:cubicBezTo>
                  <a:cubicBezTo>
                    <a:pt x="6893" y="5295"/>
                    <a:pt x="6718" y="3941"/>
                    <a:pt x="6517" y="2588"/>
                  </a:cubicBezTo>
                  <a:cubicBezTo>
                    <a:pt x="6417" y="1886"/>
                    <a:pt x="6066" y="959"/>
                    <a:pt x="5590" y="457"/>
                  </a:cubicBezTo>
                  <a:cubicBezTo>
                    <a:pt x="5266" y="126"/>
                    <a:pt x="4995" y="1"/>
                    <a:pt x="475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1"/>
            <p:cNvSpPr/>
            <p:nvPr/>
          </p:nvSpPr>
          <p:spPr>
            <a:xfrm>
              <a:off x="4587861" y="4473887"/>
              <a:ext cx="279037" cy="220192"/>
            </a:xfrm>
            <a:custGeom>
              <a:avLst/>
              <a:gdLst/>
              <a:ahLst/>
              <a:cxnLst/>
              <a:rect l="l" t="t" r="r" b="b"/>
              <a:pathLst>
                <a:path w="8322" h="6567" extrusionOk="0">
                  <a:moveTo>
                    <a:pt x="1" y="0"/>
                  </a:moveTo>
                  <a:lnTo>
                    <a:pt x="1" y="1028"/>
                  </a:lnTo>
                  <a:lnTo>
                    <a:pt x="678" y="1028"/>
                  </a:lnTo>
                  <a:lnTo>
                    <a:pt x="1229" y="4111"/>
                  </a:lnTo>
                  <a:cubicBezTo>
                    <a:pt x="1480" y="5539"/>
                    <a:pt x="2708" y="6567"/>
                    <a:pt x="4161" y="6567"/>
                  </a:cubicBezTo>
                  <a:cubicBezTo>
                    <a:pt x="5615" y="6567"/>
                    <a:pt x="6868" y="5539"/>
                    <a:pt x="7119" y="4111"/>
                  </a:cubicBezTo>
                  <a:lnTo>
                    <a:pt x="7670" y="1028"/>
                  </a:lnTo>
                  <a:lnTo>
                    <a:pt x="8322" y="1028"/>
                  </a:lnTo>
                  <a:lnTo>
                    <a:pt x="8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1"/>
            <p:cNvSpPr/>
            <p:nvPr/>
          </p:nvSpPr>
          <p:spPr>
            <a:xfrm>
              <a:off x="4603017" y="4511709"/>
              <a:ext cx="249597" cy="34"/>
            </a:xfrm>
            <a:custGeom>
              <a:avLst/>
              <a:gdLst/>
              <a:ahLst/>
              <a:cxnLst/>
              <a:rect l="l" t="t" r="r" b="b"/>
              <a:pathLst>
                <a:path w="7444" h="1" fill="none" extrusionOk="0">
                  <a:moveTo>
                    <a:pt x="0" y="0"/>
                  </a:moveTo>
                  <a:lnTo>
                    <a:pt x="7444" y="0"/>
                  </a:ln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31"/>
          <p:cNvGrpSpPr/>
          <p:nvPr/>
        </p:nvGrpSpPr>
        <p:grpSpPr>
          <a:xfrm>
            <a:off x="6334732" y="2388996"/>
            <a:ext cx="2802160" cy="2208198"/>
            <a:chOff x="6334732" y="2125378"/>
            <a:chExt cx="2802160" cy="2208198"/>
          </a:xfrm>
        </p:grpSpPr>
        <p:sp>
          <p:nvSpPr>
            <p:cNvPr id="839" name="Google Shape;839;p31"/>
            <p:cNvSpPr/>
            <p:nvPr/>
          </p:nvSpPr>
          <p:spPr>
            <a:xfrm>
              <a:off x="7573898" y="2700435"/>
              <a:ext cx="230367" cy="195281"/>
            </a:xfrm>
            <a:custGeom>
              <a:avLst/>
              <a:gdLst/>
              <a:ahLst/>
              <a:cxnLst/>
              <a:rect l="l" t="t" r="r" b="b"/>
              <a:pathLst>
                <a:path w="4445" h="3768" extrusionOk="0">
                  <a:moveTo>
                    <a:pt x="3843" y="1"/>
                  </a:moveTo>
                  <a:cubicBezTo>
                    <a:pt x="3745" y="1"/>
                    <a:pt x="3633" y="26"/>
                    <a:pt x="3510" y="83"/>
                  </a:cubicBezTo>
                  <a:cubicBezTo>
                    <a:pt x="3309" y="158"/>
                    <a:pt x="3134" y="334"/>
                    <a:pt x="2983" y="484"/>
                  </a:cubicBezTo>
                  <a:cubicBezTo>
                    <a:pt x="2733" y="735"/>
                    <a:pt x="2532" y="885"/>
                    <a:pt x="2181" y="985"/>
                  </a:cubicBezTo>
                  <a:cubicBezTo>
                    <a:pt x="1981" y="1011"/>
                    <a:pt x="1780" y="1061"/>
                    <a:pt x="1605" y="1111"/>
                  </a:cubicBezTo>
                  <a:cubicBezTo>
                    <a:pt x="1530" y="1136"/>
                    <a:pt x="1454" y="1186"/>
                    <a:pt x="1379" y="1211"/>
                  </a:cubicBezTo>
                  <a:cubicBezTo>
                    <a:pt x="1104" y="1386"/>
                    <a:pt x="953" y="1687"/>
                    <a:pt x="778" y="1963"/>
                  </a:cubicBezTo>
                  <a:cubicBezTo>
                    <a:pt x="577" y="2239"/>
                    <a:pt x="352" y="2464"/>
                    <a:pt x="26" y="2539"/>
                  </a:cubicBezTo>
                  <a:cubicBezTo>
                    <a:pt x="1" y="2915"/>
                    <a:pt x="476" y="3491"/>
                    <a:pt x="702" y="3767"/>
                  </a:cubicBezTo>
                  <a:lnTo>
                    <a:pt x="702" y="3767"/>
                  </a:lnTo>
                  <a:cubicBezTo>
                    <a:pt x="663" y="3708"/>
                    <a:pt x="1806" y="2739"/>
                    <a:pt x="1906" y="2640"/>
                  </a:cubicBezTo>
                  <a:cubicBezTo>
                    <a:pt x="2357" y="2314"/>
                    <a:pt x="2833" y="2289"/>
                    <a:pt x="3334" y="2038"/>
                  </a:cubicBezTo>
                  <a:cubicBezTo>
                    <a:pt x="3760" y="1813"/>
                    <a:pt x="4061" y="1361"/>
                    <a:pt x="4262" y="935"/>
                  </a:cubicBezTo>
                  <a:cubicBezTo>
                    <a:pt x="4444" y="468"/>
                    <a:pt x="4265" y="1"/>
                    <a:pt x="3843" y="1"/>
                  </a:cubicBezTo>
                  <a:close/>
                  <a:moveTo>
                    <a:pt x="702" y="3767"/>
                  </a:moveTo>
                  <a:cubicBezTo>
                    <a:pt x="702" y="3767"/>
                    <a:pt x="702" y="3767"/>
                    <a:pt x="703" y="3767"/>
                  </a:cubicBezTo>
                  <a:cubicBezTo>
                    <a:pt x="702" y="3767"/>
                    <a:pt x="702" y="3767"/>
                    <a:pt x="702" y="3767"/>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1"/>
            <p:cNvSpPr/>
            <p:nvPr/>
          </p:nvSpPr>
          <p:spPr>
            <a:xfrm>
              <a:off x="7125815" y="3523009"/>
              <a:ext cx="26017" cy="569000"/>
            </a:xfrm>
            <a:custGeom>
              <a:avLst/>
              <a:gdLst/>
              <a:ahLst/>
              <a:cxnLst/>
              <a:rect l="l" t="t" r="r" b="b"/>
              <a:pathLst>
                <a:path w="502" h="10979" extrusionOk="0">
                  <a:moveTo>
                    <a:pt x="0" y="1"/>
                  </a:moveTo>
                  <a:lnTo>
                    <a:pt x="0" y="10978"/>
                  </a:lnTo>
                  <a:lnTo>
                    <a:pt x="501" y="10978"/>
                  </a:lnTo>
                  <a:lnTo>
                    <a:pt x="50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1"/>
            <p:cNvSpPr/>
            <p:nvPr/>
          </p:nvSpPr>
          <p:spPr>
            <a:xfrm>
              <a:off x="6912761" y="4091949"/>
              <a:ext cx="446897" cy="119563"/>
            </a:xfrm>
            <a:custGeom>
              <a:avLst/>
              <a:gdLst/>
              <a:ahLst/>
              <a:cxnLst/>
              <a:rect l="l" t="t" r="r" b="b"/>
              <a:pathLst>
                <a:path w="8623" h="2307" fill="none" extrusionOk="0">
                  <a:moveTo>
                    <a:pt x="1" y="2306"/>
                  </a:moveTo>
                  <a:cubicBezTo>
                    <a:pt x="1" y="702"/>
                    <a:pt x="2883" y="0"/>
                    <a:pt x="4312" y="0"/>
                  </a:cubicBezTo>
                  <a:cubicBezTo>
                    <a:pt x="6016" y="0"/>
                    <a:pt x="8622" y="627"/>
                    <a:pt x="8622" y="2306"/>
                  </a:cubicBez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1"/>
            <p:cNvSpPr/>
            <p:nvPr/>
          </p:nvSpPr>
          <p:spPr>
            <a:xfrm>
              <a:off x="7138772" y="4094540"/>
              <a:ext cx="52" cy="140345"/>
            </a:xfrm>
            <a:custGeom>
              <a:avLst/>
              <a:gdLst/>
              <a:ahLst/>
              <a:cxnLst/>
              <a:rect l="l" t="t" r="r" b="b"/>
              <a:pathLst>
                <a:path w="1" h="2708" fill="none" extrusionOk="0">
                  <a:moveTo>
                    <a:pt x="1" y="2707"/>
                  </a:moveTo>
                  <a:lnTo>
                    <a:pt x="1" y="0"/>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1"/>
            <p:cNvSpPr/>
            <p:nvPr/>
          </p:nvSpPr>
          <p:spPr>
            <a:xfrm>
              <a:off x="7323219" y="4195859"/>
              <a:ext cx="72816" cy="72764"/>
            </a:xfrm>
            <a:custGeom>
              <a:avLst/>
              <a:gdLst/>
              <a:ahLst/>
              <a:cxnLst/>
              <a:rect l="l" t="t" r="r" b="b"/>
              <a:pathLst>
                <a:path w="1405" h="1404" extrusionOk="0">
                  <a:moveTo>
                    <a:pt x="702" y="0"/>
                  </a:moveTo>
                  <a:cubicBezTo>
                    <a:pt x="301" y="0"/>
                    <a:pt x="1" y="301"/>
                    <a:pt x="1" y="702"/>
                  </a:cubicBezTo>
                  <a:cubicBezTo>
                    <a:pt x="1" y="1078"/>
                    <a:pt x="301" y="1404"/>
                    <a:pt x="702" y="1404"/>
                  </a:cubicBezTo>
                  <a:cubicBezTo>
                    <a:pt x="1078" y="1404"/>
                    <a:pt x="1404" y="1078"/>
                    <a:pt x="1404" y="702"/>
                  </a:cubicBezTo>
                  <a:cubicBezTo>
                    <a:pt x="1404" y="301"/>
                    <a:pt x="1078"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1"/>
            <p:cNvSpPr/>
            <p:nvPr/>
          </p:nvSpPr>
          <p:spPr>
            <a:xfrm>
              <a:off x="7101095" y="4195859"/>
              <a:ext cx="72816" cy="72764"/>
            </a:xfrm>
            <a:custGeom>
              <a:avLst/>
              <a:gdLst/>
              <a:ahLst/>
              <a:cxnLst/>
              <a:rect l="l" t="t" r="r" b="b"/>
              <a:pathLst>
                <a:path w="1405" h="1404" extrusionOk="0">
                  <a:moveTo>
                    <a:pt x="703" y="0"/>
                  </a:moveTo>
                  <a:cubicBezTo>
                    <a:pt x="327" y="0"/>
                    <a:pt x="1" y="301"/>
                    <a:pt x="1" y="702"/>
                  </a:cubicBezTo>
                  <a:cubicBezTo>
                    <a:pt x="1" y="1078"/>
                    <a:pt x="327" y="1404"/>
                    <a:pt x="703" y="1404"/>
                  </a:cubicBezTo>
                  <a:cubicBezTo>
                    <a:pt x="1104" y="1404"/>
                    <a:pt x="1405" y="1078"/>
                    <a:pt x="1405" y="702"/>
                  </a:cubicBezTo>
                  <a:cubicBezTo>
                    <a:pt x="1405" y="301"/>
                    <a:pt x="1104" y="0"/>
                    <a:pt x="70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1"/>
            <p:cNvSpPr/>
            <p:nvPr/>
          </p:nvSpPr>
          <p:spPr>
            <a:xfrm>
              <a:off x="6880318" y="4195859"/>
              <a:ext cx="72764" cy="72764"/>
            </a:xfrm>
            <a:custGeom>
              <a:avLst/>
              <a:gdLst/>
              <a:ahLst/>
              <a:cxnLst/>
              <a:rect l="l" t="t" r="r" b="b"/>
              <a:pathLst>
                <a:path w="1404" h="1404" extrusionOk="0">
                  <a:moveTo>
                    <a:pt x="702" y="0"/>
                  </a:moveTo>
                  <a:cubicBezTo>
                    <a:pt x="326" y="0"/>
                    <a:pt x="0" y="301"/>
                    <a:pt x="0" y="702"/>
                  </a:cubicBezTo>
                  <a:cubicBezTo>
                    <a:pt x="0" y="1078"/>
                    <a:pt x="326" y="1404"/>
                    <a:pt x="702" y="1404"/>
                  </a:cubicBezTo>
                  <a:cubicBezTo>
                    <a:pt x="1103" y="1404"/>
                    <a:pt x="1404" y="1078"/>
                    <a:pt x="1404" y="702"/>
                  </a:cubicBezTo>
                  <a:cubicBezTo>
                    <a:pt x="1404" y="301"/>
                    <a:pt x="1103"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1"/>
            <p:cNvSpPr/>
            <p:nvPr/>
          </p:nvSpPr>
          <p:spPr>
            <a:xfrm>
              <a:off x="6706236" y="2782630"/>
              <a:ext cx="681981" cy="787240"/>
            </a:xfrm>
            <a:custGeom>
              <a:avLst/>
              <a:gdLst/>
              <a:ahLst/>
              <a:cxnLst/>
              <a:rect l="l" t="t" r="r" b="b"/>
              <a:pathLst>
                <a:path w="13159" h="15190" extrusionOk="0">
                  <a:moveTo>
                    <a:pt x="2532" y="1"/>
                  </a:moveTo>
                  <a:cubicBezTo>
                    <a:pt x="1154" y="1"/>
                    <a:pt x="1" y="1129"/>
                    <a:pt x="1" y="2532"/>
                  </a:cubicBezTo>
                  <a:lnTo>
                    <a:pt x="1" y="11555"/>
                  </a:lnTo>
                  <a:cubicBezTo>
                    <a:pt x="1" y="13560"/>
                    <a:pt x="1655" y="15189"/>
                    <a:pt x="3635" y="15189"/>
                  </a:cubicBezTo>
                  <a:lnTo>
                    <a:pt x="12733" y="15189"/>
                  </a:lnTo>
                  <a:cubicBezTo>
                    <a:pt x="12958" y="15189"/>
                    <a:pt x="13159" y="14989"/>
                    <a:pt x="13159" y="14763"/>
                  </a:cubicBezTo>
                  <a:cubicBezTo>
                    <a:pt x="13159" y="14537"/>
                    <a:pt x="12958" y="14337"/>
                    <a:pt x="12733" y="14337"/>
                  </a:cubicBezTo>
                  <a:lnTo>
                    <a:pt x="11580" y="14337"/>
                  </a:lnTo>
                  <a:cubicBezTo>
                    <a:pt x="9525" y="14337"/>
                    <a:pt x="7871" y="12658"/>
                    <a:pt x="7871" y="10603"/>
                  </a:cubicBezTo>
                  <a:lnTo>
                    <a:pt x="7871" y="2532"/>
                  </a:lnTo>
                  <a:cubicBezTo>
                    <a:pt x="7871" y="1129"/>
                    <a:pt x="6718" y="1"/>
                    <a:pt x="5339"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1"/>
            <p:cNvSpPr/>
            <p:nvPr/>
          </p:nvSpPr>
          <p:spPr>
            <a:xfrm>
              <a:off x="7926553" y="4034786"/>
              <a:ext cx="331273" cy="232907"/>
            </a:xfrm>
            <a:custGeom>
              <a:avLst/>
              <a:gdLst/>
              <a:ahLst/>
              <a:cxnLst/>
              <a:rect l="l" t="t" r="r" b="b"/>
              <a:pathLst>
                <a:path w="6392" h="4494" extrusionOk="0">
                  <a:moveTo>
                    <a:pt x="652" y="1"/>
                  </a:moveTo>
                  <a:cubicBezTo>
                    <a:pt x="402" y="1"/>
                    <a:pt x="126" y="201"/>
                    <a:pt x="51" y="452"/>
                  </a:cubicBezTo>
                  <a:cubicBezTo>
                    <a:pt x="1" y="627"/>
                    <a:pt x="51" y="803"/>
                    <a:pt x="76" y="978"/>
                  </a:cubicBezTo>
                  <a:cubicBezTo>
                    <a:pt x="226" y="1605"/>
                    <a:pt x="402" y="2231"/>
                    <a:pt x="627" y="2808"/>
                  </a:cubicBezTo>
                  <a:cubicBezTo>
                    <a:pt x="778" y="3183"/>
                    <a:pt x="928" y="3534"/>
                    <a:pt x="1053" y="3910"/>
                  </a:cubicBezTo>
                  <a:cubicBezTo>
                    <a:pt x="1154" y="4186"/>
                    <a:pt x="1304" y="4437"/>
                    <a:pt x="1655" y="4487"/>
                  </a:cubicBezTo>
                  <a:cubicBezTo>
                    <a:pt x="1682" y="4491"/>
                    <a:pt x="1711" y="4493"/>
                    <a:pt x="1740" y="4493"/>
                  </a:cubicBezTo>
                  <a:cubicBezTo>
                    <a:pt x="1869" y="4493"/>
                    <a:pt x="2008" y="4452"/>
                    <a:pt x="2131" y="4412"/>
                  </a:cubicBezTo>
                  <a:cubicBezTo>
                    <a:pt x="2983" y="4161"/>
                    <a:pt x="3835" y="3910"/>
                    <a:pt x="4662" y="3660"/>
                  </a:cubicBezTo>
                  <a:cubicBezTo>
                    <a:pt x="5038" y="3534"/>
                    <a:pt x="6392" y="3033"/>
                    <a:pt x="5840" y="2482"/>
                  </a:cubicBezTo>
                  <a:cubicBezTo>
                    <a:pt x="5690" y="2356"/>
                    <a:pt x="5515" y="2331"/>
                    <a:pt x="5339" y="2306"/>
                  </a:cubicBezTo>
                  <a:cubicBezTo>
                    <a:pt x="5306" y="2305"/>
                    <a:pt x="5273" y="2304"/>
                    <a:pt x="5241" y="2304"/>
                  </a:cubicBezTo>
                  <a:cubicBezTo>
                    <a:pt x="4775" y="2304"/>
                    <a:pt x="4330" y="2462"/>
                    <a:pt x="3885" y="2532"/>
                  </a:cubicBezTo>
                  <a:cubicBezTo>
                    <a:pt x="3850" y="2536"/>
                    <a:pt x="3815" y="2537"/>
                    <a:pt x="3779" y="2537"/>
                  </a:cubicBezTo>
                  <a:cubicBezTo>
                    <a:pt x="3330" y="2537"/>
                    <a:pt x="2839" y="2254"/>
                    <a:pt x="2607" y="1905"/>
                  </a:cubicBezTo>
                  <a:cubicBezTo>
                    <a:pt x="2532" y="1805"/>
                    <a:pt x="2457" y="1680"/>
                    <a:pt x="2407" y="1554"/>
                  </a:cubicBezTo>
                  <a:cubicBezTo>
                    <a:pt x="2031" y="878"/>
                    <a:pt x="1780" y="326"/>
                    <a:pt x="1003" y="76"/>
                  </a:cubicBezTo>
                  <a:cubicBezTo>
                    <a:pt x="878" y="26"/>
                    <a:pt x="778" y="1"/>
                    <a:pt x="6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1"/>
            <p:cNvSpPr/>
            <p:nvPr/>
          </p:nvSpPr>
          <p:spPr>
            <a:xfrm>
              <a:off x="7053104" y="3239731"/>
              <a:ext cx="724789" cy="330962"/>
            </a:xfrm>
            <a:custGeom>
              <a:avLst/>
              <a:gdLst/>
              <a:ahLst/>
              <a:cxnLst/>
              <a:rect l="l" t="t" r="r" b="b"/>
              <a:pathLst>
                <a:path w="13985" h="6386" extrusionOk="0">
                  <a:moveTo>
                    <a:pt x="3901" y="0"/>
                  </a:moveTo>
                  <a:cubicBezTo>
                    <a:pt x="2054" y="0"/>
                    <a:pt x="1" y="1505"/>
                    <a:pt x="50" y="3512"/>
                  </a:cubicBezTo>
                  <a:cubicBezTo>
                    <a:pt x="100" y="4765"/>
                    <a:pt x="952" y="6093"/>
                    <a:pt x="2331" y="6118"/>
                  </a:cubicBezTo>
                  <a:lnTo>
                    <a:pt x="2431" y="6118"/>
                  </a:lnTo>
                  <a:cubicBezTo>
                    <a:pt x="4461" y="6143"/>
                    <a:pt x="6491" y="6143"/>
                    <a:pt x="8546" y="6169"/>
                  </a:cubicBezTo>
                  <a:cubicBezTo>
                    <a:pt x="9403" y="6169"/>
                    <a:pt x="10423" y="6385"/>
                    <a:pt x="11377" y="6385"/>
                  </a:cubicBezTo>
                  <a:cubicBezTo>
                    <a:pt x="12014" y="6385"/>
                    <a:pt x="12621" y="6289"/>
                    <a:pt x="13133" y="5968"/>
                  </a:cubicBezTo>
                  <a:cubicBezTo>
                    <a:pt x="13333" y="5868"/>
                    <a:pt x="13483" y="5717"/>
                    <a:pt x="13609" y="5567"/>
                  </a:cubicBezTo>
                  <a:cubicBezTo>
                    <a:pt x="13759" y="5341"/>
                    <a:pt x="13809" y="5116"/>
                    <a:pt x="13859" y="4865"/>
                  </a:cubicBezTo>
                  <a:cubicBezTo>
                    <a:pt x="13935" y="4539"/>
                    <a:pt x="13960" y="4239"/>
                    <a:pt x="13985" y="3913"/>
                  </a:cubicBezTo>
                  <a:cubicBezTo>
                    <a:pt x="13985" y="3336"/>
                    <a:pt x="13935" y="2785"/>
                    <a:pt x="13734" y="2259"/>
                  </a:cubicBezTo>
                  <a:cubicBezTo>
                    <a:pt x="13408" y="1432"/>
                    <a:pt x="12782" y="705"/>
                    <a:pt x="11955" y="429"/>
                  </a:cubicBezTo>
                  <a:cubicBezTo>
                    <a:pt x="11478" y="279"/>
                    <a:pt x="10977" y="254"/>
                    <a:pt x="10476" y="229"/>
                  </a:cubicBezTo>
                  <a:cubicBezTo>
                    <a:pt x="8321" y="153"/>
                    <a:pt x="6190" y="78"/>
                    <a:pt x="4035" y="3"/>
                  </a:cubicBezTo>
                  <a:cubicBezTo>
                    <a:pt x="3990" y="1"/>
                    <a:pt x="3946" y="0"/>
                    <a:pt x="390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1"/>
            <p:cNvSpPr/>
            <p:nvPr/>
          </p:nvSpPr>
          <p:spPr>
            <a:xfrm>
              <a:off x="6810146" y="3116490"/>
              <a:ext cx="635233" cy="441663"/>
            </a:xfrm>
            <a:custGeom>
              <a:avLst/>
              <a:gdLst/>
              <a:ahLst/>
              <a:cxnLst/>
              <a:rect l="l" t="t" r="r" b="b"/>
              <a:pathLst>
                <a:path w="12257" h="8522" extrusionOk="0">
                  <a:moveTo>
                    <a:pt x="1" y="0"/>
                  </a:moveTo>
                  <a:lnTo>
                    <a:pt x="1" y="5689"/>
                  </a:lnTo>
                  <a:cubicBezTo>
                    <a:pt x="51" y="7569"/>
                    <a:pt x="1530" y="8521"/>
                    <a:pt x="3435" y="8521"/>
                  </a:cubicBezTo>
                  <a:lnTo>
                    <a:pt x="6718" y="8496"/>
                  </a:lnTo>
                  <a:cubicBezTo>
                    <a:pt x="8623" y="8496"/>
                    <a:pt x="12257" y="6667"/>
                    <a:pt x="10277" y="5589"/>
                  </a:cubicBezTo>
                  <a:cubicBezTo>
                    <a:pt x="8146" y="4436"/>
                    <a:pt x="7294" y="0"/>
                    <a:pt x="72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1"/>
            <p:cNvSpPr/>
            <p:nvPr/>
          </p:nvSpPr>
          <p:spPr>
            <a:xfrm>
              <a:off x="6797190" y="3263674"/>
              <a:ext cx="1018384" cy="442025"/>
            </a:xfrm>
            <a:custGeom>
              <a:avLst/>
              <a:gdLst/>
              <a:ahLst/>
              <a:cxnLst/>
              <a:rect l="l" t="t" r="r" b="b"/>
              <a:pathLst>
                <a:path w="19650" h="8529" extrusionOk="0">
                  <a:moveTo>
                    <a:pt x="5137" y="1"/>
                  </a:moveTo>
                  <a:cubicBezTo>
                    <a:pt x="4693" y="1"/>
                    <a:pt x="4249" y="31"/>
                    <a:pt x="3810" y="92"/>
                  </a:cubicBezTo>
                  <a:cubicBezTo>
                    <a:pt x="2306" y="293"/>
                    <a:pt x="727" y="544"/>
                    <a:pt x="351" y="2248"/>
                  </a:cubicBezTo>
                  <a:cubicBezTo>
                    <a:pt x="0" y="3777"/>
                    <a:pt x="978" y="5280"/>
                    <a:pt x="2507" y="5631"/>
                  </a:cubicBezTo>
                  <a:lnTo>
                    <a:pt x="2607" y="5631"/>
                  </a:lnTo>
                  <a:lnTo>
                    <a:pt x="16792" y="8438"/>
                  </a:lnTo>
                  <a:cubicBezTo>
                    <a:pt x="16843" y="8438"/>
                    <a:pt x="16868" y="8463"/>
                    <a:pt x="16893" y="8463"/>
                  </a:cubicBezTo>
                  <a:cubicBezTo>
                    <a:pt x="16968" y="8489"/>
                    <a:pt x="17043" y="8489"/>
                    <a:pt x="17118" y="8514"/>
                  </a:cubicBezTo>
                  <a:cubicBezTo>
                    <a:pt x="17211" y="8524"/>
                    <a:pt x="17301" y="8529"/>
                    <a:pt x="17390" y="8529"/>
                  </a:cubicBezTo>
                  <a:cubicBezTo>
                    <a:pt x="18386" y="8529"/>
                    <a:pt x="19144" y="7895"/>
                    <a:pt x="19374" y="6859"/>
                  </a:cubicBezTo>
                  <a:cubicBezTo>
                    <a:pt x="19650" y="5631"/>
                    <a:pt x="18948" y="4504"/>
                    <a:pt x="17645" y="3626"/>
                  </a:cubicBezTo>
                  <a:cubicBezTo>
                    <a:pt x="16116" y="2624"/>
                    <a:pt x="9950" y="1120"/>
                    <a:pt x="9098" y="769"/>
                  </a:cubicBezTo>
                  <a:cubicBezTo>
                    <a:pt x="7852" y="278"/>
                    <a:pt x="6493" y="1"/>
                    <a:pt x="5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1"/>
            <p:cNvSpPr/>
            <p:nvPr/>
          </p:nvSpPr>
          <p:spPr>
            <a:xfrm>
              <a:off x="7482996" y="4072463"/>
              <a:ext cx="267630" cy="233529"/>
            </a:xfrm>
            <a:custGeom>
              <a:avLst/>
              <a:gdLst/>
              <a:ahLst/>
              <a:cxnLst/>
              <a:rect l="l" t="t" r="r" b="b"/>
              <a:pathLst>
                <a:path w="5164" h="4506" extrusionOk="0">
                  <a:moveTo>
                    <a:pt x="1513" y="0"/>
                  </a:moveTo>
                  <a:cubicBezTo>
                    <a:pt x="1061" y="0"/>
                    <a:pt x="638" y="327"/>
                    <a:pt x="552" y="802"/>
                  </a:cubicBezTo>
                  <a:lnTo>
                    <a:pt x="502" y="1128"/>
                  </a:lnTo>
                  <a:lnTo>
                    <a:pt x="51" y="3334"/>
                  </a:lnTo>
                  <a:cubicBezTo>
                    <a:pt x="0" y="3534"/>
                    <a:pt x="151" y="3735"/>
                    <a:pt x="351" y="3760"/>
                  </a:cubicBezTo>
                  <a:cubicBezTo>
                    <a:pt x="1128" y="3910"/>
                    <a:pt x="1905" y="4035"/>
                    <a:pt x="2657" y="4186"/>
                  </a:cubicBezTo>
                  <a:cubicBezTo>
                    <a:pt x="3081" y="4254"/>
                    <a:pt x="3770" y="4505"/>
                    <a:pt x="4333" y="4505"/>
                  </a:cubicBezTo>
                  <a:cubicBezTo>
                    <a:pt x="4602" y="4505"/>
                    <a:pt x="4843" y="4448"/>
                    <a:pt x="5013" y="4286"/>
                  </a:cubicBezTo>
                  <a:cubicBezTo>
                    <a:pt x="5113" y="4186"/>
                    <a:pt x="5163" y="4035"/>
                    <a:pt x="5113" y="3910"/>
                  </a:cubicBezTo>
                  <a:cubicBezTo>
                    <a:pt x="5088" y="3835"/>
                    <a:pt x="5038" y="3785"/>
                    <a:pt x="4988" y="3760"/>
                  </a:cubicBezTo>
                  <a:cubicBezTo>
                    <a:pt x="4386" y="3284"/>
                    <a:pt x="3509" y="3208"/>
                    <a:pt x="2958" y="2657"/>
                  </a:cubicBezTo>
                  <a:cubicBezTo>
                    <a:pt x="2582" y="2306"/>
                    <a:pt x="2507" y="1930"/>
                    <a:pt x="2507" y="1504"/>
                  </a:cubicBezTo>
                  <a:cubicBezTo>
                    <a:pt x="2507" y="1354"/>
                    <a:pt x="2507" y="1203"/>
                    <a:pt x="2507" y="1053"/>
                  </a:cubicBezTo>
                  <a:cubicBezTo>
                    <a:pt x="2507" y="577"/>
                    <a:pt x="2206" y="126"/>
                    <a:pt x="1730" y="25"/>
                  </a:cubicBezTo>
                  <a:cubicBezTo>
                    <a:pt x="1658" y="8"/>
                    <a:pt x="1585" y="0"/>
                    <a:pt x="151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1"/>
            <p:cNvSpPr/>
            <p:nvPr/>
          </p:nvSpPr>
          <p:spPr>
            <a:xfrm>
              <a:off x="7177744" y="2495621"/>
              <a:ext cx="513131" cy="645029"/>
            </a:xfrm>
            <a:custGeom>
              <a:avLst/>
              <a:gdLst/>
              <a:ahLst/>
              <a:cxnLst/>
              <a:rect l="l" t="t" r="r" b="b"/>
              <a:pathLst>
                <a:path w="9901" h="12446" extrusionOk="0">
                  <a:moveTo>
                    <a:pt x="226" y="0"/>
                  </a:moveTo>
                  <a:cubicBezTo>
                    <a:pt x="151" y="0"/>
                    <a:pt x="26" y="0"/>
                    <a:pt x="1" y="100"/>
                  </a:cubicBezTo>
                  <a:cubicBezTo>
                    <a:pt x="1" y="125"/>
                    <a:pt x="1" y="176"/>
                    <a:pt x="26" y="201"/>
                  </a:cubicBezTo>
                  <a:lnTo>
                    <a:pt x="502" y="3860"/>
                  </a:lnTo>
                  <a:cubicBezTo>
                    <a:pt x="452" y="3534"/>
                    <a:pt x="402" y="3208"/>
                    <a:pt x="327" y="2907"/>
                  </a:cubicBezTo>
                  <a:lnTo>
                    <a:pt x="327" y="2907"/>
                  </a:lnTo>
                  <a:cubicBezTo>
                    <a:pt x="552" y="4286"/>
                    <a:pt x="778" y="5664"/>
                    <a:pt x="1003" y="7043"/>
                  </a:cubicBezTo>
                  <a:cubicBezTo>
                    <a:pt x="1204" y="8346"/>
                    <a:pt x="1329" y="9674"/>
                    <a:pt x="1755" y="10927"/>
                  </a:cubicBezTo>
                  <a:cubicBezTo>
                    <a:pt x="1880" y="11379"/>
                    <a:pt x="2081" y="12131"/>
                    <a:pt x="2582" y="12306"/>
                  </a:cubicBezTo>
                  <a:cubicBezTo>
                    <a:pt x="2926" y="12421"/>
                    <a:pt x="3204" y="12445"/>
                    <a:pt x="3496" y="12445"/>
                  </a:cubicBezTo>
                  <a:cubicBezTo>
                    <a:pt x="3716" y="12445"/>
                    <a:pt x="3943" y="12431"/>
                    <a:pt x="4211" y="12431"/>
                  </a:cubicBezTo>
                  <a:cubicBezTo>
                    <a:pt x="4462" y="12431"/>
                    <a:pt x="4738" y="12431"/>
                    <a:pt x="4988" y="12356"/>
                  </a:cubicBezTo>
                  <a:cubicBezTo>
                    <a:pt x="5715" y="12181"/>
                    <a:pt x="6166" y="11479"/>
                    <a:pt x="6492" y="10827"/>
                  </a:cubicBezTo>
                  <a:cubicBezTo>
                    <a:pt x="6818" y="10075"/>
                    <a:pt x="7169" y="9599"/>
                    <a:pt x="7845" y="9098"/>
                  </a:cubicBezTo>
                  <a:cubicBezTo>
                    <a:pt x="8296" y="8772"/>
                    <a:pt x="8748" y="8396"/>
                    <a:pt x="9174" y="8020"/>
                  </a:cubicBezTo>
                  <a:cubicBezTo>
                    <a:pt x="9349" y="7870"/>
                    <a:pt x="9725" y="7619"/>
                    <a:pt x="9800" y="7419"/>
                  </a:cubicBezTo>
                  <a:cubicBezTo>
                    <a:pt x="9901" y="7193"/>
                    <a:pt x="9750" y="7118"/>
                    <a:pt x="9600" y="6968"/>
                  </a:cubicBezTo>
                  <a:cubicBezTo>
                    <a:pt x="9073" y="6441"/>
                    <a:pt x="8497" y="5965"/>
                    <a:pt x="8021" y="5414"/>
                  </a:cubicBezTo>
                  <a:cubicBezTo>
                    <a:pt x="7545" y="5840"/>
                    <a:pt x="7068" y="6291"/>
                    <a:pt x="6567" y="6742"/>
                  </a:cubicBezTo>
                  <a:cubicBezTo>
                    <a:pt x="6241" y="7068"/>
                    <a:pt x="5890" y="7369"/>
                    <a:pt x="5540" y="7694"/>
                  </a:cubicBezTo>
                  <a:cubicBezTo>
                    <a:pt x="5389" y="7845"/>
                    <a:pt x="4487" y="8446"/>
                    <a:pt x="4487" y="8597"/>
                  </a:cubicBezTo>
                  <a:cubicBezTo>
                    <a:pt x="4412" y="7519"/>
                    <a:pt x="4312" y="6416"/>
                    <a:pt x="3936" y="5414"/>
                  </a:cubicBezTo>
                  <a:cubicBezTo>
                    <a:pt x="3885" y="5288"/>
                    <a:pt x="3835" y="5163"/>
                    <a:pt x="3835" y="5038"/>
                  </a:cubicBezTo>
                  <a:cubicBezTo>
                    <a:pt x="3810" y="4887"/>
                    <a:pt x="3860" y="4712"/>
                    <a:pt x="3885" y="4562"/>
                  </a:cubicBezTo>
                  <a:cubicBezTo>
                    <a:pt x="4061" y="3709"/>
                    <a:pt x="3936" y="2807"/>
                    <a:pt x="3560" y="2005"/>
                  </a:cubicBezTo>
                  <a:cubicBezTo>
                    <a:pt x="3184" y="1178"/>
                    <a:pt x="2682" y="702"/>
                    <a:pt x="1830" y="426"/>
                  </a:cubicBezTo>
                  <a:cubicBezTo>
                    <a:pt x="1304" y="251"/>
                    <a:pt x="778" y="100"/>
                    <a:pt x="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1"/>
            <p:cNvSpPr/>
            <p:nvPr/>
          </p:nvSpPr>
          <p:spPr>
            <a:xfrm>
              <a:off x="7525217" y="3420965"/>
              <a:ext cx="537748" cy="725877"/>
            </a:xfrm>
            <a:custGeom>
              <a:avLst/>
              <a:gdLst/>
              <a:ahLst/>
              <a:cxnLst/>
              <a:rect l="l" t="t" r="r" b="b"/>
              <a:pathLst>
                <a:path w="10376" h="14006" extrusionOk="0">
                  <a:moveTo>
                    <a:pt x="3409" y="1"/>
                  </a:moveTo>
                  <a:cubicBezTo>
                    <a:pt x="3027" y="1"/>
                    <a:pt x="2649" y="60"/>
                    <a:pt x="2281" y="140"/>
                  </a:cubicBezTo>
                  <a:cubicBezTo>
                    <a:pt x="1955" y="215"/>
                    <a:pt x="1654" y="391"/>
                    <a:pt x="1354" y="466"/>
                  </a:cubicBezTo>
                  <a:cubicBezTo>
                    <a:pt x="903" y="566"/>
                    <a:pt x="251" y="441"/>
                    <a:pt x="76" y="992"/>
                  </a:cubicBezTo>
                  <a:cubicBezTo>
                    <a:pt x="0" y="1243"/>
                    <a:pt x="50" y="1494"/>
                    <a:pt x="101" y="1744"/>
                  </a:cubicBezTo>
                  <a:cubicBezTo>
                    <a:pt x="201" y="2170"/>
                    <a:pt x="326" y="2571"/>
                    <a:pt x="477" y="2947"/>
                  </a:cubicBezTo>
                  <a:cubicBezTo>
                    <a:pt x="702" y="3448"/>
                    <a:pt x="953" y="3950"/>
                    <a:pt x="1128" y="4451"/>
                  </a:cubicBezTo>
                  <a:cubicBezTo>
                    <a:pt x="1279" y="4852"/>
                    <a:pt x="1354" y="5253"/>
                    <a:pt x="1504" y="5629"/>
                  </a:cubicBezTo>
                  <a:cubicBezTo>
                    <a:pt x="1755" y="6256"/>
                    <a:pt x="2206" y="6782"/>
                    <a:pt x="2732" y="7158"/>
                  </a:cubicBezTo>
                  <a:cubicBezTo>
                    <a:pt x="3058" y="7408"/>
                    <a:pt x="3434" y="7584"/>
                    <a:pt x="3685" y="7935"/>
                  </a:cubicBezTo>
                  <a:cubicBezTo>
                    <a:pt x="3835" y="8160"/>
                    <a:pt x="3860" y="8411"/>
                    <a:pt x="3960" y="8687"/>
                  </a:cubicBezTo>
                  <a:cubicBezTo>
                    <a:pt x="4211" y="9363"/>
                    <a:pt x="4512" y="10115"/>
                    <a:pt x="5138" y="10491"/>
                  </a:cubicBezTo>
                  <a:cubicBezTo>
                    <a:pt x="5314" y="10591"/>
                    <a:pt x="5489" y="10667"/>
                    <a:pt x="5614" y="10817"/>
                  </a:cubicBezTo>
                  <a:cubicBezTo>
                    <a:pt x="5690" y="10942"/>
                    <a:pt x="5740" y="11068"/>
                    <a:pt x="5790" y="11193"/>
                  </a:cubicBezTo>
                  <a:cubicBezTo>
                    <a:pt x="5915" y="11569"/>
                    <a:pt x="6066" y="11945"/>
                    <a:pt x="6316" y="12246"/>
                  </a:cubicBezTo>
                  <a:cubicBezTo>
                    <a:pt x="6542" y="12546"/>
                    <a:pt x="6842" y="12747"/>
                    <a:pt x="7068" y="13022"/>
                  </a:cubicBezTo>
                  <a:cubicBezTo>
                    <a:pt x="7294" y="13323"/>
                    <a:pt x="7369" y="13674"/>
                    <a:pt x="7519" y="14000"/>
                  </a:cubicBezTo>
                  <a:cubicBezTo>
                    <a:pt x="7521" y="14004"/>
                    <a:pt x="7527" y="14006"/>
                    <a:pt x="7537" y="14006"/>
                  </a:cubicBezTo>
                  <a:cubicBezTo>
                    <a:pt x="7785" y="14006"/>
                    <a:pt x="10375" y="12871"/>
                    <a:pt x="10351" y="12847"/>
                  </a:cubicBezTo>
                  <a:cubicBezTo>
                    <a:pt x="9123" y="10240"/>
                    <a:pt x="8221" y="7534"/>
                    <a:pt x="7243" y="4827"/>
                  </a:cubicBezTo>
                  <a:cubicBezTo>
                    <a:pt x="6792" y="3549"/>
                    <a:pt x="6316" y="2220"/>
                    <a:pt x="5464" y="1118"/>
                  </a:cubicBezTo>
                  <a:cubicBezTo>
                    <a:pt x="5063" y="591"/>
                    <a:pt x="4712" y="215"/>
                    <a:pt x="4061" y="65"/>
                  </a:cubicBezTo>
                  <a:cubicBezTo>
                    <a:pt x="3843" y="20"/>
                    <a:pt x="3626" y="1"/>
                    <a:pt x="3409" y="1"/>
                  </a:cubicBezTo>
                  <a:close/>
                </a:path>
              </a:pathLst>
            </a:cu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6743913" y="2496917"/>
              <a:ext cx="545626" cy="778066"/>
            </a:xfrm>
            <a:custGeom>
              <a:avLst/>
              <a:gdLst/>
              <a:ahLst/>
              <a:cxnLst/>
              <a:rect l="l" t="t" r="r" b="b"/>
              <a:pathLst>
                <a:path w="10528" h="15013" extrusionOk="0">
                  <a:moveTo>
                    <a:pt x="6191" y="0"/>
                  </a:moveTo>
                  <a:lnTo>
                    <a:pt x="5088" y="125"/>
                  </a:lnTo>
                  <a:cubicBezTo>
                    <a:pt x="3911" y="251"/>
                    <a:pt x="2682" y="401"/>
                    <a:pt x="1755" y="1128"/>
                  </a:cubicBezTo>
                  <a:cubicBezTo>
                    <a:pt x="652" y="2030"/>
                    <a:pt x="1" y="3584"/>
                    <a:pt x="226" y="4988"/>
                  </a:cubicBezTo>
                  <a:cubicBezTo>
                    <a:pt x="352" y="5740"/>
                    <a:pt x="602" y="6491"/>
                    <a:pt x="677" y="7268"/>
                  </a:cubicBezTo>
                  <a:cubicBezTo>
                    <a:pt x="953" y="9850"/>
                    <a:pt x="1154" y="12431"/>
                    <a:pt x="1304" y="15013"/>
                  </a:cubicBezTo>
                  <a:cubicBezTo>
                    <a:pt x="2532" y="14938"/>
                    <a:pt x="3785" y="14938"/>
                    <a:pt x="5038" y="14862"/>
                  </a:cubicBezTo>
                  <a:cubicBezTo>
                    <a:pt x="6567" y="14787"/>
                    <a:pt x="8297" y="14712"/>
                    <a:pt x="9775" y="14161"/>
                  </a:cubicBezTo>
                  <a:cubicBezTo>
                    <a:pt x="9951" y="12030"/>
                    <a:pt x="10527" y="9925"/>
                    <a:pt x="10502" y="7795"/>
                  </a:cubicBezTo>
                  <a:cubicBezTo>
                    <a:pt x="10477" y="6742"/>
                    <a:pt x="10452" y="5689"/>
                    <a:pt x="10452" y="4662"/>
                  </a:cubicBezTo>
                  <a:lnTo>
                    <a:pt x="6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7476518" y="3260254"/>
              <a:ext cx="344229" cy="889596"/>
            </a:xfrm>
            <a:custGeom>
              <a:avLst/>
              <a:gdLst/>
              <a:ahLst/>
              <a:cxnLst/>
              <a:rect l="l" t="t" r="r" b="b"/>
              <a:pathLst>
                <a:path w="6642" h="17165" extrusionOk="0">
                  <a:moveTo>
                    <a:pt x="2750" y="1"/>
                  </a:moveTo>
                  <a:cubicBezTo>
                    <a:pt x="2159" y="1"/>
                    <a:pt x="1595" y="205"/>
                    <a:pt x="1153" y="735"/>
                  </a:cubicBezTo>
                  <a:cubicBezTo>
                    <a:pt x="927" y="986"/>
                    <a:pt x="777" y="1286"/>
                    <a:pt x="702" y="1612"/>
                  </a:cubicBezTo>
                  <a:cubicBezTo>
                    <a:pt x="75" y="3843"/>
                    <a:pt x="1103" y="5773"/>
                    <a:pt x="827" y="7878"/>
                  </a:cubicBezTo>
                  <a:cubicBezTo>
                    <a:pt x="752" y="8404"/>
                    <a:pt x="677" y="8930"/>
                    <a:pt x="777" y="9457"/>
                  </a:cubicBezTo>
                  <a:cubicBezTo>
                    <a:pt x="802" y="9632"/>
                    <a:pt x="877" y="9808"/>
                    <a:pt x="877" y="9983"/>
                  </a:cubicBezTo>
                  <a:cubicBezTo>
                    <a:pt x="953" y="10409"/>
                    <a:pt x="802" y="10835"/>
                    <a:pt x="702" y="11261"/>
                  </a:cubicBezTo>
                  <a:cubicBezTo>
                    <a:pt x="577" y="11712"/>
                    <a:pt x="476" y="12164"/>
                    <a:pt x="501" y="12615"/>
                  </a:cubicBezTo>
                  <a:cubicBezTo>
                    <a:pt x="526" y="13091"/>
                    <a:pt x="652" y="13542"/>
                    <a:pt x="677" y="14018"/>
                  </a:cubicBezTo>
                  <a:cubicBezTo>
                    <a:pt x="677" y="14369"/>
                    <a:pt x="602" y="14720"/>
                    <a:pt x="526" y="15046"/>
                  </a:cubicBezTo>
                  <a:cubicBezTo>
                    <a:pt x="451" y="15497"/>
                    <a:pt x="0" y="16374"/>
                    <a:pt x="577" y="16575"/>
                  </a:cubicBezTo>
                  <a:cubicBezTo>
                    <a:pt x="927" y="16675"/>
                    <a:pt x="1328" y="16650"/>
                    <a:pt x="1704" y="16750"/>
                  </a:cubicBezTo>
                  <a:cubicBezTo>
                    <a:pt x="1830" y="16775"/>
                    <a:pt x="2707" y="17001"/>
                    <a:pt x="3158" y="17151"/>
                  </a:cubicBezTo>
                  <a:cubicBezTo>
                    <a:pt x="3181" y="17160"/>
                    <a:pt x="3203" y="17164"/>
                    <a:pt x="3225" y="17164"/>
                  </a:cubicBezTo>
                  <a:cubicBezTo>
                    <a:pt x="3325" y="17164"/>
                    <a:pt x="3413" y="17078"/>
                    <a:pt x="3434" y="16976"/>
                  </a:cubicBezTo>
                  <a:cubicBezTo>
                    <a:pt x="3509" y="16349"/>
                    <a:pt x="3810" y="15697"/>
                    <a:pt x="3985" y="15121"/>
                  </a:cubicBezTo>
                  <a:cubicBezTo>
                    <a:pt x="4186" y="14344"/>
                    <a:pt x="4386" y="13567"/>
                    <a:pt x="4587" y="12765"/>
                  </a:cubicBezTo>
                  <a:cubicBezTo>
                    <a:pt x="4662" y="12389"/>
                    <a:pt x="4762" y="12013"/>
                    <a:pt x="4887" y="11637"/>
                  </a:cubicBezTo>
                  <a:cubicBezTo>
                    <a:pt x="5038" y="11161"/>
                    <a:pt x="5263" y="10735"/>
                    <a:pt x="5489" y="10284"/>
                  </a:cubicBezTo>
                  <a:cubicBezTo>
                    <a:pt x="5514" y="10234"/>
                    <a:pt x="5539" y="10159"/>
                    <a:pt x="5564" y="10108"/>
                  </a:cubicBezTo>
                  <a:cubicBezTo>
                    <a:pt x="5614" y="9983"/>
                    <a:pt x="5664" y="9858"/>
                    <a:pt x="5689" y="9732"/>
                  </a:cubicBezTo>
                  <a:cubicBezTo>
                    <a:pt x="6090" y="8204"/>
                    <a:pt x="6642" y="6524"/>
                    <a:pt x="6466" y="4870"/>
                  </a:cubicBezTo>
                  <a:cubicBezTo>
                    <a:pt x="6316" y="3442"/>
                    <a:pt x="6341" y="1612"/>
                    <a:pt x="4938" y="735"/>
                  </a:cubicBezTo>
                  <a:cubicBezTo>
                    <a:pt x="4293" y="329"/>
                    <a:pt x="3499" y="1"/>
                    <a:pt x="2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7151780" y="3067256"/>
              <a:ext cx="235135" cy="117127"/>
            </a:xfrm>
            <a:custGeom>
              <a:avLst/>
              <a:gdLst/>
              <a:ahLst/>
              <a:cxnLst/>
              <a:rect l="l" t="t" r="r" b="b"/>
              <a:pathLst>
                <a:path w="4537" h="2260" extrusionOk="0">
                  <a:moveTo>
                    <a:pt x="772" y="0"/>
                  </a:moveTo>
                  <a:cubicBezTo>
                    <a:pt x="605" y="0"/>
                    <a:pt x="447" y="42"/>
                    <a:pt x="326" y="148"/>
                  </a:cubicBezTo>
                  <a:cubicBezTo>
                    <a:pt x="226" y="248"/>
                    <a:pt x="176" y="374"/>
                    <a:pt x="126" y="499"/>
                  </a:cubicBezTo>
                  <a:cubicBezTo>
                    <a:pt x="51" y="649"/>
                    <a:pt x="0" y="800"/>
                    <a:pt x="51" y="950"/>
                  </a:cubicBezTo>
                  <a:cubicBezTo>
                    <a:pt x="101" y="1101"/>
                    <a:pt x="251" y="1201"/>
                    <a:pt x="401" y="1251"/>
                  </a:cubicBezTo>
                  <a:cubicBezTo>
                    <a:pt x="777" y="1426"/>
                    <a:pt x="1203" y="1301"/>
                    <a:pt x="1454" y="1552"/>
                  </a:cubicBezTo>
                  <a:cubicBezTo>
                    <a:pt x="1755" y="1852"/>
                    <a:pt x="1880" y="2128"/>
                    <a:pt x="2356" y="2228"/>
                  </a:cubicBezTo>
                  <a:cubicBezTo>
                    <a:pt x="2488" y="2250"/>
                    <a:pt x="2621" y="2259"/>
                    <a:pt x="2753" y="2259"/>
                  </a:cubicBezTo>
                  <a:cubicBezTo>
                    <a:pt x="3072" y="2259"/>
                    <a:pt x="3391" y="2206"/>
                    <a:pt x="3710" y="2153"/>
                  </a:cubicBezTo>
                  <a:cubicBezTo>
                    <a:pt x="4537" y="2003"/>
                    <a:pt x="4411" y="1401"/>
                    <a:pt x="3785" y="1075"/>
                  </a:cubicBezTo>
                  <a:cubicBezTo>
                    <a:pt x="3083" y="674"/>
                    <a:pt x="2482" y="349"/>
                    <a:pt x="1680" y="173"/>
                  </a:cubicBezTo>
                  <a:cubicBezTo>
                    <a:pt x="1479" y="123"/>
                    <a:pt x="1304" y="98"/>
                    <a:pt x="1103" y="48"/>
                  </a:cubicBezTo>
                  <a:cubicBezTo>
                    <a:pt x="994" y="18"/>
                    <a:pt x="881" y="0"/>
                    <a:pt x="77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6740027" y="2691729"/>
              <a:ext cx="478045" cy="473691"/>
            </a:xfrm>
            <a:custGeom>
              <a:avLst/>
              <a:gdLst/>
              <a:ahLst/>
              <a:cxnLst/>
              <a:rect l="l" t="t" r="r" b="b"/>
              <a:pathLst>
                <a:path w="9224" h="9140" extrusionOk="0">
                  <a:moveTo>
                    <a:pt x="301" y="1"/>
                  </a:moveTo>
                  <a:cubicBezTo>
                    <a:pt x="176" y="1179"/>
                    <a:pt x="151" y="2356"/>
                    <a:pt x="76" y="3509"/>
                  </a:cubicBezTo>
                  <a:cubicBezTo>
                    <a:pt x="1" y="4788"/>
                    <a:pt x="51" y="6091"/>
                    <a:pt x="427" y="7319"/>
                  </a:cubicBezTo>
                  <a:cubicBezTo>
                    <a:pt x="527" y="7695"/>
                    <a:pt x="677" y="8096"/>
                    <a:pt x="928" y="8397"/>
                  </a:cubicBezTo>
                  <a:cubicBezTo>
                    <a:pt x="1452" y="9003"/>
                    <a:pt x="2400" y="9140"/>
                    <a:pt x="3364" y="9140"/>
                  </a:cubicBezTo>
                  <a:cubicBezTo>
                    <a:pt x="4153" y="9140"/>
                    <a:pt x="4953" y="9048"/>
                    <a:pt x="5539" y="9048"/>
                  </a:cubicBezTo>
                  <a:lnTo>
                    <a:pt x="8722" y="9048"/>
                  </a:lnTo>
                  <a:cubicBezTo>
                    <a:pt x="8747" y="8998"/>
                    <a:pt x="8747" y="8948"/>
                    <a:pt x="8773" y="8898"/>
                  </a:cubicBezTo>
                  <a:cubicBezTo>
                    <a:pt x="8873" y="8472"/>
                    <a:pt x="9148" y="7419"/>
                    <a:pt x="9224" y="6993"/>
                  </a:cubicBezTo>
                  <a:lnTo>
                    <a:pt x="7194" y="6818"/>
                  </a:lnTo>
                  <a:cubicBezTo>
                    <a:pt x="6617" y="6768"/>
                    <a:pt x="6016" y="6717"/>
                    <a:pt x="5439" y="6667"/>
                  </a:cubicBezTo>
                  <a:cubicBezTo>
                    <a:pt x="4963" y="6642"/>
                    <a:pt x="4261" y="6742"/>
                    <a:pt x="4186" y="6116"/>
                  </a:cubicBezTo>
                  <a:cubicBezTo>
                    <a:pt x="4136" y="5915"/>
                    <a:pt x="4186" y="5665"/>
                    <a:pt x="4086" y="5464"/>
                  </a:cubicBezTo>
                  <a:cubicBezTo>
                    <a:pt x="3960" y="5164"/>
                    <a:pt x="3610" y="5013"/>
                    <a:pt x="3509" y="4687"/>
                  </a:cubicBezTo>
                  <a:cubicBezTo>
                    <a:pt x="3459" y="4462"/>
                    <a:pt x="3559" y="4161"/>
                    <a:pt x="3585" y="3910"/>
                  </a:cubicBezTo>
                  <a:cubicBezTo>
                    <a:pt x="3610" y="3560"/>
                    <a:pt x="3760" y="3234"/>
                    <a:pt x="3910" y="2908"/>
                  </a:cubicBezTo>
                  <a:cubicBezTo>
                    <a:pt x="4161" y="2331"/>
                    <a:pt x="4336" y="1730"/>
                    <a:pt x="4437" y="1128"/>
                  </a:cubicBezTo>
                  <a:lnTo>
                    <a:pt x="4336" y="1128"/>
                  </a:lnTo>
                  <a:lnTo>
                    <a:pt x="30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7316740" y="3132038"/>
              <a:ext cx="641712" cy="23477"/>
            </a:xfrm>
            <a:custGeom>
              <a:avLst/>
              <a:gdLst/>
              <a:ahLst/>
              <a:cxnLst/>
              <a:rect l="l" t="t" r="r" b="b"/>
              <a:pathLst>
                <a:path w="12382" h="453" extrusionOk="0">
                  <a:moveTo>
                    <a:pt x="426" y="1"/>
                  </a:moveTo>
                  <a:cubicBezTo>
                    <a:pt x="176" y="1"/>
                    <a:pt x="0" y="201"/>
                    <a:pt x="0" y="452"/>
                  </a:cubicBezTo>
                  <a:lnTo>
                    <a:pt x="12381" y="452"/>
                  </a:lnTo>
                  <a:lnTo>
                    <a:pt x="1238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7427129" y="2773561"/>
              <a:ext cx="757336" cy="358534"/>
            </a:xfrm>
            <a:custGeom>
              <a:avLst/>
              <a:gdLst/>
              <a:ahLst/>
              <a:cxnLst/>
              <a:rect l="l" t="t" r="r" b="b"/>
              <a:pathLst>
                <a:path w="14613" h="6918" extrusionOk="0">
                  <a:moveTo>
                    <a:pt x="2758" y="1"/>
                  </a:moveTo>
                  <a:cubicBezTo>
                    <a:pt x="2507" y="1"/>
                    <a:pt x="2281" y="151"/>
                    <a:pt x="2206" y="376"/>
                  </a:cubicBezTo>
                  <a:lnTo>
                    <a:pt x="1" y="6918"/>
                  </a:lnTo>
                  <a:lnTo>
                    <a:pt x="12382" y="6918"/>
                  </a:lnTo>
                  <a:lnTo>
                    <a:pt x="14487" y="702"/>
                  </a:lnTo>
                  <a:cubicBezTo>
                    <a:pt x="14612" y="351"/>
                    <a:pt x="14312" y="1"/>
                    <a:pt x="139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7424537" y="3103482"/>
              <a:ext cx="644303" cy="52033"/>
            </a:xfrm>
            <a:custGeom>
              <a:avLst/>
              <a:gdLst/>
              <a:ahLst/>
              <a:cxnLst/>
              <a:rect l="l" t="t" r="r" b="b"/>
              <a:pathLst>
                <a:path w="12432" h="1004" extrusionOk="0">
                  <a:moveTo>
                    <a:pt x="12432" y="0"/>
                  </a:moveTo>
                  <a:lnTo>
                    <a:pt x="1" y="552"/>
                  </a:lnTo>
                  <a:lnTo>
                    <a:pt x="1" y="1003"/>
                  </a:lnTo>
                  <a:lnTo>
                    <a:pt x="12231" y="1003"/>
                  </a:lnTo>
                  <a:cubicBezTo>
                    <a:pt x="12332" y="1003"/>
                    <a:pt x="12432" y="903"/>
                    <a:pt x="12432" y="777"/>
                  </a:cubicBezTo>
                  <a:lnTo>
                    <a:pt x="1243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7786953" y="2925513"/>
              <a:ext cx="48976" cy="35190"/>
            </a:xfrm>
            <a:custGeom>
              <a:avLst/>
              <a:gdLst/>
              <a:ahLst/>
              <a:cxnLst/>
              <a:rect l="l" t="t" r="r" b="b"/>
              <a:pathLst>
                <a:path w="945" h="679" extrusionOk="0">
                  <a:moveTo>
                    <a:pt x="501" y="1"/>
                  </a:moveTo>
                  <a:cubicBezTo>
                    <a:pt x="376" y="26"/>
                    <a:pt x="226" y="76"/>
                    <a:pt x="151" y="201"/>
                  </a:cubicBezTo>
                  <a:cubicBezTo>
                    <a:pt x="0" y="477"/>
                    <a:pt x="226" y="678"/>
                    <a:pt x="476" y="678"/>
                  </a:cubicBezTo>
                  <a:cubicBezTo>
                    <a:pt x="486" y="678"/>
                    <a:pt x="495" y="678"/>
                    <a:pt x="505" y="678"/>
                  </a:cubicBezTo>
                  <a:cubicBezTo>
                    <a:pt x="928" y="678"/>
                    <a:pt x="944" y="124"/>
                    <a:pt x="552" y="26"/>
                  </a:cubicBezTo>
                  <a:cubicBezTo>
                    <a:pt x="552" y="26"/>
                    <a:pt x="526" y="1"/>
                    <a:pt x="526"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7389452" y="2938521"/>
              <a:ext cx="22130" cy="35138"/>
            </a:xfrm>
            <a:custGeom>
              <a:avLst/>
              <a:gdLst/>
              <a:ahLst/>
              <a:cxnLst/>
              <a:rect l="l" t="t" r="r" b="b"/>
              <a:pathLst>
                <a:path w="427" h="678" extrusionOk="0">
                  <a:moveTo>
                    <a:pt x="427" y="1"/>
                  </a:moveTo>
                  <a:lnTo>
                    <a:pt x="84" y="545"/>
                  </a:lnTo>
                  <a:lnTo>
                    <a:pt x="84" y="545"/>
                  </a:lnTo>
                  <a:cubicBezTo>
                    <a:pt x="98" y="530"/>
                    <a:pt x="112" y="516"/>
                    <a:pt x="126" y="502"/>
                  </a:cubicBezTo>
                  <a:cubicBezTo>
                    <a:pt x="176" y="402"/>
                    <a:pt x="227" y="326"/>
                    <a:pt x="277" y="251"/>
                  </a:cubicBezTo>
                  <a:cubicBezTo>
                    <a:pt x="327" y="176"/>
                    <a:pt x="402" y="101"/>
                    <a:pt x="427" y="1"/>
                  </a:cubicBezTo>
                  <a:close/>
                  <a:moveTo>
                    <a:pt x="84" y="545"/>
                  </a:moveTo>
                  <a:cubicBezTo>
                    <a:pt x="50" y="582"/>
                    <a:pt x="19" y="623"/>
                    <a:pt x="1" y="677"/>
                  </a:cubicBezTo>
                  <a:lnTo>
                    <a:pt x="84" y="545"/>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p:nvPr/>
          </p:nvSpPr>
          <p:spPr>
            <a:xfrm>
              <a:off x="7507665" y="3536017"/>
              <a:ext cx="24721" cy="215649"/>
            </a:xfrm>
            <a:custGeom>
              <a:avLst/>
              <a:gdLst/>
              <a:ahLst/>
              <a:cxnLst/>
              <a:rect l="l" t="t" r="r" b="b"/>
              <a:pathLst>
                <a:path w="477" h="4161" fill="none" extrusionOk="0">
                  <a:moveTo>
                    <a:pt x="51" y="4161"/>
                  </a:moveTo>
                  <a:cubicBezTo>
                    <a:pt x="1" y="3559"/>
                    <a:pt x="51" y="2983"/>
                    <a:pt x="226" y="2406"/>
                  </a:cubicBezTo>
                  <a:cubicBezTo>
                    <a:pt x="352" y="2005"/>
                    <a:pt x="477" y="1629"/>
                    <a:pt x="377" y="1203"/>
                  </a:cubicBezTo>
                  <a:cubicBezTo>
                    <a:pt x="276" y="777"/>
                    <a:pt x="226" y="426"/>
                    <a:pt x="377" y="0"/>
                  </a:cubicBez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6334732" y="3151551"/>
              <a:ext cx="2802160" cy="52036"/>
            </a:xfrm>
            <a:custGeom>
              <a:avLst/>
              <a:gdLst/>
              <a:ahLst/>
              <a:cxnLst/>
              <a:rect l="l" t="t" r="r" b="b"/>
              <a:pathLst>
                <a:path w="86719" h="979" extrusionOk="0">
                  <a:moveTo>
                    <a:pt x="1" y="1"/>
                  </a:moveTo>
                  <a:lnTo>
                    <a:pt x="1" y="978"/>
                  </a:lnTo>
                  <a:lnTo>
                    <a:pt x="86718" y="978"/>
                  </a:lnTo>
                  <a:lnTo>
                    <a:pt x="8671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a:off x="6393211" y="3163237"/>
              <a:ext cx="314378" cy="1170339"/>
            </a:xfrm>
            <a:custGeom>
              <a:avLst/>
              <a:gdLst/>
              <a:ahLst/>
              <a:cxnLst/>
              <a:rect l="l" t="t" r="r" b="b"/>
              <a:pathLst>
                <a:path w="6066" h="22582" extrusionOk="0">
                  <a:moveTo>
                    <a:pt x="5414" y="0"/>
                  </a:moveTo>
                  <a:lnTo>
                    <a:pt x="1" y="22582"/>
                  </a:lnTo>
                  <a:lnTo>
                    <a:pt x="677" y="22582"/>
                  </a:lnTo>
                  <a:lnTo>
                    <a:pt x="606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6703645" y="3163237"/>
              <a:ext cx="313082" cy="1170339"/>
            </a:xfrm>
            <a:custGeom>
              <a:avLst/>
              <a:gdLst/>
              <a:ahLst/>
              <a:cxnLst/>
              <a:rect l="l" t="t" r="r" b="b"/>
              <a:pathLst>
                <a:path w="6041" h="22582" extrusionOk="0">
                  <a:moveTo>
                    <a:pt x="5389" y="0"/>
                  </a:moveTo>
                  <a:lnTo>
                    <a:pt x="1" y="22582"/>
                  </a:lnTo>
                  <a:lnTo>
                    <a:pt x="652" y="22582"/>
                  </a:lnTo>
                  <a:lnTo>
                    <a:pt x="604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7114650" y="2511959"/>
              <a:ext cx="169554" cy="202985"/>
            </a:xfrm>
            <a:custGeom>
              <a:avLst/>
              <a:gdLst/>
              <a:ahLst/>
              <a:cxnLst/>
              <a:rect l="l" t="t" r="r" b="b"/>
              <a:pathLst>
                <a:path w="4022" h="4815" extrusionOk="0">
                  <a:moveTo>
                    <a:pt x="1587" y="0"/>
                  </a:moveTo>
                  <a:lnTo>
                    <a:pt x="1058" y="1481"/>
                  </a:lnTo>
                  <a:lnTo>
                    <a:pt x="0" y="2169"/>
                  </a:lnTo>
                  <a:lnTo>
                    <a:pt x="106" y="2963"/>
                  </a:lnTo>
                  <a:lnTo>
                    <a:pt x="4022" y="4815"/>
                  </a:lnTo>
                  <a:lnTo>
                    <a:pt x="3440" y="952"/>
                  </a:lnTo>
                  <a:close/>
                </a:path>
              </a:pathLst>
            </a:custGeom>
            <a:solidFill>
              <a:schemeClr val="dk2"/>
            </a:solidFill>
            <a:ln w="9525" cap="flat" cmpd="sng">
              <a:solidFill>
                <a:schemeClr val="dk2"/>
              </a:solidFill>
              <a:prstDash val="solid"/>
              <a:round/>
              <a:headEnd type="none" w="med" len="med"/>
              <a:tailEnd type="none" w="med" len="med"/>
            </a:ln>
          </p:spPr>
        </p:sp>
        <p:grpSp>
          <p:nvGrpSpPr>
            <p:cNvPr id="868" name="Google Shape;868;p31"/>
            <p:cNvGrpSpPr/>
            <p:nvPr/>
          </p:nvGrpSpPr>
          <p:grpSpPr>
            <a:xfrm>
              <a:off x="6988000" y="2125378"/>
              <a:ext cx="244243" cy="467604"/>
              <a:chOff x="5990537" y="2792332"/>
              <a:chExt cx="144842" cy="277301"/>
            </a:xfrm>
          </p:grpSpPr>
          <p:sp>
            <p:nvSpPr>
              <p:cNvPr id="869" name="Google Shape;869;p31"/>
              <p:cNvSpPr/>
              <p:nvPr/>
            </p:nvSpPr>
            <p:spPr>
              <a:xfrm>
                <a:off x="6003630" y="2839324"/>
                <a:ext cx="126341" cy="230309"/>
              </a:xfrm>
              <a:custGeom>
                <a:avLst/>
                <a:gdLst/>
                <a:ahLst/>
                <a:cxnLst/>
                <a:rect l="l" t="t" r="r" b="b"/>
                <a:pathLst>
                  <a:path w="4111" h="7494" extrusionOk="0">
                    <a:moveTo>
                      <a:pt x="3509" y="0"/>
                    </a:moveTo>
                    <a:lnTo>
                      <a:pt x="1780" y="401"/>
                    </a:lnTo>
                    <a:cubicBezTo>
                      <a:pt x="677" y="652"/>
                      <a:pt x="1" y="1754"/>
                      <a:pt x="251" y="2832"/>
                    </a:cubicBezTo>
                    <a:lnTo>
                      <a:pt x="427" y="3484"/>
                    </a:lnTo>
                    <a:cubicBezTo>
                      <a:pt x="477" y="3759"/>
                      <a:pt x="602" y="3985"/>
                      <a:pt x="752" y="4186"/>
                    </a:cubicBezTo>
                    <a:lnTo>
                      <a:pt x="402" y="5815"/>
                    </a:lnTo>
                    <a:cubicBezTo>
                      <a:pt x="226" y="6566"/>
                      <a:pt x="727" y="7343"/>
                      <a:pt x="1504" y="7469"/>
                    </a:cubicBezTo>
                    <a:cubicBezTo>
                      <a:pt x="1588" y="7485"/>
                      <a:pt x="1672" y="7494"/>
                      <a:pt x="1754" y="7494"/>
                    </a:cubicBezTo>
                    <a:cubicBezTo>
                      <a:pt x="2411" y="7494"/>
                      <a:pt x="2997" y="6981"/>
                      <a:pt x="3108" y="6291"/>
                    </a:cubicBezTo>
                    <a:lnTo>
                      <a:pt x="3359" y="4461"/>
                    </a:lnTo>
                    <a:cubicBezTo>
                      <a:pt x="3860" y="4035"/>
                      <a:pt x="4111" y="3358"/>
                      <a:pt x="3935" y="2682"/>
                    </a:cubicBezTo>
                    <a:lnTo>
                      <a:pt x="3509"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1"/>
              <p:cNvSpPr/>
              <p:nvPr/>
            </p:nvSpPr>
            <p:spPr>
              <a:xfrm>
                <a:off x="5990537" y="2792332"/>
                <a:ext cx="144842" cy="168476"/>
              </a:xfrm>
              <a:custGeom>
                <a:avLst/>
                <a:gdLst/>
                <a:ahLst/>
                <a:cxnLst/>
                <a:rect l="l" t="t" r="r" b="b"/>
                <a:pathLst>
                  <a:path w="4713" h="5482" extrusionOk="0">
                    <a:moveTo>
                      <a:pt x="3608" y="1"/>
                    </a:moveTo>
                    <a:cubicBezTo>
                      <a:pt x="3312" y="1"/>
                      <a:pt x="3017" y="100"/>
                      <a:pt x="2783" y="276"/>
                    </a:cubicBezTo>
                    <a:cubicBezTo>
                      <a:pt x="2582" y="426"/>
                      <a:pt x="2407" y="627"/>
                      <a:pt x="2181" y="752"/>
                    </a:cubicBezTo>
                    <a:cubicBezTo>
                      <a:pt x="1780" y="978"/>
                      <a:pt x="1304" y="877"/>
                      <a:pt x="903" y="1128"/>
                    </a:cubicBezTo>
                    <a:cubicBezTo>
                      <a:pt x="652" y="1303"/>
                      <a:pt x="427" y="1604"/>
                      <a:pt x="376" y="1905"/>
                    </a:cubicBezTo>
                    <a:cubicBezTo>
                      <a:pt x="351" y="2156"/>
                      <a:pt x="376" y="2406"/>
                      <a:pt x="326" y="2632"/>
                    </a:cubicBezTo>
                    <a:cubicBezTo>
                      <a:pt x="276" y="2933"/>
                      <a:pt x="51" y="3183"/>
                      <a:pt x="26" y="3509"/>
                    </a:cubicBezTo>
                    <a:cubicBezTo>
                      <a:pt x="1" y="3710"/>
                      <a:pt x="101" y="3910"/>
                      <a:pt x="176" y="4111"/>
                    </a:cubicBezTo>
                    <a:cubicBezTo>
                      <a:pt x="276" y="4411"/>
                      <a:pt x="402" y="4687"/>
                      <a:pt x="502" y="4963"/>
                    </a:cubicBezTo>
                    <a:cubicBezTo>
                      <a:pt x="552" y="5113"/>
                      <a:pt x="602" y="5464"/>
                      <a:pt x="828" y="5464"/>
                    </a:cubicBezTo>
                    <a:cubicBezTo>
                      <a:pt x="855" y="5476"/>
                      <a:pt x="882" y="5481"/>
                      <a:pt x="907" y="5481"/>
                    </a:cubicBezTo>
                    <a:cubicBezTo>
                      <a:pt x="1212" y="5481"/>
                      <a:pt x="1402" y="4718"/>
                      <a:pt x="1379" y="4486"/>
                    </a:cubicBezTo>
                    <a:cubicBezTo>
                      <a:pt x="1304" y="3760"/>
                      <a:pt x="1204" y="2832"/>
                      <a:pt x="2056" y="2557"/>
                    </a:cubicBezTo>
                    <a:cubicBezTo>
                      <a:pt x="2356" y="2456"/>
                      <a:pt x="2707" y="2456"/>
                      <a:pt x="3033" y="2406"/>
                    </a:cubicBezTo>
                    <a:cubicBezTo>
                      <a:pt x="3384" y="2331"/>
                      <a:pt x="3735" y="2206"/>
                      <a:pt x="4011" y="1980"/>
                    </a:cubicBezTo>
                    <a:cubicBezTo>
                      <a:pt x="4211" y="1830"/>
                      <a:pt x="4361" y="1654"/>
                      <a:pt x="4487" y="1454"/>
                    </a:cubicBezTo>
                    <a:cubicBezTo>
                      <a:pt x="4637" y="1178"/>
                      <a:pt x="4712" y="877"/>
                      <a:pt x="4612" y="577"/>
                    </a:cubicBezTo>
                    <a:cubicBezTo>
                      <a:pt x="4487" y="276"/>
                      <a:pt x="4186" y="75"/>
                      <a:pt x="3860" y="25"/>
                    </a:cubicBezTo>
                    <a:cubicBezTo>
                      <a:pt x="3777" y="9"/>
                      <a:pt x="3693" y="1"/>
                      <a:pt x="360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6064482" y="2971017"/>
                <a:ext cx="45484" cy="44716"/>
              </a:xfrm>
              <a:custGeom>
                <a:avLst/>
                <a:gdLst/>
                <a:ahLst/>
                <a:cxnLst/>
                <a:rect l="l" t="t" r="r" b="b"/>
                <a:pathLst>
                  <a:path w="1480" h="1455" extrusionOk="0">
                    <a:moveTo>
                      <a:pt x="1479" y="1"/>
                    </a:moveTo>
                    <a:cubicBezTo>
                      <a:pt x="1125" y="89"/>
                      <a:pt x="808" y="178"/>
                      <a:pt x="458" y="178"/>
                    </a:cubicBezTo>
                    <a:cubicBezTo>
                      <a:pt x="313" y="178"/>
                      <a:pt x="162" y="163"/>
                      <a:pt x="1" y="126"/>
                    </a:cubicBezTo>
                    <a:lnTo>
                      <a:pt x="1" y="126"/>
                    </a:lnTo>
                    <a:cubicBezTo>
                      <a:pt x="402" y="602"/>
                      <a:pt x="903" y="953"/>
                      <a:pt x="1229" y="1454"/>
                    </a:cubicBezTo>
                    <a:lnTo>
                      <a:pt x="1354" y="502"/>
                    </a:lnTo>
                    <a:cubicBezTo>
                      <a:pt x="1379" y="327"/>
                      <a:pt x="1429" y="176"/>
                      <a:pt x="14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1"/>
              <p:cNvSpPr/>
              <p:nvPr/>
            </p:nvSpPr>
            <p:spPr>
              <a:xfrm>
                <a:off x="6082983" y="2929434"/>
                <a:ext cx="28520" cy="18993"/>
              </a:xfrm>
              <a:custGeom>
                <a:avLst/>
                <a:gdLst/>
                <a:ahLst/>
                <a:cxnLst/>
                <a:rect l="l" t="t" r="r" b="b"/>
                <a:pathLst>
                  <a:path w="928" h="618" extrusionOk="0">
                    <a:moveTo>
                      <a:pt x="902" y="0"/>
                    </a:moveTo>
                    <a:cubicBezTo>
                      <a:pt x="902" y="0"/>
                      <a:pt x="877" y="25"/>
                      <a:pt x="902" y="25"/>
                    </a:cubicBezTo>
                    <a:lnTo>
                      <a:pt x="0" y="276"/>
                    </a:lnTo>
                    <a:cubicBezTo>
                      <a:pt x="25" y="426"/>
                      <a:pt x="150" y="577"/>
                      <a:pt x="301" y="602"/>
                    </a:cubicBezTo>
                    <a:cubicBezTo>
                      <a:pt x="338" y="613"/>
                      <a:pt x="376" y="618"/>
                      <a:pt x="413" y="618"/>
                    </a:cubicBezTo>
                    <a:cubicBezTo>
                      <a:pt x="548" y="618"/>
                      <a:pt x="673" y="550"/>
                      <a:pt x="752" y="452"/>
                    </a:cubicBezTo>
                    <a:cubicBezTo>
                      <a:pt x="852" y="351"/>
                      <a:pt x="927" y="176"/>
                      <a:pt x="9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73" name="Google Shape;873;p31"/>
          <p:cNvCxnSpPr/>
          <p:nvPr/>
        </p:nvCxnSpPr>
        <p:spPr>
          <a:xfrm>
            <a:off x="3613800" y="4604000"/>
            <a:ext cx="5530200" cy="0"/>
          </a:xfrm>
          <a:prstGeom prst="straightConnector1">
            <a:avLst/>
          </a:prstGeom>
          <a:noFill/>
          <a:ln w="19050" cap="flat" cmpd="sng">
            <a:solidFill>
              <a:schemeClr val="dk1"/>
            </a:solidFill>
            <a:prstDash val="solid"/>
            <a:round/>
            <a:headEnd type="none" w="med" len="med"/>
            <a:tailEnd type="none" w="med" len="med"/>
          </a:ln>
        </p:spPr>
      </p:cxnSp>
      <p:grpSp>
        <p:nvGrpSpPr>
          <p:cNvPr id="874" name="Google Shape;874;p31"/>
          <p:cNvGrpSpPr/>
          <p:nvPr/>
        </p:nvGrpSpPr>
        <p:grpSpPr>
          <a:xfrm>
            <a:off x="6654800" y="3474"/>
            <a:ext cx="711420" cy="1050883"/>
            <a:chOff x="6034650" y="3474"/>
            <a:chExt cx="711420" cy="1050883"/>
          </a:xfrm>
        </p:grpSpPr>
        <p:sp>
          <p:nvSpPr>
            <p:cNvPr id="875" name="Google Shape;875;p31"/>
            <p:cNvSpPr/>
            <p:nvPr/>
          </p:nvSpPr>
          <p:spPr>
            <a:xfrm>
              <a:off x="6289987" y="853551"/>
              <a:ext cx="200747" cy="200806"/>
            </a:xfrm>
            <a:custGeom>
              <a:avLst/>
              <a:gdLst/>
              <a:ahLst/>
              <a:cxnLst/>
              <a:rect l="l" t="t" r="r" b="b"/>
              <a:pathLst>
                <a:path w="3409" h="3410" extrusionOk="0">
                  <a:moveTo>
                    <a:pt x="1704" y="1"/>
                  </a:moveTo>
                  <a:cubicBezTo>
                    <a:pt x="752" y="1"/>
                    <a:pt x="0" y="752"/>
                    <a:pt x="0" y="1705"/>
                  </a:cubicBezTo>
                  <a:cubicBezTo>
                    <a:pt x="0" y="2657"/>
                    <a:pt x="752" y="3409"/>
                    <a:pt x="1704" y="3409"/>
                  </a:cubicBezTo>
                  <a:cubicBezTo>
                    <a:pt x="2657" y="3409"/>
                    <a:pt x="3409" y="2657"/>
                    <a:pt x="3409" y="1705"/>
                  </a:cubicBezTo>
                  <a:cubicBezTo>
                    <a:pt x="3409" y="752"/>
                    <a:pt x="2657" y="1"/>
                    <a:pt x="1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6034650" y="558356"/>
              <a:ext cx="711420" cy="358743"/>
            </a:xfrm>
            <a:custGeom>
              <a:avLst/>
              <a:gdLst/>
              <a:ahLst/>
              <a:cxnLst/>
              <a:rect l="l" t="t" r="r" b="b"/>
              <a:pathLst>
                <a:path w="12081" h="6092" extrusionOk="0">
                  <a:moveTo>
                    <a:pt x="6041" y="1"/>
                  </a:moveTo>
                  <a:cubicBezTo>
                    <a:pt x="2707" y="1"/>
                    <a:pt x="0" y="2708"/>
                    <a:pt x="0" y="6041"/>
                  </a:cubicBezTo>
                  <a:lnTo>
                    <a:pt x="0" y="6091"/>
                  </a:lnTo>
                  <a:lnTo>
                    <a:pt x="12081" y="6091"/>
                  </a:lnTo>
                  <a:lnTo>
                    <a:pt x="12081" y="6041"/>
                  </a:lnTo>
                  <a:cubicBezTo>
                    <a:pt x="12081" y="2708"/>
                    <a:pt x="9374" y="1"/>
                    <a:pt x="6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6390331" y="3474"/>
              <a:ext cx="59" cy="554956"/>
            </a:xfrm>
            <a:custGeom>
              <a:avLst/>
              <a:gdLst/>
              <a:ahLst/>
              <a:cxnLst/>
              <a:rect l="l" t="t" r="r" b="b"/>
              <a:pathLst>
                <a:path w="1" h="9424" fill="none" extrusionOk="0">
                  <a:moveTo>
                    <a:pt x="0" y="0"/>
                  </a:moveTo>
                  <a:lnTo>
                    <a:pt x="0" y="9424"/>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8" name="Google Shape;878;p31"/>
          <p:cNvCxnSpPr/>
          <p:nvPr/>
        </p:nvCxnSpPr>
        <p:spPr>
          <a:xfrm>
            <a:off x="946617" y="2239500"/>
            <a:ext cx="1732800" cy="0"/>
          </a:xfrm>
          <a:prstGeom prst="straightConnector1">
            <a:avLst/>
          </a:prstGeom>
          <a:noFill/>
          <a:ln w="19050" cap="flat" cmpd="sng">
            <a:solidFill>
              <a:schemeClr val="dk1"/>
            </a:solidFill>
            <a:prstDash val="solid"/>
            <a:round/>
            <a:headEnd type="none" w="med" len="med"/>
            <a:tailEnd type="none" w="med" len="med"/>
          </a:ln>
        </p:spPr>
      </p:cxnSp>
      <p:grpSp>
        <p:nvGrpSpPr>
          <p:cNvPr id="879" name="Google Shape;879;p31"/>
          <p:cNvGrpSpPr/>
          <p:nvPr/>
        </p:nvGrpSpPr>
        <p:grpSpPr>
          <a:xfrm>
            <a:off x="5620389" y="2174544"/>
            <a:ext cx="979405" cy="2692853"/>
            <a:chOff x="5620389" y="1910926"/>
            <a:chExt cx="979405" cy="2692853"/>
          </a:xfrm>
        </p:grpSpPr>
        <p:sp>
          <p:nvSpPr>
            <p:cNvPr id="880" name="Google Shape;880;p31"/>
            <p:cNvSpPr/>
            <p:nvPr/>
          </p:nvSpPr>
          <p:spPr>
            <a:xfrm>
              <a:off x="6162017" y="4173678"/>
              <a:ext cx="155945" cy="284578"/>
            </a:xfrm>
            <a:custGeom>
              <a:avLst/>
              <a:gdLst/>
              <a:ahLst/>
              <a:cxnLst/>
              <a:rect l="l" t="t" r="r" b="b"/>
              <a:pathLst>
                <a:path w="3009" h="5491" extrusionOk="0">
                  <a:moveTo>
                    <a:pt x="1331" y="0"/>
                  </a:moveTo>
                  <a:cubicBezTo>
                    <a:pt x="899" y="0"/>
                    <a:pt x="570" y="188"/>
                    <a:pt x="427" y="579"/>
                  </a:cubicBezTo>
                  <a:cubicBezTo>
                    <a:pt x="1" y="1732"/>
                    <a:pt x="527" y="3962"/>
                    <a:pt x="828" y="5290"/>
                  </a:cubicBezTo>
                  <a:cubicBezTo>
                    <a:pt x="1007" y="5271"/>
                    <a:pt x="1189" y="5262"/>
                    <a:pt x="1374" y="5262"/>
                  </a:cubicBezTo>
                  <a:cubicBezTo>
                    <a:pt x="1912" y="5262"/>
                    <a:pt x="2467" y="5342"/>
                    <a:pt x="3008" y="5491"/>
                  </a:cubicBezTo>
                  <a:cubicBezTo>
                    <a:pt x="3008" y="4238"/>
                    <a:pt x="2983" y="3010"/>
                    <a:pt x="2908" y="1757"/>
                  </a:cubicBezTo>
                  <a:cubicBezTo>
                    <a:pt x="2883" y="930"/>
                    <a:pt x="2557" y="178"/>
                    <a:pt x="1630" y="27"/>
                  </a:cubicBezTo>
                  <a:cubicBezTo>
                    <a:pt x="1526" y="9"/>
                    <a:pt x="1426" y="0"/>
                    <a:pt x="133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5756794" y="2952722"/>
              <a:ext cx="619582" cy="1379561"/>
            </a:xfrm>
            <a:custGeom>
              <a:avLst/>
              <a:gdLst/>
              <a:ahLst/>
              <a:cxnLst/>
              <a:rect l="l" t="t" r="r" b="b"/>
              <a:pathLst>
                <a:path w="11955" h="26619" extrusionOk="0">
                  <a:moveTo>
                    <a:pt x="3842" y="0"/>
                  </a:moveTo>
                  <a:cubicBezTo>
                    <a:pt x="3521" y="0"/>
                    <a:pt x="3201" y="53"/>
                    <a:pt x="2907" y="178"/>
                  </a:cubicBezTo>
                  <a:cubicBezTo>
                    <a:pt x="2005" y="554"/>
                    <a:pt x="1303" y="1280"/>
                    <a:pt x="551" y="1907"/>
                  </a:cubicBezTo>
                  <a:cubicBezTo>
                    <a:pt x="451" y="2408"/>
                    <a:pt x="351" y="2909"/>
                    <a:pt x="251" y="3386"/>
                  </a:cubicBezTo>
                  <a:cubicBezTo>
                    <a:pt x="0" y="4564"/>
                    <a:pt x="326" y="5942"/>
                    <a:pt x="902" y="6970"/>
                  </a:cubicBezTo>
                  <a:cubicBezTo>
                    <a:pt x="1103" y="7371"/>
                    <a:pt x="1353" y="7722"/>
                    <a:pt x="1529" y="8123"/>
                  </a:cubicBezTo>
                  <a:cubicBezTo>
                    <a:pt x="1779" y="8749"/>
                    <a:pt x="1830" y="9426"/>
                    <a:pt x="2030" y="10052"/>
                  </a:cubicBezTo>
                  <a:cubicBezTo>
                    <a:pt x="2231" y="10679"/>
                    <a:pt x="2556" y="11230"/>
                    <a:pt x="2857" y="11807"/>
                  </a:cubicBezTo>
                  <a:cubicBezTo>
                    <a:pt x="4060" y="13962"/>
                    <a:pt x="5489" y="16519"/>
                    <a:pt x="5764" y="19000"/>
                  </a:cubicBezTo>
                  <a:cubicBezTo>
                    <a:pt x="5840" y="19802"/>
                    <a:pt x="5714" y="20679"/>
                    <a:pt x="5689" y="21481"/>
                  </a:cubicBezTo>
                  <a:cubicBezTo>
                    <a:pt x="5639" y="22408"/>
                    <a:pt x="6090" y="23110"/>
                    <a:pt x="6191" y="23987"/>
                  </a:cubicBezTo>
                  <a:cubicBezTo>
                    <a:pt x="6291" y="24814"/>
                    <a:pt x="6291" y="25692"/>
                    <a:pt x="6266" y="26544"/>
                  </a:cubicBezTo>
                  <a:cubicBezTo>
                    <a:pt x="6266" y="26569"/>
                    <a:pt x="6291" y="26619"/>
                    <a:pt x="6341" y="26619"/>
                  </a:cubicBezTo>
                  <a:lnTo>
                    <a:pt x="11704" y="26619"/>
                  </a:lnTo>
                  <a:cubicBezTo>
                    <a:pt x="11729" y="26619"/>
                    <a:pt x="11754" y="26594"/>
                    <a:pt x="11754" y="26544"/>
                  </a:cubicBezTo>
                  <a:cubicBezTo>
                    <a:pt x="11830" y="25992"/>
                    <a:pt x="11855" y="25516"/>
                    <a:pt x="11855" y="25516"/>
                  </a:cubicBezTo>
                  <a:cubicBezTo>
                    <a:pt x="11955" y="24739"/>
                    <a:pt x="11955" y="24088"/>
                    <a:pt x="11754" y="23336"/>
                  </a:cubicBezTo>
                  <a:cubicBezTo>
                    <a:pt x="11654" y="23010"/>
                    <a:pt x="11579" y="22684"/>
                    <a:pt x="11504" y="22358"/>
                  </a:cubicBezTo>
                  <a:cubicBezTo>
                    <a:pt x="11404" y="21832"/>
                    <a:pt x="11353" y="21306"/>
                    <a:pt x="11303" y="20779"/>
                  </a:cubicBezTo>
                  <a:cubicBezTo>
                    <a:pt x="11228" y="20002"/>
                    <a:pt x="11228" y="19200"/>
                    <a:pt x="11153" y="18423"/>
                  </a:cubicBezTo>
                  <a:cubicBezTo>
                    <a:pt x="11078" y="17646"/>
                    <a:pt x="10952" y="16869"/>
                    <a:pt x="10827" y="16118"/>
                  </a:cubicBezTo>
                  <a:cubicBezTo>
                    <a:pt x="10426" y="13812"/>
                    <a:pt x="10025" y="11481"/>
                    <a:pt x="9474" y="9200"/>
                  </a:cubicBezTo>
                  <a:cubicBezTo>
                    <a:pt x="9198" y="8072"/>
                    <a:pt x="8872" y="6920"/>
                    <a:pt x="8496" y="5817"/>
                  </a:cubicBezTo>
                  <a:cubicBezTo>
                    <a:pt x="8045" y="4488"/>
                    <a:pt x="7494" y="3210"/>
                    <a:pt x="6792" y="1982"/>
                  </a:cubicBezTo>
                  <a:cubicBezTo>
                    <a:pt x="6366" y="1255"/>
                    <a:pt x="5865" y="478"/>
                    <a:pt x="4988" y="203"/>
                  </a:cubicBezTo>
                  <a:cubicBezTo>
                    <a:pt x="4630" y="79"/>
                    <a:pt x="4234" y="0"/>
                    <a:pt x="384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6097080" y="2305370"/>
              <a:ext cx="502714" cy="862129"/>
            </a:xfrm>
            <a:custGeom>
              <a:avLst/>
              <a:gdLst/>
              <a:ahLst/>
              <a:cxnLst/>
              <a:rect l="l" t="t" r="r" b="b"/>
              <a:pathLst>
                <a:path w="9700" h="16635" extrusionOk="0">
                  <a:moveTo>
                    <a:pt x="1617" y="0"/>
                  </a:moveTo>
                  <a:cubicBezTo>
                    <a:pt x="1143" y="0"/>
                    <a:pt x="668" y="230"/>
                    <a:pt x="427" y="639"/>
                  </a:cubicBezTo>
                  <a:cubicBezTo>
                    <a:pt x="0" y="1365"/>
                    <a:pt x="401" y="1992"/>
                    <a:pt x="552" y="2719"/>
                  </a:cubicBezTo>
                  <a:cubicBezTo>
                    <a:pt x="777" y="3721"/>
                    <a:pt x="953" y="4724"/>
                    <a:pt x="1153" y="5726"/>
                  </a:cubicBezTo>
                  <a:cubicBezTo>
                    <a:pt x="1279" y="6428"/>
                    <a:pt x="1429" y="7105"/>
                    <a:pt x="1655" y="7781"/>
                  </a:cubicBezTo>
                  <a:cubicBezTo>
                    <a:pt x="2532" y="10363"/>
                    <a:pt x="5138" y="12218"/>
                    <a:pt x="5489" y="14974"/>
                  </a:cubicBezTo>
                  <a:cubicBezTo>
                    <a:pt x="5564" y="15375"/>
                    <a:pt x="5665" y="15802"/>
                    <a:pt x="6016" y="15977"/>
                  </a:cubicBezTo>
                  <a:cubicBezTo>
                    <a:pt x="6141" y="16052"/>
                    <a:pt x="6266" y="16077"/>
                    <a:pt x="6417" y="16127"/>
                  </a:cubicBezTo>
                  <a:cubicBezTo>
                    <a:pt x="7068" y="16253"/>
                    <a:pt x="7745" y="16403"/>
                    <a:pt x="8422" y="16553"/>
                  </a:cubicBezTo>
                  <a:cubicBezTo>
                    <a:pt x="8587" y="16598"/>
                    <a:pt x="8761" y="16635"/>
                    <a:pt x="8934" y="16635"/>
                  </a:cubicBezTo>
                  <a:cubicBezTo>
                    <a:pt x="9049" y="16635"/>
                    <a:pt x="9163" y="16619"/>
                    <a:pt x="9274" y="16578"/>
                  </a:cubicBezTo>
                  <a:cubicBezTo>
                    <a:pt x="9524" y="16453"/>
                    <a:pt x="9700" y="16077"/>
                    <a:pt x="9524" y="15852"/>
                  </a:cubicBezTo>
                  <a:cubicBezTo>
                    <a:pt x="9449" y="15776"/>
                    <a:pt x="9324" y="15726"/>
                    <a:pt x="9199" y="15676"/>
                  </a:cubicBezTo>
                  <a:cubicBezTo>
                    <a:pt x="8697" y="15501"/>
                    <a:pt x="7695" y="15350"/>
                    <a:pt x="7369" y="14899"/>
                  </a:cubicBezTo>
                  <a:cubicBezTo>
                    <a:pt x="7043" y="14448"/>
                    <a:pt x="7118" y="13796"/>
                    <a:pt x="6993" y="13270"/>
                  </a:cubicBezTo>
                  <a:cubicBezTo>
                    <a:pt x="6993" y="13270"/>
                    <a:pt x="6993" y="13245"/>
                    <a:pt x="6993" y="13245"/>
                  </a:cubicBezTo>
                  <a:cubicBezTo>
                    <a:pt x="6843" y="12644"/>
                    <a:pt x="6542" y="12067"/>
                    <a:pt x="6391" y="11466"/>
                  </a:cubicBezTo>
                  <a:cubicBezTo>
                    <a:pt x="6091" y="10263"/>
                    <a:pt x="5965" y="8909"/>
                    <a:pt x="5138" y="7932"/>
                  </a:cubicBezTo>
                  <a:cubicBezTo>
                    <a:pt x="4888" y="7631"/>
                    <a:pt x="4587" y="7355"/>
                    <a:pt x="4437" y="7004"/>
                  </a:cubicBezTo>
                  <a:cubicBezTo>
                    <a:pt x="4336" y="6679"/>
                    <a:pt x="4361" y="6328"/>
                    <a:pt x="4386" y="5977"/>
                  </a:cubicBezTo>
                  <a:cubicBezTo>
                    <a:pt x="4462" y="4674"/>
                    <a:pt x="4111" y="3571"/>
                    <a:pt x="3710" y="2368"/>
                  </a:cubicBezTo>
                  <a:cubicBezTo>
                    <a:pt x="3409" y="1516"/>
                    <a:pt x="3058" y="438"/>
                    <a:pt x="2106" y="87"/>
                  </a:cubicBezTo>
                  <a:cubicBezTo>
                    <a:pt x="1950" y="29"/>
                    <a:pt x="1784" y="0"/>
                    <a:pt x="1617"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5702222" y="4245197"/>
              <a:ext cx="165015" cy="272813"/>
            </a:xfrm>
            <a:custGeom>
              <a:avLst/>
              <a:gdLst/>
              <a:ahLst/>
              <a:cxnLst/>
              <a:rect l="l" t="t" r="r" b="b"/>
              <a:pathLst>
                <a:path w="3184" h="5264" extrusionOk="0">
                  <a:moveTo>
                    <a:pt x="1883" y="0"/>
                  </a:moveTo>
                  <a:cubicBezTo>
                    <a:pt x="1448" y="0"/>
                    <a:pt x="1073" y="202"/>
                    <a:pt x="802" y="577"/>
                  </a:cubicBezTo>
                  <a:cubicBezTo>
                    <a:pt x="76" y="1680"/>
                    <a:pt x="25" y="3810"/>
                    <a:pt x="0" y="5088"/>
                  </a:cubicBezTo>
                  <a:cubicBezTo>
                    <a:pt x="205" y="5067"/>
                    <a:pt x="412" y="5055"/>
                    <a:pt x="619" y="5055"/>
                  </a:cubicBezTo>
                  <a:cubicBezTo>
                    <a:pt x="1124" y="5055"/>
                    <a:pt x="1634" y="5122"/>
                    <a:pt x="2131" y="5264"/>
                  </a:cubicBezTo>
                  <a:cubicBezTo>
                    <a:pt x="2431" y="4086"/>
                    <a:pt x="2732" y="2883"/>
                    <a:pt x="3008" y="1680"/>
                  </a:cubicBezTo>
                  <a:cubicBezTo>
                    <a:pt x="3183" y="903"/>
                    <a:pt x="3058" y="176"/>
                    <a:pt x="2156" y="26"/>
                  </a:cubicBezTo>
                  <a:cubicBezTo>
                    <a:pt x="2063" y="9"/>
                    <a:pt x="1972" y="0"/>
                    <a:pt x="188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1"/>
            <p:cNvSpPr/>
            <p:nvPr/>
          </p:nvSpPr>
          <p:spPr>
            <a:xfrm>
              <a:off x="5682735" y="4452913"/>
              <a:ext cx="335160" cy="150866"/>
            </a:xfrm>
            <a:custGeom>
              <a:avLst/>
              <a:gdLst/>
              <a:ahLst/>
              <a:cxnLst/>
              <a:rect l="l" t="t" r="r" b="b"/>
              <a:pathLst>
                <a:path w="6467" h="2911" extrusionOk="0">
                  <a:moveTo>
                    <a:pt x="2944" y="1"/>
                  </a:moveTo>
                  <a:cubicBezTo>
                    <a:pt x="2865" y="1"/>
                    <a:pt x="2729" y="180"/>
                    <a:pt x="2682" y="203"/>
                  </a:cubicBezTo>
                  <a:cubicBezTo>
                    <a:pt x="2582" y="278"/>
                    <a:pt x="2482" y="354"/>
                    <a:pt x="2356" y="404"/>
                  </a:cubicBezTo>
                  <a:cubicBezTo>
                    <a:pt x="2131" y="504"/>
                    <a:pt x="1880" y="554"/>
                    <a:pt x="1630" y="579"/>
                  </a:cubicBezTo>
                  <a:cubicBezTo>
                    <a:pt x="1564" y="587"/>
                    <a:pt x="1497" y="590"/>
                    <a:pt x="1429" y="590"/>
                  </a:cubicBezTo>
                  <a:cubicBezTo>
                    <a:pt x="1052" y="590"/>
                    <a:pt x="637" y="481"/>
                    <a:pt x="276" y="354"/>
                  </a:cubicBezTo>
                  <a:cubicBezTo>
                    <a:pt x="276" y="704"/>
                    <a:pt x="226" y="1055"/>
                    <a:pt x="151" y="1406"/>
                  </a:cubicBezTo>
                  <a:cubicBezTo>
                    <a:pt x="51" y="1807"/>
                    <a:pt x="0" y="2258"/>
                    <a:pt x="376" y="2509"/>
                  </a:cubicBezTo>
                  <a:cubicBezTo>
                    <a:pt x="677" y="2735"/>
                    <a:pt x="1103" y="2785"/>
                    <a:pt x="1479" y="2810"/>
                  </a:cubicBezTo>
                  <a:cubicBezTo>
                    <a:pt x="2381" y="2860"/>
                    <a:pt x="3309" y="2910"/>
                    <a:pt x="4211" y="2910"/>
                  </a:cubicBezTo>
                  <a:lnTo>
                    <a:pt x="4386" y="2910"/>
                  </a:lnTo>
                  <a:cubicBezTo>
                    <a:pt x="4988" y="2910"/>
                    <a:pt x="5589" y="2885"/>
                    <a:pt x="6116" y="2559"/>
                  </a:cubicBezTo>
                  <a:cubicBezTo>
                    <a:pt x="6116" y="2559"/>
                    <a:pt x="6141" y="2534"/>
                    <a:pt x="6141" y="2534"/>
                  </a:cubicBezTo>
                  <a:cubicBezTo>
                    <a:pt x="6341" y="2409"/>
                    <a:pt x="6467" y="2208"/>
                    <a:pt x="6467" y="1983"/>
                  </a:cubicBezTo>
                  <a:cubicBezTo>
                    <a:pt x="6467" y="1782"/>
                    <a:pt x="6316" y="1607"/>
                    <a:pt x="6141" y="1481"/>
                  </a:cubicBezTo>
                  <a:cubicBezTo>
                    <a:pt x="5990" y="1381"/>
                    <a:pt x="5790" y="1306"/>
                    <a:pt x="5589" y="1281"/>
                  </a:cubicBezTo>
                  <a:cubicBezTo>
                    <a:pt x="5264" y="1181"/>
                    <a:pt x="4963" y="1131"/>
                    <a:pt x="4637" y="1055"/>
                  </a:cubicBezTo>
                  <a:cubicBezTo>
                    <a:pt x="4411" y="1030"/>
                    <a:pt x="4186" y="980"/>
                    <a:pt x="3960" y="905"/>
                  </a:cubicBezTo>
                  <a:cubicBezTo>
                    <a:pt x="3735" y="830"/>
                    <a:pt x="3509" y="679"/>
                    <a:pt x="3334" y="529"/>
                  </a:cubicBezTo>
                  <a:cubicBezTo>
                    <a:pt x="3234" y="429"/>
                    <a:pt x="3158" y="329"/>
                    <a:pt x="3083" y="228"/>
                  </a:cubicBezTo>
                  <a:cubicBezTo>
                    <a:pt x="3058" y="178"/>
                    <a:pt x="3008" y="28"/>
                    <a:pt x="2958" y="3"/>
                  </a:cubicBezTo>
                  <a:cubicBezTo>
                    <a:pt x="2953" y="1"/>
                    <a:pt x="2949" y="1"/>
                    <a:pt x="294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6173730" y="4409846"/>
              <a:ext cx="315673" cy="140242"/>
            </a:xfrm>
            <a:custGeom>
              <a:avLst/>
              <a:gdLst/>
              <a:ahLst/>
              <a:cxnLst/>
              <a:rect l="l" t="t" r="r" b="b"/>
              <a:pathLst>
                <a:path w="6091" h="2706" extrusionOk="0">
                  <a:moveTo>
                    <a:pt x="2840" y="0"/>
                  </a:moveTo>
                  <a:cubicBezTo>
                    <a:pt x="2772" y="0"/>
                    <a:pt x="2694" y="45"/>
                    <a:pt x="2632" y="107"/>
                  </a:cubicBezTo>
                  <a:cubicBezTo>
                    <a:pt x="2456" y="232"/>
                    <a:pt x="2231" y="282"/>
                    <a:pt x="2030" y="307"/>
                  </a:cubicBezTo>
                  <a:cubicBezTo>
                    <a:pt x="1790" y="349"/>
                    <a:pt x="1549" y="369"/>
                    <a:pt x="1308" y="369"/>
                  </a:cubicBezTo>
                  <a:cubicBezTo>
                    <a:pt x="973" y="369"/>
                    <a:pt x="637" y="330"/>
                    <a:pt x="301" y="257"/>
                  </a:cubicBezTo>
                  <a:lnTo>
                    <a:pt x="301" y="257"/>
                  </a:lnTo>
                  <a:cubicBezTo>
                    <a:pt x="376" y="533"/>
                    <a:pt x="251" y="784"/>
                    <a:pt x="176" y="1059"/>
                  </a:cubicBezTo>
                  <a:cubicBezTo>
                    <a:pt x="25" y="1611"/>
                    <a:pt x="0" y="2488"/>
                    <a:pt x="702" y="2663"/>
                  </a:cubicBezTo>
                  <a:cubicBezTo>
                    <a:pt x="820" y="2693"/>
                    <a:pt x="942" y="2703"/>
                    <a:pt x="1064" y="2703"/>
                  </a:cubicBezTo>
                  <a:cubicBezTo>
                    <a:pt x="1255" y="2703"/>
                    <a:pt x="1447" y="2679"/>
                    <a:pt x="1629" y="2663"/>
                  </a:cubicBezTo>
                  <a:cubicBezTo>
                    <a:pt x="1814" y="2649"/>
                    <a:pt x="2000" y="2643"/>
                    <a:pt x="2187" y="2643"/>
                  </a:cubicBezTo>
                  <a:cubicBezTo>
                    <a:pt x="2810" y="2643"/>
                    <a:pt x="3438" y="2705"/>
                    <a:pt x="4053" y="2705"/>
                  </a:cubicBezTo>
                  <a:cubicBezTo>
                    <a:pt x="4526" y="2705"/>
                    <a:pt x="4991" y="2669"/>
                    <a:pt x="5439" y="2538"/>
                  </a:cubicBezTo>
                  <a:cubicBezTo>
                    <a:pt x="5714" y="2463"/>
                    <a:pt x="6040" y="2262"/>
                    <a:pt x="6090" y="2012"/>
                  </a:cubicBezTo>
                  <a:cubicBezTo>
                    <a:pt x="6090" y="1962"/>
                    <a:pt x="6090" y="1886"/>
                    <a:pt x="6090" y="1836"/>
                  </a:cubicBezTo>
                  <a:cubicBezTo>
                    <a:pt x="6015" y="1561"/>
                    <a:pt x="5689" y="1435"/>
                    <a:pt x="5389" y="1360"/>
                  </a:cubicBezTo>
                  <a:cubicBezTo>
                    <a:pt x="5138" y="1310"/>
                    <a:pt x="4862" y="1260"/>
                    <a:pt x="4612" y="1210"/>
                  </a:cubicBezTo>
                  <a:cubicBezTo>
                    <a:pt x="4411" y="1134"/>
                    <a:pt x="4261" y="1034"/>
                    <a:pt x="4085" y="959"/>
                  </a:cubicBezTo>
                  <a:cubicBezTo>
                    <a:pt x="3659" y="733"/>
                    <a:pt x="3283" y="558"/>
                    <a:pt x="3008" y="132"/>
                  </a:cubicBezTo>
                  <a:cubicBezTo>
                    <a:pt x="2983" y="82"/>
                    <a:pt x="2933" y="32"/>
                    <a:pt x="2882" y="7"/>
                  </a:cubicBezTo>
                  <a:cubicBezTo>
                    <a:pt x="2869" y="2"/>
                    <a:pt x="2855" y="0"/>
                    <a:pt x="28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5620389" y="2885919"/>
              <a:ext cx="435184" cy="1491039"/>
            </a:xfrm>
            <a:custGeom>
              <a:avLst/>
              <a:gdLst/>
              <a:ahLst/>
              <a:cxnLst/>
              <a:rect l="l" t="t" r="r" b="b"/>
              <a:pathLst>
                <a:path w="8397" h="28770" extrusionOk="0">
                  <a:moveTo>
                    <a:pt x="3635" y="1"/>
                  </a:moveTo>
                  <a:cubicBezTo>
                    <a:pt x="3304" y="1"/>
                    <a:pt x="2977" y="81"/>
                    <a:pt x="2682" y="264"/>
                  </a:cubicBezTo>
                  <a:cubicBezTo>
                    <a:pt x="2156" y="564"/>
                    <a:pt x="1880" y="1066"/>
                    <a:pt x="1604" y="1592"/>
                  </a:cubicBezTo>
                  <a:cubicBezTo>
                    <a:pt x="1454" y="1918"/>
                    <a:pt x="1304" y="2219"/>
                    <a:pt x="1153" y="2544"/>
                  </a:cubicBezTo>
                  <a:cubicBezTo>
                    <a:pt x="802" y="3221"/>
                    <a:pt x="477" y="3923"/>
                    <a:pt x="276" y="4650"/>
                  </a:cubicBezTo>
                  <a:cubicBezTo>
                    <a:pt x="51" y="5402"/>
                    <a:pt x="0" y="6204"/>
                    <a:pt x="201" y="6930"/>
                  </a:cubicBezTo>
                  <a:cubicBezTo>
                    <a:pt x="351" y="7407"/>
                    <a:pt x="627" y="7657"/>
                    <a:pt x="827" y="8058"/>
                  </a:cubicBezTo>
                  <a:cubicBezTo>
                    <a:pt x="1103" y="8584"/>
                    <a:pt x="1279" y="9161"/>
                    <a:pt x="1304" y="9737"/>
                  </a:cubicBezTo>
                  <a:cubicBezTo>
                    <a:pt x="1329" y="10138"/>
                    <a:pt x="1254" y="10564"/>
                    <a:pt x="1254" y="10965"/>
                  </a:cubicBezTo>
                  <a:cubicBezTo>
                    <a:pt x="1203" y="11918"/>
                    <a:pt x="1404" y="12845"/>
                    <a:pt x="1629" y="13747"/>
                  </a:cubicBezTo>
                  <a:cubicBezTo>
                    <a:pt x="1730" y="14098"/>
                    <a:pt x="1855" y="14449"/>
                    <a:pt x="1855" y="14825"/>
                  </a:cubicBezTo>
                  <a:cubicBezTo>
                    <a:pt x="1880" y="15126"/>
                    <a:pt x="1830" y="15427"/>
                    <a:pt x="1805" y="15752"/>
                  </a:cubicBezTo>
                  <a:cubicBezTo>
                    <a:pt x="1755" y="16554"/>
                    <a:pt x="1905" y="17382"/>
                    <a:pt x="1955" y="18209"/>
                  </a:cubicBezTo>
                  <a:cubicBezTo>
                    <a:pt x="2005" y="19036"/>
                    <a:pt x="1830" y="19712"/>
                    <a:pt x="1529" y="20489"/>
                  </a:cubicBezTo>
                  <a:cubicBezTo>
                    <a:pt x="1329" y="20991"/>
                    <a:pt x="1203" y="21517"/>
                    <a:pt x="1203" y="22043"/>
                  </a:cubicBezTo>
                  <a:cubicBezTo>
                    <a:pt x="1203" y="22845"/>
                    <a:pt x="1329" y="23697"/>
                    <a:pt x="1103" y="24474"/>
                  </a:cubicBezTo>
                  <a:cubicBezTo>
                    <a:pt x="1028" y="24725"/>
                    <a:pt x="928" y="24950"/>
                    <a:pt x="827" y="25176"/>
                  </a:cubicBezTo>
                  <a:cubicBezTo>
                    <a:pt x="426" y="26179"/>
                    <a:pt x="251" y="27256"/>
                    <a:pt x="101" y="28309"/>
                  </a:cubicBezTo>
                  <a:cubicBezTo>
                    <a:pt x="76" y="28359"/>
                    <a:pt x="126" y="28434"/>
                    <a:pt x="176" y="28434"/>
                  </a:cubicBezTo>
                  <a:cubicBezTo>
                    <a:pt x="552" y="28484"/>
                    <a:pt x="1830" y="28735"/>
                    <a:pt x="1930" y="28735"/>
                  </a:cubicBezTo>
                  <a:cubicBezTo>
                    <a:pt x="2128" y="28760"/>
                    <a:pt x="2322" y="28770"/>
                    <a:pt x="2513" y="28770"/>
                  </a:cubicBezTo>
                  <a:cubicBezTo>
                    <a:pt x="3155" y="28770"/>
                    <a:pt x="3769" y="28661"/>
                    <a:pt x="4389" y="28661"/>
                  </a:cubicBezTo>
                  <a:cubicBezTo>
                    <a:pt x="4686" y="28661"/>
                    <a:pt x="4984" y="28686"/>
                    <a:pt x="5289" y="28760"/>
                  </a:cubicBezTo>
                  <a:cubicBezTo>
                    <a:pt x="5339" y="28760"/>
                    <a:pt x="5389" y="28735"/>
                    <a:pt x="5414" y="28685"/>
                  </a:cubicBezTo>
                  <a:cubicBezTo>
                    <a:pt x="6291" y="26279"/>
                    <a:pt x="6968" y="23823"/>
                    <a:pt x="7419" y="21316"/>
                  </a:cubicBezTo>
                  <a:cubicBezTo>
                    <a:pt x="7569" y="20590"/>
                    <a:pt x="7469" y="19888"/>
                    <a:pt x="7494" y="19186"/>
                  </a:cubicBezTo>
                  <a:cubicBezTo>
                    <a:pt x="7494" y="18910"/>
                    <a:pt x="7594" y="18509"/>
                    <a:pt x="7670" y="18259"/>
                  </a:cubicBezTo>
                  <a:cubicBezTo>
                    <a:pt x="8071" y="16830"/>
                    <a:pt x="8396" y="15477"/>
                    <a:pt x="8146" y="13998"/>
                  </a:cubicBezTo>
                  <a:cubicBezTo>
                    <a:pt x="8071" y="13522"/>
                    <a:pt x="8021" y="13046"/>
                    <a:pt x="7970" y="12569"/>
                  </a:cubicBezTo>
                  <a:cubicBezTo>
                    <a:pt x="7845" y="11266"/>
                    <a:pt x="7795" y="9938"/>
                    <a:pt x="7720" y="8635"/>
                  </a:cubicBezTo>
                  <a:cubicBezTo>
                    <a:pt x="7670" y="7356"/>
                    <a:pt x="7494" y="6128"/>
                    <a:pt x="7294" y="4875"/>
                  </a:cubicBezTo>
                  <a:cubicBezTo>
                    <a:pt x="7244" y="4424"/>
                    <a:pt x="7294" y="4023"/>
                    <a:pt x="7143" y="3572"/>
                  </a:cubicBezTo>
                  <a:cubicBezTo>
                    <a:pt x="6943" y="2970"/>
                    <a:pt x="6717" y="2394"/>
                    <a:pt x="6391" y="1893"/>
                  </a:cubicBezTo>
                  <a:cubicBezTo>
                    <a:pt x="5940" y="1116"/>
                    <a:pt x="5264" y="439"/>
                    <a:pt x="4411" y="138"/>
                  </a:cubicBezTo>
                  <a:cubicBezTo>
                    <a:pt x="4158" y="50"/>
                    <a:pt x="3895" y="1"/>
                    <a:pt x="3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a:off x="5713882" y="2231415"/>
              <a:ext cx="478097" cy="829271"/>
            </a:xfrm>
            <a:custGeom>
              <a:avLst/>
              <a:gdLst/>
              <a:ahLst/>
              <a:cxnLst/>
              <a:rect l="l" t="t" r="r" b="b"/>
              <a:pathLst>
                <a:path w="9225" h="16001" extrusionOk="0">
                  <a:moveTo>
                    <a:pt x="5703" y="0"/>
                  </a:moveTo>
                  <a:cubicBezTo>
                    <a:pt x="5565" y="0"/>
                    <a:pt x="5427" y="19"/>
                    <a:pt x="5289" y="60"/>
                  </a:cubicBezTo>
                  <a:cubicBezTo>
                    <a:pt x="5114" y="111"/>
                    <a:pt x="4963" y="186"/>
                    <a:pt x="4838" y="286"/>
                  </a:cubicBezTo>
                  <a:cubicBezTo>
                    <a:pt x="3785" y="938"/>
                    <a:pt x="2883" y="1840"/>
                    <a:pt x="2357" y="2968"/>
                  </a:cubicBezTo>
                  <a:cubicBezTo>
                    <a:pt x="1931" y="3920"/>
                    <a:pt x="1705" y="4923"/>
                    <a:pt x="1530" y="5925"/>
                  </a:cubicBezTo>
                  <a:cubicBezTo>
                    <a:pt x="1405" y="6523"/>
                    <a:pt x="366" y="13620"/>
                    <a:pt x="8" y="13620"/>
                  </a:cubicBezTo>
                  <a:cubicBezTo>
                    <a:pt x="6" y="13620"/>
                    <a:pt x="3" y="13620"/>
                    <a:pt x="1" y="13619"/>
                  </a:cubicBezTo>
                  <a:lnTo>
                    <a:pt x="1" y="13619"/>
                  </a:lnTo>
                  <a:cubicBezTo>
                    <a:pt x="402" y="13745"/>
                    <a:pt x="828" y="13845"/>
                    <a:pt x="1254" y="13995"/>
                  </a:cubicBezTo>
                  <a:cubicBezTo>
                    <a:pt x="1831" y="14221"/>
                    <a:pt x="2432" y="14447"/>
                    <a:pt x="3008" y="14697"/>
                  </a:cubicBezTo>
                  <a:cubicBezTo>
                    <a:pt x="4161" y="15173"/>
                    <a:pt x="5289" y="15700"/>
                    <a:pt x="6517" y="16000"/>
                  </a:cubicBezTo>
                  <a:cubicBezTo>
                    <a:pt x="6668" y="15875"/>
                    <a:pt x="6793" y="15750"/>
                    <a:pt x="6918" y="15524"/>
                  </a:cubicBezTo>
                  <a:cubicBezTo>
                    <a:pt x="7194" y="14898"/>
                    <a:pt x="7420" y="14171"/>
                    <a:pt x="7520" y="13494"/>
                  </a:cubicBezTo>
                  <a:cubicBezTo>
                    <a:pt x="7896" y="11013"/>
                    <a:pt x="8096" y="8331"/>
                    <a:pt x="8723" y="5900"/>
                  </a:cubicBezTo>
                  <a:cubicBezTo>
                    <a:pt x="9024" y="4797"/>
                    <a:pt x="9224" y="3544"/>
                    <a:pt x="8898" y="2416"/>
                  </a:cubicBezTo>
                  <a:cubicBezTo>
                    <a:pt x="8723" y="1865"/>
                    <a:pt x="8372" y="1364"/>
                    <a:pt x="7946" y="963"/>
                  </a:cubicBezTo>
                  <a:cubicBezTo>
                    <a:pt x="7394" y="487"/>
                    <a:pt x="6718" y="186"/>
                    <a:pt x="6041" y="35"/>
                  </a:cubicBezTo>
                  <a:cubicBezTo>
                    <a:pt x="5928" y="13"/>
                    <a:pt x="5816" y="0"/>
                    <a:pt x="570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5838574" y="2420422"/>
              <a:ext cx="622277" cy="841605"/>
            </a:xfrm>
            <a:custGeom>
              <a:avLst/>
              <a:gdLst/>
              <a:ahLst/>
              <a:cxnLst/>
              <a:rect l="l" t="t" r="r" b="b"/>
              <a:pathLst>
                <a:path w="12007" h="16239" extrusionOk="0">
                  <a:moveTo>
                    <a:pt x="1913" y="0"/>
                  </a:moveTo>
                  <a:cubicBezTo>
                    <a:pt x="1827" y="0"/>
                    <a:pt x="1741" y="8"/>
                    <a:pt x="1655" y="23"/>
                  </a:cubicBezTo>
                  <a:cubicBezTo>
                    <a:pt x="928" y="148"/>
                    <a:pt x="402" y="774"/>
                    <a:pt x="201" y="1476"/>
                  </a:cubicBezTo>
                  <a:cubicBezTo>
                    <a:pt x="1" y="2178"/>
                    <a:pt x="51" y="2905"/>
                    <a:pt x="126" y="3632"/>
                  </a:cubicBezTo>
                  <a:cubicBezTo>
                    <a:pt x="227" y="4308"/>
                    <a:pt x="327" y="5010"/>
                    <a:pt x="653" y="5637"/>
                  </a:cubicBezTo>
                  <a:cubicBezTo>
                    <a:pt x="953" y="6238"/>
                    <a:pt x="1404" y="6739"/>
                    <a:pt x="1755" y="7316"/>
                  </a:cubicBezTo>
                  <a:cubicBezTo>
                    <a:pt x="2056" y="7867"/>
                    <a:pt x="2232" y="8469"/>
                    <a:pt x="2507" y="9045"/>
                  </a:cubicBezTo>
                  <a:cubicBezTo>
                    <a:pt x="2983" y="10048"/>
                    <a:pt x="3811" y="10524"/>
                    <a:pt x="4738" y="10950"/>
                  </a:cubicBezTo>
                  <a:cubicBezTo>
                    <a:pt x="5039" y="11075"/>
                    <a:pt x="5364" y="11226"/>
                    <a:pt x="5690" y="11376"/>
                  </a:cubicBezTo>
                  <a:cubicBezTo>
                    <a:pt x="7144" y="12053"/>
                    <a:pt x="8547" y="12880"/>
                    <a:pt x="9826" y="13882"/>
                  </a:cubicBezTo>
                  <a:cubicBezTo>
                    <a:pt x="9450" y="14233"/>
                    <a:pt x="9099" y="14684"/>
                    <a:pt x="9074" y="15186"/>
                  </a:cubicBezTo>
                  <a:cubicBezTo>
                    <a:pt x="9049" y="15700"/>
                    <a:pt x="9432" y="16239"/>
                    <a:pt x="9918" y="16239"/>
                  </a:cubicBezTo>
                  <a:cubicBezTo>
                    <a:pt x="9929" y="16239"/>
                    <a:pt x="9940" y="16239"/>
                    <a:pt x="9951" y="16238"/>
                  </a:cubicBezTo>
                  <a:cubicBezTo>
                    <a:pt x="10252" y="15912"/>
                    <a:pt x="10302" y="15436"/>
                    <a:pt x="10502" y="15035"/>
                  </a:cubicBezTo>
                  <a:cubicBezTo>
                    <a:pt x="10778" y="14534"/>
                    <a:pt x="11630" y="14534"/>
                    <a:pt x="11806" y="14158"/>
                  </a:cubicBezTo>
                  <a:cubicBezTo>
                    <a:pt x="12006" y="13757"/>
                    <a:pt x="11555" y="13206"/>
                    <a:pt x="11329" y="12930"/>
                  </a:cubicBezTo>
                  <a:cubicBezTo>
                    <a:pt x="10703" y="12103"/>
                    <a:pt x="9700" y="11627"/>
                    <a:pt x="9049" y="10825"/>
                  </a:cubicBezTo>
                  <a:cubicBezTo>
                    <a:pt x="8823" y="10549"/>
                    <a:pt x="8673" y="10198"/>
                    <a:pt x="8472" y="9897"/>
                  </a:cubicBezTo>
                  <a:cubicBezTo>
                    <a:pt x="8121" y="9396"/>
                    <a:pt x="7695" y="8970"/>
                    <a:pt x="7194" y="8669"/>
                  </a:cubicBezTo>
                  <a:cubicBezTo>
                    <a:pt x="6217" y="8043"/>
                    <a:pt x="5866" y="7165"/>
                    <a:pt x="5389" y="6138"/>
                  </a:cubicBezTo>
                  <a:cubicBezTo>
                    <a:pt x="5239" y="5837"/>
                    <a:pt x="5089" y="5511"/>
                    <a:pt x="4988" y="5160"/>
                  </a:cubicBezTo>
                  <a:cubicBezTo>
                    <a:pt x="4888" y="4734"/>
                    <a:pt x="4888" y="4283"/>
                    <a:pt x="4838" y="3832"/>
                  </a:cubicBezTo>
                  <a:cubicBezTo>
                    <a:pt x="4738" y="3206"/>
                    <a:pt x="4487" y="2604"/>
                    <a:pt x="4212" y="2028"/>
                  </a:cubicBezTo>
                  <a:cubicBezTo>
                    <a:pt x="3961" y="1501"/>
                    <a:pt x="3660" y="975"/>
                    <a:pt x="3234" y="574"/>
                  </a:cubicBezTo>
                  <a:cubicBezTo>
                    <a:pt x="2872" y="233"/>
                    <a:pt x="2400" y="0"/>
                    <a:pt x="191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6026960" y="2233643"/>
              <a:ext cx="288413" cy="336041"/>
            </a:xfrm>
            <a:custGeom>
              <a:avLst/>
              <a:gdLst/>
              <a:ahLst/>
              <a:cxnLst/>
              <a:rect l="l" t="t" r="r" b="b"/>
              <a:pathLst>
                <a:path w="5565" h="6484" extrusionOk="0">
                  <a:moveTo>
                    <a:pt x="1772" y="1"/>
                  </a:moveTo>
                  <a:cubicBezTo>
                    <a:pt x="1596" y="1"/>
                    <a:pt x="1421" y="29"/>
                    <a:pt x="1253" y="93"/>
                  </a:cubicBezTo>
                  <a:cubicBezTo>
                    <a:pt x="1028" y="168"/>
                    <a:pt x="827" y="343"/>
                    <a:pt x="677" y="544"/>
                  </a:cubicBezTo>
                  <a:cubicBezTo>
                    <a:pt x="526" y="719"/>
                    <a:pt x="401" y="970"/>
                    <a:pt x="351" y="1195"/>
                  </a:cubicBezTo>
                  <a:cubicBezTo>
                    <a:pt x="0" y="2449"/>
                    <a:pt x="476" y="3977"/>
                    <a:pt x="1003" y="5105"/>
                  </a:cubicBezTo>
                  <a:cubicBezTo>
                    <a:pt x="1203" y="5506"/>
                    <a:pt x="1278" y="6208"/>
                    <a:pt x="1729" y="6434"/>
                  </a:cubicBezTo>
                  <a:cubicBezTo>
                    <a:pt x="1805" y="6469"/>
                    <a:pt x="1875" y="6483"/>
                    <a:pt x="1942" y="6483"/>
                  </a:cubicBezTo>
                  <a:cubicBezTo>
                    <a:pt x="2161" y="6483"/>
                    <a:pt x="2339" y="6323"/>
                    <a:pt x="2531" y="6208"/>
                  </a:cubicBezTo>
                  <a:cubicBezTo>
                    <a:pt x="2857" y="6058"/>
                    <a:pt x="3183" y="5932"/>
                    <a:pt x="3509" y="5757"/>
                  </a:cubicBezTo>
                  <a:cubicBezTo>
                    <a:pt x="4186" y="5406"/>
                    <a:pt x="4887" y="5005"/>
                    <a:pt x="5564" y="4604"/>
                  </a:cubicBezTo>
                  <a:cubicBezTo>
                    <a:pt x="5188" y="2900"/>
                    <a:pt x="4386" y="1170"/>
                    <a:pt x="2857" y="318"/>
                  </a:cubicBezTo>
                  <a:cubicBezTo>
                    <a:pt x="2533" y="130"/>
                    <a:pt x="2150" y="1"/>
                    <a:pt x="17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5919111" y="1982031"/>
              <a:ext cx="250735" cy="359207"/>
            </a:xfrm>
            <a:custGeom>
              <a:avLst/>
              <a:gdLst/>
              <a:ahLst/>
              <a:cxnLst/>
              <a:rect l="l" t="t" r="r" b="b"/>
              <a:pathLst>
                <a:path w="4838" h="6931" extrusionOk="0">
                  <a:moveTo>
                    <a:pt x="3339" y="0"/>
                  </a:moveTo>
                  <a:cubicBezTo>
                    <a:pt x="2575" y="0"/>
                    <a:pt x="1711" y="469"/>
                    <a:pt x="1429" y="1163"/>
                  </a:cubicBezTo>
                  <a:cubicBezTo>
                    <a:pt x="1229" y="1690"/>
                    <a:pt x="1229" y="2241"/>
                    <a:pt x="1179" y="2792"/>
                  </a:cubicBezTo>
                  <a:cubicBezTo>
                    <a:pt x="1129" y="3294"/>
                    <a:pt x="1028" y="3770"/>
                    <a:pt x="903" y="4196"/>
                  </a:cubicBezTo>
                  <a:cubicBezTo>
                    <a:pt x="728" y="4772"/>
                    <a:pt x="502" y="5299"/>
                    <a:pt x="277" y="5900"/>
                  </a:cubicBezTo>
                  <a:cubicBezTo>
                    <a:pt x="1" y="6702"/>
                    <a:pt x="978" y="6928"/>
                    <a:pt x="1605" y="6928"/>
                  </a:cubicBezTo>
                  <a:cubicBezTo>
                    <a:pt x="1647" y="6930"/>
                    <a:pt x="1688" y="6931"/>
                    <a:pt x="1730" y="6931"/>
                  </a:cubicBezTo>
                  <a:cubicBezTo>
                    <a:pt x="2161" y="6931"/>
                    <a:pt x="2574" y="6819"/>
                    <a:pt x="3008" y="6727"/>
                  </a:cubicBezTo>
                  <a:cubicBezTo>
                    <a:pt x="3084" y="6727"/>
                    <a:pt x="3184" y="6702"/>
                    <a:pt x="3259" y="6627"/>
                  </a:cubicBezTo>
                  <a:cubicBezTo>
                    <a:pt x="3284" y="6552"/>
                    <a:pt x="3309" y="6477"/>
                    <a:pt x="3309" y="6401"/>
                  </a:cubicBezTo>
                  <a:cubicBezTo>
                    <a:pt x="3359" y="5725"/>
                    <a:pt x="3409" y="4772"/>
                    <a:pt x="3785" y="4171"/>
                  </a:cubicBezTo>
                  <a:cubicBezTo>
                    <a:pt x="4011" y="3845"/>
                    <a:pt x="4337" y="3544"/>
                    <a:pt x="4387" y="3118"/>
                  </a:cubicBezTo>
                  <a:cubicBezTo>
                    <a:pt x="4487" y="2266"/>
                    <a:pt x="4838" y="311"/>
                    <a:pt x="3685" y="35"/>
                  </a:cubicBezTo>
                  <a:cubicBezTo>
                    <a:pt x="3574" y="12"/>
                    <a:pt x="3457" y="0"/>
                    <a:pt x="3339"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5955493" y="1910926"/>
              <a:ext cx="223474" cy="222127"/>
            </a:xfrm>
            <a:custGeom>
              <a:avLst/>
              <a:gdLst/>
              <a:ahLst/>
              <a:cxnLst/>
              <a:rect l="l" t="t" r="r" b="b"/>
              <a:pathLst>
                <a:path w="4312" h="4286" extrusionOk="0">
                  <a:moveTo>
                    <a:pt x="3254" y="0"/>
                  </a:moveTo>
                  <a:cubicBezTo>
                    <a:pt x="2939" y="0"/>
                    <a:pt x="2632" y="102"/>
                    <a:pt x="2407" y="305"/>
                  </a:cubicBezTo>
                  <a:cubicBezTo>
                    <a:pt x="2281" y="405"/>
                    <a:pt x="2181" y="530"/>
                    <a:pt x="2056" y="605"/>
                  </a:cubicBezTo>
                  <a:cubicBezTo>
                    <a:pt x="1981" y="630"/>
                    <a:pt x="1905" y="630"/>
                    <a:pt x="1830" y="655"/>
                  </a:cubicBezTo>
                  <a:cubicBezTo>
                    <a:pt x="1154" y="756"/>
                    <a:pt x="552" y="1182"/>
                    <a:pt x="176" y="1758"/>
                  </a:cubicBezTo>
                  <a:cubicBezTo>
                    <a:pt x="101" y="1884"/>
                    <a:pt x="26" y="2034"/>
                    <a:pt x="26" y="2184"/>
                  </a:cubicBezTo>
                  <a:cubicBezTo>
                    <a:pt x="1" y="2285"/>
                    <a:pt x="26" y="2410"/>
                    <a:pt x="26" y="2535"/>
                  </a:cubicBezTo>
                  <a:cubicBezTo>
                    <a:pt x="76" y="2811"/>
                    <a:pt x="126" y="3087"/>
                    <a:pt x="201" y="3362"/>
                  </a:cubicBezTo>
                  <a:cubicBezTo>
                    <a:pt x="226" y="3488"/>
                    <a:pt x="276" y="3613"/>
                    <a:pt x="276" y="3738"/>
                  </a:cubicBezTo>
                  <a:cubicBezTo>
                    <a:pt x="276" y="3838"/>
                    <a:pt x="251" y="3939"/>
                    <a:pt x="301" y="4039"/>
                  </a:cubicBezTo>
                  <a:cubicBezTo>
                    <a:pt x="354" y="4216"/>
                    <a:pt x="453" y="4285"/>
                    <a:pt x="565" y="4285"/>
                  </a:cubicBezTo>
                  <a:cubicBezTo>
                    <a:pt x="721" y="4285"/>
                    <a:pt x="901" y="4150"/>
                    <a:pt x="1003" y="3989"/>
                  </a:cubicBezTo>
                  <a:cubicBezTo>
                    <a:pt x="1128" y="3763"/>
                    <a:pt x="1229" y="3513"/>
                    <a:pt x="1304" y="3262"/>
                  </a:cubicBezTo>
                  <a:cubicBezTo>
                    <a:pt x="1429" y="2961"/>
                    <a:pt x="1580" y="2635"/>
                    <a:pt x="1855" y="2435"/>
                  </a:cubicBezTo>
                  <a:cubicBezTo>
                    <a:pt x="2106" y="2260"/>
                    <a:pt x="2432" y="2184"/>
                    <a:pt x="2758" y="2134"/>
                  </a:cubicBezTo>
                  <a:cubicBezTo>
                    <a:pt x="3108" y="2084"/>
                    <a:pt x="3585" y="2034"/>
                    <a:pt x="3810" y="1783"/>
                  </a:cubicBezTo>
                  <a:cubicBezTo>
                    <a:pt x="4086" y="1483"/>
                    <a:pt x="4311" y="1107"/>
                    <a:pt x="4261" y="706"/>
                  </a:cubicBezTo>
                  <a:cubicBezTo>
                    <a:pt x="4261" y="605"/>
                    <a:pt x="4236" y="505"/>
                    <a:pt x="4186" y="405"/>
                  </a:cubicBezTo>
                  <a:cubicBezTo>
                    <a:pt x="4136" y="330"/>
                    <a:pt x="4036" y="254"/>
                    <a:pt x="3961" y="179"/>
                  </a:cubicBezTo>
                  <a:cubicBezTo>
                    <a:pt x="3785" y="79"/>
                    <a:pt x="3560" y="4"/>
                    <a:pt x="3359" y="4"/>
                  </a:cubicBezTo>
                  <a:cubicBezTo>
                    <a:pt x="3324" y="1"/>
                    <a:pt x="3289" y="0"/>
                    <a:pt x="325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6013952" y="2883949"/>
              <a:ext cx="33842" cy="31614"/>
            </a:xfrm>
            <a:custGeom>
              <a:avLst/>
              <a:gdLst/>
              <a:ahLst/>
              <a:cxnLst/>
              <a:rect l="l" t="t" r="r" b="b"/>
              <a:pathLst>
                <a:path w="653" h="610" extrusionOk="0">
                  <a:moveTo>
                    <a:pt x="26" y="1"/>
                  </a:moveTo>
                  <a:cubicBezTo>
                    <a:pt x="0" y="101"/>
                    <a:pt x="0" y="201"/>
                    <a:pt x="26" y="277"/>
                  </a:cubicBezTo>
                  <a:cubicBezTo>
                    <a:pt x="51" y="427"/>
                    <a:pt x="176" y="527"/>
                    <a:pt x="326" y="577"/>
                  </a:cubicBezTo>
                  <a:cubicBezTo>
                    <a:pt x="351" y="602"/>
                    <a:pt x="376" y="602"/>
                    <a:pt x="401" y="602"/>
                  </a:cubicBezTo>
                  <a:cubicBezTo>
                    <a:pt x="420" y="607"/>
                    <a:pt x="437" y="609"/>
                    <a:pt x="454" y="609"/>
                  </a:cubicBezTo>
                  <a:cubicBezTo>
                    <a:pt x="529" y="609"/>
                    <a:pt x="591" y="568"/>
                    <a:pt x="652" y="527"/>
                  </a:cubicBezTo>
                  <a:lnTo>
                    <a:pt x="26"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5810018" y="2382434"/>
              <a:ext cx="275404" cy="310646"/>
            </a:xfrm>
            <a:custGeom>
              <a:avLst/>
              <a:gdLst/>
              <a:ahLst/>
              <a:cxnLst/>
              <a:rect l="l" t="t" r="r" b="b"/>
              <a:pathLst>
                <a:path w="5314" h="5994" extrusionOk="0">
                  <a:moveTo>
                    <a:pt x="2594" y="1"/>
                  </a:moveTo>
                  <a:cubicBezTo>
                    <a:pt x="2492" y="1"/>
                    <a:pt x="2388" y="10"/>
                    <a:pt x="2281" y="29"/>
                  </a:cubicBezTo>
                  <a:cubicBezTo>
                    <a:pt x="1730" y="129"/>
                    <a:pt x="1279" y="505"/>
                    <a:pt x="878" y="906"/>
                  </a:cubicBezTo>
                  <a:cubicBezTo>
                    <a:pt x="427" y="1357"/>
                    <a:pt x="176" y="1808"/>
                    <a:pt x="51" y="2360"/>
                  </a:cubicBezTo>
                  <a:cubicBezTo>
                    <a:pt x="26" y="2585"/>
                    <a:pt x="1" y="2836"/>
                    <a:pt x="26" y="3086"/>
                  </a:cubicBezTo>
                  <a:cubicBezTo>
                    <a:pt x="51" y="4064"/>
                    <a:pt x="301" y="5041"/>
                    <a:pt x="527" y="5994"/>
                  </a:cubicBezTo>
                  <a:cubicBezTo>
                    <a:pt x="1053" y="5467"/>
                    <a:pt x="1805" y="5242"/>
                    <a:pt x="2507" y="5016"/>
                  </a:cubicBezTo>
                  <a:cubicBezTo>
                    <a:pt x="3284" y="4791"/>
                    <a:pt x="4036" y="4565"/>
                    <a:pt x="4788" y="4314"/>
                  </a:cubicBezTo>
                  <a:cubicBezTo>
                    <a:pt x="4988" y="4264"/>
                    <a:pt x="5239" y="4164"/>
                    <a:pt x="5289" y="3939"/>
                  </a:cubicBezTo>
                  <a:cubicBezTo>
                    <a:pt x="5314" y="3863"/>
                    <a:pt x="5314" y="3788"/>
                    <a:pt x="5314" y="3713"/>
                  </a:cubicBezTo>
                  <a:cubicBezTo>
                    <a:pt x="5172" y="2368"/>
                    <a:pt x="4231" y="1"/>
                    <a:pt x="25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6067228" y="2163109"/>
              <a:ext cx="69706" cy="97433"/>
            </a:xfrm>
            <a:custGeom>
              <a:avLst/>
              <a:gdLst/>
              <a:ahLst/>
              <a:cxnLst/>
              <a:rect l="l" t="t" r="r" b="b"/>
              <a:pathLst>
                <a:path w="1345" h="1880" extrusionOk="0">
                  <a:moveTo>
                    <a:pt x="1278" y="0"/>
                  </a:moveTo>
                  <a:cubicBezTo>
                    <a:pt x="1257" y="0"/>
                    <a:pt x="1225" y="15"/>
                    <a:pt x="1178" y="50"/>
                  </a:cubicBezTo>
                  <a:cubicBezTo>
                    <a:pt x="1078" y="150"/>
                    <a:pt x="952" y="175"/>
                    <a:pt x="802" y="201"/>
                  </a:cubicBezTo>
                  <a:cubicBezTo>
                    <a:pt x="744" y="212"/>
                    <a:pt x="684" y="217"/>
                    <a:pt x="624" y="217"/>
                  </a:cubicBezTo>
                  <a:cubicBezTo>
                    <a:pt x="423" y="217"/>
                    <a:pt x="212" y="164"/>
                    <a:pt x="0" y="125"/>
                  </a:cubicBezTo>
                  <a:lnTo>
                    <a:pt x="0" y="125"/>
                  </a:lnTo>
                  <a:cubicBezTo>
                    <a:pt x="0" y="125"/>
                    <a:pt x="0" y="125"/>
                    <a:pt x="25" y="150"/>
                  </a:cubicBezTo>
                  <a:cubicBezTo>
                    <a:pt x="50" y="201"/>
                    <a:pt x="100" y="276"/>
                    <a:pt x="100" y="301"/>
                  </a:cubicBezTo>
                  <a:cubicBezTo>
                    <a:pt x="150" y="401"/>
                    <a:pt x="201" y="501"/>
                    <a:pt x="226" y="602"/>
                  </a:cubicBezTo>
                  <a:cubicBezTo>
                    <a:pt x="369" y="1008"/>
                    <a:pt x="535" y="1415"/>
                    <a:pt x="529" y="1821"/>
                  </a:cubicBezTo>
                  <a:lnTo>
                    <a:pt x="529" y="1821"/>
                  </a:lnTo>
                  <a:cubicBezTo>
                    <a:pt x="549" y="1546"/>
                    <a:pt x="708" y="1310"/>
                    <a:pt x="802" y="1053"/>
                  </a:cubicBezTo>
                  <a:cubicBezTo>
                    <a:pt x="902" y="752"/>
                    <a:pt x="1078" y="501"/>
                    <a:pt x="1253" y="251"/>
                  </a:cubicBezTo>
                  <a:cubicBezTo>
                    <a:pt x="1292" y="155"/>
                    <a:pt x="1345" y="0"/>
                    <a:pt x="1278" y="0"/>
                  </a:cubicBezTo>
                  <a:close/>
                  <a:moveTo>
                    <a:pt x="529" y="1821"/>
                  </a:moveTo>
                  <a:cubicBezTo>
                    <a:pt x="527" y="1840"/>
                    <a:pt x="526" y="1860"/>
                    <a:pt x="526" y="1880"/>
                  </a:cubicBezTo>
                  <a:cubicBezTo>
                    <a:pt x="527" y="1860"/>
                    <a:pt x="528" y="1841"/>
                    <a:pt x="529" y="18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6091897" y="2108536"/>
              <a:ext cx="39025" cy="20057"/>
            </a:xfrm>
            <a:custGeom>
              <a:avLst/>
              <a:gdLst/>
              <a:ahLst/>
              <a:cxnLst/>
              <a:rect l="l" t="t" r="r" b="b"/>
              <a:pathLst>
                <a:path w="753" h="387" extrusionOk="0">
                  <a:moveTo>
                    <a:pt x="0" y="0"/>
                  </a:moveTo>
                  <a:cubicBezTo>
                    <a:pt x="0" y="51"/>
                    <a:pt x="25" y="101"/>
                    <a:pt x="50" y="151"/>
                  </a:cubicBezTo>
                  <a:cubicBezTo>
                    <a:pt x="100" y="226"/>
                    <a:pt x="151" y="301"/>
                    <a:pt x="226" y="326"/>
                  </a:cubicBezTo>
                  <a:cubicBezTo>
                    <a:pt x="299" y="363"/>
                    <a:pt x="373" y="386"/>
                    <a:pt x="436" y="386"/>
                  </a:cubicBezTo>
                  <a:cubicBezTo>
                    <a:pt x="459" y="386"/>
                    <a:pt x="481" y="383"/>
                    <a:pt x="501" y="376"/>
                  </a:cubicBezTo>
                  <a:cubicBezTo>
                    <a:pt x="627" y="326"/>
                    <a:pt x="702" y="226"/>
                    <a:pt x="752" y="101"/>
                  </a:cubicBezTo>
                  <a:cubicBezTo>
                    <a:pt x="752" y="76"/>
                    <a:pt x="752" y="51"/>
                    <a:pt x="727" y="51"/>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72307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4" name="TextBox 3">
            <a:extLst>
              <a:ext uri="{FF2B5EF4-FFF2-40B4-BE49-F238E27FC236}">
                <a16:creationId xmlns:a16="http://schemas.microsoft.com/office/drawing/2014/main" id="{03DCAC61-1E60-1433-E574-6EE3C8313EB2}"/>
              </a:ext>
            </a:extLst>
          </p:cNvPr>
          <p:cNvSpPr txBox="1"/>
          <p:nvPr/>
        </p:nvSpPr>
        <p:spPr>
          <a:xfrm>
            <a:off x="250031" y="350044"/>
            <a:ext cx="8665369" cy="3539430"/>
          </a:xfrm>
          <a:prstGeom prst="rect">
            <a:avLst/>
          </a:prstGeom>
          <a:noFill/>
        </p:spPr>
        <p:txBody>
          <a:bodyPr wrap="square">
            <a:spAutoFit/>
          </a:bodyPr>
          <a:lstStyle/>
          <a:p>
            <a:pPr algn="just"/>
            <a:r>
              <a:rPr lang="en-US" sz="1600" b="0" i="0" dirty="0">
                <a:solidFill>
                  <a:srgbClr val="374151"/>
                </a:solidFill>
                <a:effectLst/>
                <a:latin typeface="Söhne"/>
              </a:rPr>
              <a:t>In conclusion, the development of an online employee recruitment system in Django and Python can significantly streamline the hiring process for both job seekers and  job providers/recruiters. By implementing various features and enhancements, the system can provide a user-friendly and efficient platform for  application management, candidate selection, and communication.</a:t>
            </a:r>
          </a:p>
          <a:p>
            <a:pPr algn="just"/>
            <a:endParaRPr lang="en-US" sz="1600" dirty="0">
              <a:solidFill>
                <a:srgbClr val="374151"/>
              </a:solidFill>
              <a:latin typeface="Söhne"/>
            </a:endParaRPr>
          </a:p>
          <a:p>
            <a:pPr algn="just"/>
            <a:r>
              <a:rPr lang="en-US" sz="1600" b="0" i="0" dirty="0">
                <a:solidFill>
                  <a:srgbClr val="374151"/>
                </a:solidFill>
                <a:effectLst/>
                <a:latin typeface="Söhne"/>
              </a:rPr>
              <a:t>The implemented features allow job seekers to search for relevant job opportunities based on their requirements, apply for jobs seamlessly, and receive updates on their application status. Employers can easily manage job applications, review candidate resumes, select or reject candidates. The addition of a review system enables users to provide feedback and share their experiences, contributing to the continuous improvement of the recruitment process.</a:t>
            </a:r>
          </a:p>
          <a:p>
            <a:pPr algn="just"/>
            <a:endParaRPr lang="en-US" sz="1600" dirty="0">
              <a:solidFill>
                <a:srgbClr val="374151"/>
              </a:solidFill>
              <a:latin typeface="Söhne"/>
            </a:endParaRPr>
          </a:p>
          <a:p>
            <a:pPr algn="just"/>
            <a:r>
              <a:rPr lang="en-US" sz="1600" b="0" i="0" dirty="0">
                <a:solidFill>
                  <a:srgbClr val="374151"/>
                </a:solidFill>
                <a:effectLst/>
                <a:latin typeface="Söhne"/>
              </a:rPr>
              <a:t>Overall, the online employee recruitment system in Django and Python provides a comprehensive solution that simplifies the recruitment process, enhances user experience, and helps organizations find the right talent efficiently.</a:t>
            </a:r>
            <a:endParaRPr lang="en-US" sz="1600" dirty="0"/>
          </a:p>
        </p:txBody>
      </p:sp>
    </p:spTree>
    <p:extLst>
      <p:ext uri="{BB962C8B-B14F-4D97-AF65-F5344CB8AC3E}">
        <p14:creationId xmlns:p14="http://schemas.microsoft.com/office/powerpoint/2010/main" val="2790115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31"/>
          <p:cNvSpPr txBox="1">
            <a:spLocks noGrp="1"/>
          </p:cNvSpPr>
          <p:nvPr>
            <p:ph type="title"/>
          </p:nvPr>
        </p:nvSpPr>
        <p:spPr>
          <a:xfrm>
            <a:off x="818325" y="2380401"/>
            <a:ext cx="4383600" cy="158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Abstract</a:t>
            </a:r>
            <a:endParaRPr dirty="0"/>
          </a:p>
        </p:txBody>
      </p:sp>
      <p:sp>
        <p:nvSpPr>
          <p:cNvPr id="831" name="Google Shape;831;p31"/>
          <p:cNvSpPr txBox="1">
            <a:spLocks noGrp="1"/>
          </p:cNvSpPr>
          <p:nvPr>
            <p:ph type="title" idx="2"/>
          </p:nvPr>
        </p:nvSpPr>
        <p:spPr>
          <a:xfrm>
            <a:off x="818325" y="657900"/>
            <a:ext cx="2396400" cy="158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grpSp>
        <p:nvGrpSpPr>
          <p:cNvPr id="832" name="Google Shape;832;p31"/>
          <p:cNvGrpSpPr/>
          <p:nvPr/>
        </p:nvGrpSpPr>
        <p:grpSpPr>
          <a:xfrm>
            <a:off x="4405009" y="3325337"/>
            <a:ext cx="877590" cy="1278503"/>
            <a:chOff x="4393218" y="3866890"/>
            <a:chExt cx="567799" cy="827189"/>
          </a:xfrm>
        </p:grpSpPr>
        <p:sp>
          <p:nvSpPr>
            <p:cNvPr id="833" name="Google Shape;833;p31"/>
            <p:cNvSpPr/>
            <p:nvPr/>
          </p:nvSpPr>
          <p:spPr>
            <a:xfrm>
              <a:off x="4659314" y="3866890"/>
              <a:ext cx="162218" cy="562801"/>
            </a:xfrm>
            <a:custGeom>
              <a:avLst/>
              <a:gdLst/>
              <a:ahLst/>
              <a:cxnLst/>
              <a:rect l="l" t="t" r="r" b="b"/>
              <a:pathLst>
                <a:path w="4838" h="16785" extrusionOk="0">
                  <a:moveTo>
                    <a:pt x="2371" y="0"/>
                  </a:moveTo>
                  <a:cubicBezTo>
                    <a:pt x="1781" y="0"/>
                    <a:pt x="1338" y="1209"/>
                    <a:pt x="1253" y="1612"/>
                  </a:cubicBezTo>
                  <a:cubicBezTo>
                    <a:pt x="1153" y="2188"/>
                    <a:pt x="1153" y="2815"/>
                    <a:pt x="1028" y="3391"/>
                  </a:cubicBezTo>
                  <a:cubicBezTo>
                    <a:pt x="877" y="4219"/>
                    <a:pt x="451" y="4945"/>
                    <a:pt x="276" y="5772"/>
                  </a:cubicBezTo>
                  <a:cubicBezTo>
                    <a:pt x="0" y="6975"/>
                    <a:pt x="301" y="8229"/>
                    <a:pt x="727" y="9381"/>
                  </a:cubicBezTo>
                  <a:cubicBezTo>
                    <a:pt x="928" y="9908"/>
                    <a:pt x="1128" y="10409"/>
                    <a:pt x="1228" y="10960"/>
                  </a:cubicBezTo>
                  <a:cubicBezTo>
                    <a:pt x="1303" y="11361"/>
                    <a:pt x="1303" y="11762"/>
                    <a:pt x="1278" y="12163"/>
                  </a:cubicBezTo>
                  <a:cubicBezTo>
                    <a:pt x="1278" y="12364"/>
                    <a:pt x="1253" y="12740"/>
                    <a:pt x="1228" y="13166"/>
                  </a:cubicBezTo>
                  <a:cubicBezTo>
                    <a:pt x="1111" y="14593"/>
                    <a:pt x="1060" y="16784"/>
                    <a:pt x="2338" y="16784"/>
                  </a:cubicBezTo>
                  <a:cubicBezTo>
                    <a:pt x="2429" y="16784"/>
                    <a:pt x="2527" y="16773"/>
                    <a:pt x="2632" y="16750"/>
                  </a:cubicBezTo>
                  <a:cubicBezTo>
                    <a:pt x="3208" y="16625"/>
                    <a:pt x="3509" y="15873"/>
                    <a:pt x="3710" y="15371"/>
                  </a:cubicBezTo>
                  <a:cubicBezTo>
                    <a:pt x="4236" y="15371"/>
                    <a:pt x="4136" y="12339"/>
                    <a:pt x="4085" y="11988"/>
                  </a:cubicBezTo>
                  <a:cubicBezTo>
                    <a:pt x="3785" y="9808"/>
                    <a:pt x="4512" y="7752"/>
                    <a:pt x="4737" y="5647"/>
                  </a:cubicBezTo>
                  <a:cubicBezTo>
                    <a:pt x="4812" y="5021"/>
                    <a:pt x="4837" y="4394"/>
                    <a:pt x="4587" y="3818"/>
                  </a:cubicBezTo>
                  <a:cubicBezTo>
                    <a:pt x="4361" y="3216"/>
                    <a:pt x="3885" y="2765"/>
                    <a:pt x="3584" y="2214"/>
                  </a:cubicBezTo>
                  <a:cubicBezTo>
                    <a:pt x="3283" y="1687"/>
                    <a:pt x="3158" y="1086"/>
                    <a:pt x="2958" y="534"/>
                  </a:cubicBezTo>
                  <a:cubicBezTo>
                    <a:pt x="2907" y="384"/>
                    <a:pt x="2832" y="234"/>
                    <a:pt x="2707" y="133"/>
                  </a:cubicBezTo>
                  <a:cubicBezTo>
                    <a:pt x="2591" y="40"/>
                    <a:pt x="2478" y="0"/>
                    <a:pt x="237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1"/>
            <p:cNvSpPr/>
            <p:nvPr/>
          </p:nvSpPr>
          <p:spPr>
            <a:xfrm>
              <a:off x="4393218" y="4221405"/>
              <a:ext cx="358570" cy="294326"/>
            </a:xfrm>
            <a:custGeom>
              <a:avLst/>
              <a:gdLst/>
              <a:ahLst/>
              <a:cxnLst/>
              <a:rect l="l" t="t" r="r" b="b"/>
              <a:pathLst>
                <a:path w="10694" h="8778" extrusionOk="0">
                  <a:moveTo>
                    <a:pt x="6778" y="1"/>
                  </a:moveTo>
                  <a:cubicBezTo>
                    <a:pt x="6257" y="1"/>
                    <a:pt x="5719" y="150"/>
                    <a:pt x="5204" y="287"/>
                  </a:cubicBezTo>
                  <a:cubicBezTo>
                    <a:pt x="4828" y="387"/>
                    <a:pt x="4452" y="513"/>
                    <a:pt x="4127" y="738"/>
                  </a:cubicBezTo>
                  <a:cubicBezTo>
                    <a:pt x="3650" y="1089"/>
                    <a:pt x="3400" y="1666"/>
                    <a:pt x="3124" y="2192"/>
                  </a:cubicBezTo>
                  <a:cubicBezTo>
                    <a:pt x="2723" y="2919"/>
                    <a:pt x="2272" y="3570"/>
                    <a:pt x="1721" y="4147"/>
                  </a:cubicBezTo>
                  <a:cubicBezTo>
                    <a:pt x="1219" y="4698"/>
                    <a:pt x="668" y="5174"/>
                    <a:pt x="392" y="5851"/>
                  </a:cubicBezTo>
                  <a:cubicBezTo>
                    <a:pt x="0" y="6773"/>
                    <a:pt x="478" y="7780"/>
                    <a:pt x="1453" y="7780"/>
                  </a:cubicBezTo>
                  <a:cubicBezTo>
                    <a:pt x="1539" y="7780"/>
                    <a:pt x="1628" y="7772"/>
                    <a:pt x="1721" y="7756"/>
                  </a:cubicBezTo>
                  <a:cubicBezTo>
                    <a:pt x="2648" y="7606"/>
                    <a:pt x="3099" y="6879"/>
                    <a:pt x="3701" y="6302"/>
                  </a:cubicBezTo>
                  <a:cubicBezTo>
                    <a:pt x="3776" y="6252"/>
                    <a:pt x="3826" y="6202"/>
                    <a:pt x="3876" y="6152"/>
                  </a:cubicBezTo>
                  <a:cubicBezTo>
                    <a:pt x="4152" y="5926"/>
                    <a:pt x="4452" y="5801"/>
                    <a:pt x="4728" y="5600"/>
                  </a:cubicBezTo>
                  <a:cubicBezTo>
                    <a:pt x="5380" y="5124"/>
                    <a:pt x="5781" y="4297"/>
                    <a:pt x="5706" y="3470"/>
                  </a:cubicBezTo>
                  <a:cubicBezTo>
                    <a:pt x="5706" y="3345"/>
                    <a:pt x="5681" y="3220"/>
                    <a:pt x="5756" y="3094"/>
                  </a:cubicBezTo>
                  <a:cubicBezTo>
                    <a:pt x="5808" y="3010"/>
                    <a:pt x="5901" y="2974"/>
                    <a:pt x="6001" y="2974"/>
                  </a:cubicBezTo>
                  <a:cubicBezTo>
                    <a:pt x="6140" y="2974"/>
                    <a:pt x="6295" y="3043"/>
                    <a:pt x="6382" y="3144"/>
                  </a:cubicBezTo>
                  <a:cubicBezTo>
                    <a:pt x="6533" y="3345"/>
                    <a:pt x="6558" y="3595"/>
                    <a:pt x="6633" y="3821"/>
                  </a:cubicBezTo>
                  <a:cubicBezTo>
                    <a:pt x="6909" y="4573"/>
                    <a:pt x="7761" y="5074"/>
                    <a:pt x="8212" y="5726"/>
                  </a:cubicBezTo>
                  <a:cubicBezTo>
                    <a:pt x="8813" y="6503"/>
                    <a:pt x="8638" y="7280"/>
                    <a:pt x="8914" y="8182"/>
                  </a:cubicBezTo>
                  <a:cubicBezTo>
                    <a:pt x="9017" y="8471"/>
                    <a:pt x="9291" y="8778"/>
                    <a:pt x="9581" y="8778"/>
                  </a:cubicBezTo>
                  <a:cubicBezTo>
                    <a:pt x="9642" y="8778"/>
                    <a:pt x="9704" y="8764"/>
                    <a:pt x="9766" y="8733"/>
                  </a:cubicBezTo>
                  <a:cubicBezTo>
                    <a:pt x="9966" y="8633"/>
                    <a:pt x="10041" y="8357"/>
                    <a:pt x="10067" y="8132"/>
                  </a:cubicBezTo>
                  <a:cubicBezTo>
                    <a:pt x="10543" y="5525"/>
                    <a:pt x="10693" y="2944"/>
                    <a:pt x="8688" y="939"/>
                  </a:cubicBezTo>
                  <a:cubicBezTo>
                    <a:pt x="8337" y="588"/>
                    <a:pt x="7961" y="262"/>
                    <a:pt x="7485" y="112"/>
                  </a:cubicBezTo>
                  <a:cubicBezTo>
                    <a:pt x="7256" y="33"/>
                    <a:pt x="7019" y="1"/>
                    <a:pt x="67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1"/>
            <p:cNvSpPr/>
            <p:nvPr/>
          </p:nvSpPr>
          <p:spPr>
            <a:xfrm>
              <a:off x="4721479" y="4233341"/>
              <a:ext cx="239538" cy="329231"/>
            </a:xfrm>
            <a:custGeom>
              <a:avLst/>
              <a:gdLst/>
              <a:ahLst/>
              <a:cxnLst/>
              <a:rect l="l" t="t" r="r" b="b"/>
              <a:pathLst>
                <a:path w="7144" h="9819" extrusionOk="0">
                  <a:moveTo>
                    <a:pt x="4751" y="1"/>
                  </a:moveTo>
                  <a:cubicBezTo>
                    <a:pt x="4201" y="1"/>
                    <a:pt x="3789" y="637"/>
                    <a:pt x="3234" y="984"/>
                  </a:cubicBezTo>
                  <a:cubicBezTo>
                    <a:pt x="2407" y="1535"/>
                    <a:pt x="703" y="1711"/>
                    <a:pt x="552" y="2939"/>
                  </a:cubicBezTo>
                  <a:cubicBezTo>
                    <a:pt x="552" y="3064"/>
                    <a:pt x="552" y="3164"/>
                    <a:pt x="552" y="3290"/>
                  </a:cubicBezTo>
                  <a:cubicBezTo>
                    <a:pt x="552" y="3640"/>
                    <a:pt x="627" y="3991"/>
                    <a:pt x="602" y="4342"/>
                  </a:cubicBezTo>
                  <a:cubicBezTo>
                    <a:pt x="602" y="4843"/>
                    <a:pt x="427" y="5345"/>
                    <a:pt x="302" y="5846"/>
                  </a:cubicBezTo>
                  <a:cubicBezTo>
                    <a:pt x="1" y="7024"/>
                    <a:pt x="1" y="8302"/>
                    <a:pt x="277" y="9480"/>
                  </a:cubicBezTo>
                  <a:cubicBezTo>
                    <a:pt x="327" y="9580"/>
                    <a:pt x="352" y="9706"/>
                    <a:pt x="452" y="9781"/>
                  </a:cubicBezTo>
                  <a:cubicBezTo>
                    <a:pt x="491" y="9807"/>
                    <a:pt x="532" y="9819"/>
                    <a:pt x="574" y="9819"/>
                  </a:cubicBezTo>
                  <a:cubicBezTo>
                    <a:pt x="768" y="9819"/>
                    <a:pt x="966" y="9557"/>
                    <a:pt x="1028" y="9330"/>
                  </a:cubicBezTo>
                  <a:cubicBezTo>
                    <a:pt x="1354" y="8277"/>
                    <a:pt x="1079" y="6473"/>
                    <a:pt x="1956" y="5696"/>
                  </a:cubicBezTo>
                  <a:cubicBezTo>
                    <a:pt x="2357" y="5295"/>
                    <a:pt x="2658" y="5370"/>
                    <a:pt x="3008" y="4818"/>
                  </a:cubicBezTo>
                  <a:cubicBezTo>
                    <a:pt x="3359" y="4292"/>
                    <a:pt x="3535" y="3716"/>
                    <a:pt x="4086" y="3365"/>
                  </a:cubicBezTo>
                  <a:cubicBezTo>
                    <a:pt x="4136" y="3340"/>
                    <a:pt x="4161" y="3315"/>
                    <a:pt x="4211" y="3315"/>
                  </a:cubicBezTo>
                  <a:cubicBezTo>
                    <a:pt x="4221" y="3313"/>
                    <a:pt x="4230" y="3312"/>
                    <a:pt x="4239" y="3312"/>
                  </a:cubicBezTo>
                  <a:cubicBezTo>
                    <a:pt x="4348" y="3312"/>
                    <a:pt x="4414" y="3449"/>
                    <a:pt x="4437" y="3565"/>
                  </a:cubicBezTo>
                  <a:cubicBezTo>
                    <a:pt x="4487" y="3941"/>
                    <a:pt x="4262" y="4317"/>
                    <a:pt x="4236" y="4718"/>
                  </a:cubicBezTo>
                  <a:cubicBezTo>
                    <a:pt x="4211" y="5044"/>
                    <a:pt x="4337" y="5345"/>
                    <a:pt x="4437" y="5645"/>
                  </a:cubicBezTo>
                  <a:cubicBezTo>
                    <a:pt x="4688" y="6297"/>
                    <a:pt x="4913" y="7350"/>
                    <a:pt x="5540" y="7726"/>
                  </a:cubicBezTo>
                  <a:cubicBezTo>
                    <a:pt x="5732" y="7875"/>
                    <a:pt x="5983" y="7952"/>
                    <a:pt x="6228" y="7952"/>
                  </a:cubicBezTo>
                  <a:cubicBezTo>
                    <a:pt x="6557" y="7952"/>
                    <a:pt x="6875" y="7813"/>
                    <a:pt x="7018" y="7525"/>
                  </a:cubicBezTo>
                  <a:cubicBezTo>
                    <a:pt x="7144" y="7250"/>
                    <a:pt x="7119" y="6924"/>
                    <a:pt x="7069" y="6623"/>
                  </a:cubicBezTo>
                  <a:cubicBezTo>
                    <a:pt x="6893" y="5295"/>
                    <a:pt x="6718" y="3941"/>
                    <a:pt x="6517" y="2588"/>
                  </a:cubicBezTo>
                  <a:cubicBezTo>
                    <a:pt x="6417" y="1886"/>
                    <a:pt x="6066" y="959"/>
                    <a:pt x="5590" y="457"/>
                  </a:cubicBezTo>
                  <a:cubicBezTo>
                    <a:pt x="5266" y="126"/>
                    <a:pt x="4995" y="1"/>
                    <a:pt x="475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1"/>
            <p:cNvSpPr/>
            <p:nvPr/>
          </p:nvSpPr>
          <p:spPr>
            <a:xfrm>
              <a:off x="4587861" y="4473887"/>
              <a:ext cx="279037" cy="220192"/>
            </a:xfrm>
            <a:custGeom>
              <a:avLst/>
              <a:gdLst/>
              <a:ahLst/>
              <a:cxnLst/>
              <a:rect l="l" t="t" r="r" b="b"/>
              <a:pathLst>
                <a:path w="8322" h="6567" extrusionOk="0">
                  <a:moveTo>
                    <a:pt x="1" y="0"/>
                  </a:moveTo>
                  <a:lnTo>
                    <a:pt x="1" y="1028"/>
                  </a:lnTo>
                  <a:lnTo>
                    <a:pt x="678" y="1028"/>
                  </a:lnTo>
                  <a:lnTo>
                    <a:pt x="1229" y="4111"/>
                  </a:lnTo>
                  <a:cubicBezTo>
                    <a:pt x="1480" y="5539"/>
                    <a:pt x="2708" y="6567"/>
                    <a:pt x="4161" y="6567"/>
                  </a:cubicBezTo>
                  <a:cubicBezTo>
                    <a:pt x="5615" y="6567"/>
                    <a:pt x="6868" y="5539"/>
                    <a:pt x="7119" y="4111"/>
                  </a:cubicBezTo>
                  <a:lnTo>
                    <a:pt x="7670" y="1028"/>
                  </a:lnTo>
                  <a:lnTo>
                    <a:pt x="8322" y="1028"/>
                  </a:lnTo>
                  <a:lnTo>
                    <a:pt x="8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1"/>
            <p:cNvSpPr/>
            <p:nvPr/>
          </p:nvSpPr>
          <p:spPr>
            <a:xfrm>
              <a:off x="4603017" y="4511709"/>
              <a:ext cx="249597" cy="34"/>
            </a:xfrm>
            <a:custGeom>
              <a:avLst/>
              <a:gdLst/>
              <a:ahLst/>
              <a:cxnLst/>
              <a:rect l="l" t="t" r="r" b="b"/>
              <a:pathLst>
                <a:path w="7444" h="1" fill="none" extrusionOk="0">
                  <a:moveTo>
                    <a:pt x="0" y="0"/>
                  </a:moveTo>
                  <a:lnTo>
                    <a:pt x="7444" y="0"/>
                  </a:ln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31"/>
          <p:cNvGrpSpPr/>
          <p:nvPr/>
        </p:nvGrpSpPr>
        <p:grpSpPr>
          <a:xfrm>
            <a:off x="6334732" y="2388996"/>
            <a:ext cx="2802160" cy="2208198"/>
            <a:chOff x="6334732" y="2125378"/>
            <a:chExt cx="2802160" cy="2208198"/>
          </a:xfrm>
        </p:grpSpPr>
        <p:sp>
          <p:nvSpPr>
            <p:cNvPr id="839" name="Google Shape;839;p31"/>
            <p:cNvSpPr/>
            <p:nvPr/>
          </p:nvSpPr>
          <p:spPr>
            <a:xfrm>
              <a:off x="7573898" y="2700435"/>
              <a:ext cx="230367" cy="195281"/>
            </a:xfrm>
            <a:custGeom>
              <a:avLst/>
              <a:gdLst/>
              <a:ahLst/>
              <a:cxnLst/>
              <a:rect l="l" t="t" r="r" b="b"/>
              <a:pathLst>
                <a:path w="4445" h="3768" extrusionOk="0">
                  <a:moveTo>
                    <a:pt x="3843" y="1"/>
                  </a:moveTo>
                  <a:cubicBezTo>
                    <a:pt x="3745" y="1"/>
                    <a:pt x="3633" y="26"/>
                    <a:pt x="3510" y="83"/>
                  </a:cubicBezTo>
                  <a:cubicBezTo>
                    <a:pt x="3309" y="158"/>
                    <a:pt x="3134" y="334"/>
                    <a:pt x="2983" y="484"/>
                  </a:cubicBezTo>
                  <a:cubicBezTo>
                    <a:pt x="2733" y="735"/>
                    <a:pt x="2532" y="885"/>
                    <a:pt x="2181" y="985"/>
                  </a:cubicBezTo>
                  <a:cubicBezTo>
                    <a:pt x="1981" y="1011"/>
                    <a:pt x="1780" y="1061"/>
                    <a:pt x="1605" y="1111"/>
                  </a:cubicBezTo>
                  <a:cubicBezTo>
                    <a:pt x="1530" y="1136"/>
                    <a:pt x="1454" y="1186"/>
                    <a:pt x="1379" y="1211"/>
                  </a:cubicBezTo>
                  <a:cubicBezTo>
                    <a:pt x="1104" y="1386"/>
                    <a:pt x="953" y="1687"/>
                    <a:pt x="778" y="1963"/>
                  </a:cubicBezTo>
                  <a:cubicBezTo>
                    <a:pt x="577" y="2239"/>
                    <a:pt x="352" y="2464"/>
                    <a:pt x="26" y="2539"/>
                  </a:cubicBezTo>
                  <a:cubicBezTo>
                    <a:pt x="1" y="2915"/>
                    <a:pt x="476" y="3491"/>
                    <a:pt x="702" y="3767"/>
                  </a:cubicBezTo>
                  <a:lnTo>
                    <a:pt x="702" y="3767"/>
                  </a:lnTo>
                  <a:cubicBezTo>
                    <a:pt x="663" y="3708"/>
                    <a:pt x="1806" y="2739"/>
                    <a:pt x="1906" y="2640"/>
                  </a:cubicBezTo>
                  <a:cubicBezTo>
                    <a:pt x="2357" y="2314"/>
                    <a:pt x="2833" y="2289"/>
                    <a:pt x="3334" y="2038"/>
                  </a:cubicBezTo>
                  <a:cubicBezTo>
                    <a:pt x="3760" y="1813"/>
                    <a:pt x="4061" y="1361"/>
                    <a:pt x="4262" y="935"/>
                  </a:cubicBezTo>
                  <a:cubicBezTo>
                    <a:pt x="4444" y="468"/>
                    <a:pt x="4265" y="1"/>
                    <a:pt x="3843" y="1"/>
                  </a:cubicBezTo>
                  <a:close/>
                  <a:moveTo>
                    <a:pt x="702" y="3767"/>
                  </a:moveTo>
                  <a:cubicBezTo>
                    <a:pt x="702" y="3767"/>
                    <a:pt x="702" y="3767"/>
                    <a:pt x="703" y="3767"/>
                  </a:cubicBezTo>
                  <a:cubicBezTo>
                    <a:pt x="702" y="3767"/>
                    <a:pt x="702" y="3767"/>
                    <a:pt x="702" y="3767"/>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1"/>
            <p:cNvSpPr/>
            <p:nvPr/>
          </p:nvSpPr>
          <p:spPr>
            <a:xfrm>
              <a:off x="7125815" y="3523009"/>
              <a:ext cx="26017" cy="569000"/>
            </a:xfrm>
            <a:custGeom>
              <a:avLst/>
              <a:gdLst/>
              <a:ahLst/>
              <a:cxnLst/>
              <a:rect l="l" t="t" r="r" b="b"/>
              <a:pathLst>
                <a:path w="502" h="10979" extrusionOk="0">
                  <a:moveTo>
                    <a:pt x="0" y="1"/>
                  </a:moveTo>
                  <a:lnTo>
                    <a:pt x="0" y="10978"/>
                  </a:lnTo>
                  <a:lnTo>
                    <a:pt x="501" y="10978"/>
                  </a:lnTo>
                  <a:lnTo>
                    <a:pt x="50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1"/>
            <p:cNvSpPr/>
            <p:nvPr/>
          </p:nvSpPr>
          <p:spPr>
            <a:xfrm>
              <a:off x="6912761" y="4091949"/>
              <a:ext cx="446897" cy="119563"/>
            </a:xfrm>
            <a:custGeom>
              <a:avLst/>
              <a:gdLst/>
              <a:ahLst/>
              <a:cxnLst/>
              <a:rect l="l" t="t" r="r" b="b"/>
              <a:pathLst>
                <a:path w="8623" h="2307" fill="none" extrusionOk="0">
                  <a:moveTo>
                    <a:pt x="1" y="2306"/>
                  </a:moveTo>
                  <a:cubicBezTo>
                    <a:pt x="1" y="702"/>
                    <a:pt x="2883" y="0"/>
                    <a:pt x="4312" y="0"/>
                  </a:cubicBezTo>
                  <a:cubicBezTo>
                    <a:pt x="6016" y="0"/>
                    <a:pt x="8622" y="627"/>
                    <a:pt x="8622" y="2306"/>
                  </a:cubicBez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1"/>
            <p:cNvSpPr/>
            <p:nvPr/>
          </p:nvSpPr>
          <p:spPr>
            <a:xfrm>
              <a:off x="7138772" y="4094540"/>
              <a:ext cx="52" cy="140345"/>
            </a:xfrm>
            <a:custGeom>
              <a:avLst/>
              <a:gdLst/>
              <a:ahLst/>
              <a:cxnLst/>
              <a:rect l="l" t="t" r="r" b="b"/>
              <a:pathLst>
                <a:path w="1" h="2708" fill="none" extrusionOk="0">
                  <a:moveTo>
                    <a:pt x="1" y="2707"/>
                  </a:moveTo>
                  <a:lnTo>
                    <a:pt x="1" y="0"/>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1"/>
            <p:cNvSpPr/>
            <p:nvPr/>
          </p:nvSpPr>
          <p:spPr>
            <a:xfrm>
              <a:off x="7323219" y="4195859"/>
              <a:ext cx="72816" cy="72764"/>
            </a:xfrm>
            <a:custGeom>
              <a:avLst/>
              <a:gdLst/>
              <a:ahLst/>
              <a:cxnLst/>
              <a:rect l="l" t="t" r="r" b="b"/>
              <a:pathLst>
                <a:path w="1405" h="1404" extrusionOk="0">
                  <a:moveTo>
                    <a:pt x="702" y="0"/>
                  </a:moveTo>
                  <a:cubicBezTo>
                    <a:pt x="301" y="0"/>
                    <a:pt x="1" y="301"/>
                    <a:pt x="1" y="702"/>
                  </a:cubicBezTo>
                  <a:cubicBezTo>
                    <a:pt x="1" y="1078"/>
                    <a:pt x="301" y="1404"/>
                    <a:pt x="702" y="1404"/>
                  </a:cubicBezTo>
                  <a:cubicBezTo>
                    <a:pt x="1078" y="1404"/>
                    <a:pt x="1404" y="1078"/>
                    <a:pt x="1404" y="702"/>
                  </a:cubicBezTo>
                  <a:cubicBezTo>
                    <a:pt x="1404" y="301"/>
                    <a:pt x="1078"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1"/>
            <p:cNvSpPr/>
            <p:nvPr/>
          </p:nvSpPr>
          <p:spPr>
            <a:xfrm>
              <a:off x="7101095" y="4195859"/>
              <a:ext cx="72816" cy="72764"/>
            </a:xfrm>
            <a:custGeom>
              <a:avLst/>
              <a:gdLst/>
              <a:ahLst/>
              <a:cxnLst/>
              <a:rect l="l" t="t" r="r" b="b"/>
              <a:pathLst>
                <a:path w="1405" h="1404" extrusionOk="0">
                  <a:moveTo>
                    <a:pt x="703" y="0"/>
                  </a:moveTo>
                  <a:cubicBezTo>
                    <a:pt x="327" y="0"/>
                    <a:pt x="1" y="301"/>
                    <a:pt x="1" y="702"/>
                  </a:cubicBezTo>
                  <a:cubicBezTo>
                    <a:pt x="1" y="1078"/>
                    <a:pt x="327" y="1404"/>
                    <a:pt x="703" y="1404"/>
                  </a:cubicBezTo>
                  <a:cubicBezTo>
                    <a:pt x="1104" y="1404"/>
                    <a:pt x="1405" y="1078"/>
                    <a:pt x="1405" y="702"/>
                  </a:cubicBezTo>
                  <a:cubicBezTo>
                    <a:pt x="1405" y="301"/>
                    <a:pt x="1104" y="0"/>
                    <a:pt x="70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1"/>
            <p:cNvSpPr/>
            <p:nvPr/>
          </p:nvSpPr>
          <p:spPr>
            <a:xfrm>
              <a:off x="6880318" y="4195859"/>
              <a:ext cx="72764" cy="72764"/>
            </a:xfrm>
            <a:custGeom>
              <a:avLst/>
              <a:gdLst/>
              <a:ahLst/>
              <a:cxnLst/>
              <a:rect l="l" t="t" r="r" b="b"/>
              <a:pathLst>
                <a:path w="1404" h="1404" extrusionOk="0">
                  <a:moveTo>
                    <a:pt x="702" y="0"/>
                  </a:moveTo>
                  <a:cubicBezTo>
                    <a:pt x="326" y="0"/>
                    <a:pt x="0" y="301"/>
                    <a:pt x="0" y="702"/>
                  </a:cubicBezTo>
                  <a:cubicBezTo>
                    <a:pt x="0" y="1078"/>
                    <a:pt x="326" y="1404"/>
                    <a:pt x="702" y="1404"/>
                  </a:cubicBezTo>
                  <a:cubicBezTo>
                    <a:pt x="1103" y="1404"/>
                    <a:pt x="1404" y="1078"/>
                    <a:pt x="1404" y="702"/>
                  </a:cubicBezTo>
                  <a:cubicBezTo>
                    <a:pt x="1404" y="301"/>
                    <a:pt x="1103"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1"/>
            <p:cNvSpPr/>
            <p:nvPr/>
          </p:nvSpPr>
          <p:spPr>
            <a:xfrm>
              <a:off x="6706236" y="2782630"/>
              <a:ext cx="681981" cy="787240"/>
            </a:xfrm>
            <a:custGeom>
              <a:avLst/>
              <a:gdLst/>
              <a:ahLst/>
              <a:cxnLst/>
              <a:rect l="l" t="t" r="r" b="b"/>
              <a:pathLst>
                <a:path w="13159" h="15190" extrusionOk="0">
                  <a:moveTo>
                    <a:pt x="2532" y="1"/>
                  </a:moveTo>
                  <a:cubicBezTo>
                    <a:pt x="1154" y="1"/>
                    <a:pt x="1" y="1129"/>
                    <a:pt x="1" y="2532"/>
                  </a:cubicBezTo>
                  <a:lnTo>
                    <a:pt x="1" y="11555"/>
                  </a:lnTo>
                  <a:cubicBezTo>
                    <a:pt x="1" y="13560"/>
                    <a:pt x="1655" y="15189"/>
                    <a:pt x="3635" y="15189"/>
                  </a:cubicBezTo>
                  <a:lnTo>
                    <a:pt x="12733" y="15189"/>
                  </a:lnTo>
                  <a:cubicBezTo>
                    <a:pt x="12958" y="15189"/>
                    <a:pt x="13159" y="14989"/>
                    <a:pt x="13159" y="14763"/>
                  </a:cubicBezTo>
                  <a:cubicBezTo>
                    <a:pt x="13159" y="14537"/>
                    <a:pt x="12958" y="14337"/>
                    <a:pt x="12733" y="14337"/>
                  </a:cubicBezTo>
                  <a:lnTo>
                    <a:pt x="11580" y="14337"/>
                  </a:lnTo>
                  <a:cubicBezTo>
                    <a:pt x="9525" y="14337"/>
                    <a:pt x="7871" y="12658"/>
                    <a:pt x="7871" y="10603"/>
                  </a:cubicBezTo>
                  <a:lnTo>
                    <a:pt x="7871" y="2532"/>
                  </a:lnTo>
                  <a:cubicBezTo>
                    <a:pt x="7871" y="1129"/>
                    <a:pt x="6718" y="1"/>
                    <a:pt x="5339"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1"/>
            <p:cNvSpPr/>
            <p:nvPr/>
          </p:nvSpPr>
          <p:spPr>
            <a:xfrm>
              <a:off x="7926553" y="4034786"/>
              <a:ext cx="331273" cy="232907"/>
            </a:xfrm>
            <a:custGeom>
              <a:avLst/>
              <a:gdLst/>
              <a:ahLst/>
              <a:cxnLst/>
              <a:rect l="l" t="t" r="r" b="b"/>
              <a:pathLst>
                <a:path w="6392" h="4494" extrusionOk="0">
                  <a:moveTo>
                    <a:pt x="652" y="1"/>
                  </a:moveTo>
                  <a:cubicBezTo>
                    <a:pt x="402" y="1"/>
                    <a:pt x="126" y="201"/>
                    <a:pt x="51" y="452"/>
                  </a:cubicBezTo>
                  <a:cubicBezTo>
                    <a:pt x="1" y="627"/>
                    <a:pt x="51" y="803"/>
                    <a:pt x="76" y="978"/>
                  </a:cubicBezTo>
                  <a:cubicBezTo>
                    <a:pt x="226" y="1605"/>
                    <a:pt x="402" y="2231"/>
                    <a:pt x="627" y="2808"/>
                  </a:cubicBezTo>
                  <a:cubicBezTo>
                    <a:pt x="778" y="3183"/>
                    <a:pt x="928" y="3534"/>
                    <a:pt x="1053" y="3910"/>
                  </a:cubicBezTo>
                  <a:cubicBezTo>
                    <a:pt x="1154" y="4186"/>
                    <a:pt x="1304" y="4437"/>
                    <a:pt x="1655" y="4487"/>
                  </a:cubicBezTo>
                  <a:cubicBezTo>
                    <a:pt x="1682" y="4491"/>
                    <a:pt x="1711" y="4493"/>
                    <a:pt x="1740" y="4493"/>
                  </a:cubicBezTo>
                  <a:cubicBezTo>
                    <a:pt x="1869" y="4493"/>
                    <a:pt x="2008" y="4452"/>
                    <a:pt x="2131" y="4412"/>
                  </a:cubicBezTo>
                  <a:cubicBezTo>
                    <a:pt x="2983" y="4161"/>
                    <a:pt x="3835" y="3910"/>
                    <a:pt x="4662" y="3660"/>
                  </a:cubicBezTo>
                  <a:cubicBezTo>
                    <a:pt x="5038" y="3534"/>
                    <a:pt x="6392" y="3033"/>
                    <a:pt x="5840" y="2482"/>
                  </a:cubicBezTo>
                  <a:cubicBezTo>
                    <a:pt x="5690" y="2356"/>
                    <a:pt x="5515" y="2331"/>
                    <a:pt x="5339" y="2306"/>
                  </a:cubicBezTo>
                  <a:cubicBezTo>
                    <a:pt x="5306" y="2305"/>
                    <a:pt x="5273" y="2304"/>
                    <a:pt x="5241" y="2304"/>
                  </a:cubicBezTo>
                  <a:cubicBezTo>
                    <a:pt x="4775" y="2304"/>
                    <a:pt x="4330" y="2462"/>
                    <a:pt x="3885" y="2532"/>
                  </a:cubicBezTo>
                  <a:cubicBezTo>
                    <a:pt x="3850" y="2536"/>
                    <a:pt x="3815" y="2537"/>
                    <a:pt x="3779" y="2537"/>
                  </a:cubicBezTo>
                  <a:cubicBezTo>
                    <a:pt x="3330" y="2537"/>
                    <a:pt x="2839" y="2254"/>
                    <a:pt x="2607" y="1905"/>
                  </a:cubicBezTo>
                  <a:cubicBezTo>
                    <a:pt x="2532" y="1805"/>
                    <a:pt x="2457" y="1680"/>
                    <a:pt x="2407" y="1554"/>
                  </a:cubicBezTo>
                  <a:cubicBezTo>
                    <a:pt x="2031" y="878"/>
                    <a:pt x="1780" y="326"/>
                    <a:pt x="1003" y="76"/>
                  </a:cubicBezTo>
                  <a:cubicBezTo>
                    <a:pt x="878" y="26"/>
                    <a:pt x="778" y="1"/>
                    <a:pt x="6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1"/>
            <p:cNvSpPr/>
            <p:nvPr/>
          </p:nvSpPr>
          <p:spPr>
            <a:xfrm>
              <a:off x="7053104" y="3239731"/>
              <a:ext cx="724789" cy="330962"/>
            </a:xfrm>
            <a:custGeom>
              <a:avLst/>
              <a:gdLst/>
              <a:ahLst/>
              <a:cxnLst/>
              <a:rect l="l" t="t" r="r" b="b"/>
              <a:pathLst>
                <a:path w="13985" h="6386" extrusionOk="0">
                  <a:moveTo>
                    <a:pt x="3901" y="0"/>
                  </a:moveTo>
                  <a:cubicBezTo>
                    <a:pt x="2054" y="0"/>
                    <a:pt x="1" y="1505"/>
                    <a:pt x="50" y="3512"/>
                  </a:cubicBezTo>
                  <a:cubicBezTo>
                    <a:pt x="100" y="4765"/>
                    <a:pt x="952" y="6093"/>
                    <a:pt x="2331" y="6118"/>
                  </a:cubicBezTo>
                  <a:lnTo>
                    <a:pt x="2431" y="6118"/>
                  </a:lnTo>
                  <a:cubicBezTo>
                    <a:pt x="4461" y="6143"/>
                    <a:pt x="6491" y="6143"/>
                    <a:pt x="8546" y="6169"/>
                  </a:cubicBezTo>
                  <a:cubicBezTo>
                    <a:pt x="9403" y="6169"/>
                    <a:pt x="10423" y="6385"/>
                    <a:pt x="11377" y="6385"/>
                  </a:cubicBezTo>
                  <a:cubicBezTo>
                    <a:pt x="12014" y="6385"/>
                    <a:pt x="12621" y="6289"/>
                    <a:pt x="13133" y="5968"/>
                  </a:cubicBezTo>
                  <a:cubicBezTo>
                    <a:pt x="13333" y="5868"/>
                    <a:pt x="13483" y="5717"/>
                    <a:pt x="13609" y="5567"/>
                  </a:cubicBezTo>
                  <a:cubicBezTo>
                    <a:pt x="13759" y="5341"/>
                    <a:pt x="13809" y="5116"/>
                    <a:pt x="13859" y="4865"/>
                  </a:cubicBezTo>
                  <a:cubicBezTo>
                    <a:pt x="13935" y="4539"/>
                    <a:pt x="13960" y="4239"/>
                    <a:pt x="13985" y="3913"/>
                  </a:cubicBezTo>
                  <a:cubicBezTo>
                    <a:pt x="13985" y="3336"/>
                    <a:pt x="13935" y="2785"/>
                    <a:pt x="13734" y="2259"/>
                  </a:cubicBezTo>
                  <a:cubicBezTo>
                    <a:pt x="13408" y="1432"/>
                    <a:pt x="12782" y="705"/>
                    <a:pt x="11955" y="429"/>
                  </a:cubicBezTo>
                  <a:cubicBezTo>
                    <a:pt x="11478" y="279"/>
                    <a:pt x="10977" y="254"/>
                    <a:pt x="10476" y="229"/>
                  </a:cubicBezTo>
                  <a:cubicBezTo>
                    <a:pt x="8321" y="153"/>
                    <a:pt x="6190" y="78"/>
                    <a:pt x="4035" y="3"/>
                  </a:cubicBezTo>
                  <a:cubicBezTo>
                    <a:pt x="3990" y="1"/>
                    <a:pt x="3946" y="0"/>
                    <a:pt x="390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1"/>
            <p:cNvSpPr/>
            <p:nvPr/>
          </p:nvSpPr>
          <p:spPr>
            <a:xfrm>
              <a:off x="6810146" y="3116490"/>
              <a:ext cx="635233" cy="441663"/>
            </a:xfrm>
            <a:custGeom>
              <a:avLst/>
              <a:gdLst/>
              <a:ahLst/>
              <a:cxnLst/>
              <a:rect l="l" t="t" r="r" b="b"/>
              <a:pathLst>
                <a:path w="12257" h="8522" extrusionOk="0">
                  <a:moveTo>
                    <a:pt x="1" y="0"/>
                  </a:moveTo>
                  <a:lnTo>
                    <a:pt x="1" y="5689"/>
                  </a:lnTo>
                  <a:cubicBezTo>
                    <a:pt x="51" y="7569"/>
                    <a:pt x="1530" y="8521"/>
                    <a:pt x="3435" y="8521"/>
                  </a:cubicBezTo>
                  <a:lnTo>
                    <a:pt x="6718" y="8496"/>
                  </a:lnTo>
                  <a:cubicBezTo>
                    <a:pt x="8623" y="8496"/>
                    <a:pt x="12257" y="6667"/>
                    <a:pt x="10277" y="5589"/>
                  </a:cubicBezTo>
                  <a:cubicBezTo>
                    <a:pt x="8146" y="4436"/>
                    <a:pt x="7294" y="0"/>
                    <a:pt x="72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1"/>
            <p:cNvSpPr/>
            <p:nvPr/>
          </p:nvSpPr>
          <p:spPr>
            <a:xfrm>
              <a:off x="6797190" y="3263674"/>
              <a:ext cx="1018384" cy="442025"/>
            </a:xfrm>
            <a:custGeom>
              <a:avLst/>
              <a:gdLst/>
              <a:ahLst/>
              <a:cxnLst/>
              <a:rect l="l" t="t" r="r" b="b"/>
              <a:pathLst>
                <a:path w="19650" h="8529" extrusionOk="0">
                  <a:moveTo>
                    <a:pt x="5137" y="1"/>
                  </a:moveTo>
                  <a:cubicBezTo>
                    <a:pt x="4693" y="1"/>
                    <a:pt x="4249" y="31"/>
                    <a:pt x="3810" y="92"/>
                  </a:cubicBezTo>
                  <a:cubicBezTo>
                    <a:pt x="2306" y="293"/>
                    <a:pt x="727" y="544"/>
                    <a:pt x="351" y="2248"/>
                  </a:cubicBezTo>
                  <a:cubicBezTo>
                    <a:pt x="0" y="3777"/>
                    <a:pt x="978" y="5280"/>
                    <a:pt x="2507" y="5631"/>
                  </a:cubicBezTo>
                  <a:lnTo>
                    <a:pt x="2607" y="5631"/>
                  </a:lnTo>
                  <a:lnTo>
                    <a:pt x="16792" y="8438"/>
                  </a:lnTo>
                  <a:cubicBezTo>
                    <a:pt x="16843" y="8438"/>
                    <a:pt x="16868" y="8463"/>
                    <a:pt x="16893" y="8463"/>
                  </a:cubicBezTo>
                  <a:cubicBezTo>
                    <a:pt x="16968" y="8489"/>
                    <a:pt x="17043" y="8489"/>
                    <a:pt x="17118" y="8514"/>
                  </a:cubicBezTo>
                  <a:cubicBezTo>
                    <a:pt x="17211" y="8524"/>
                    <a:pt x="17301" y="8529"/>
                    <a:pt x="17390" y="8529"/>
                  </a:cubicBezTo>
                  <a:cubicBezTo>
                    <a:pt x="18386" y="8529"/>
                    <a:pt x="19144" y="7895"/>
                    <a:pt x="19374" y="6859"/>
                  </a:cubicBezTo>
                  <a:cubicBezTo>
                    <a:pt x="19650" y="5631"/>
                    <a:pt x="18948" y="4504"/>
                    <a:pt x="17645" y="3626"/>
                  </a:cubicBezTo>
                  <a:cubicBezTo>
                    <a:pt x="16116" y="2624"/>
                    <a:pt x="9950" y="1120"/>
                    <a:pt x="9098" y="769"/>
                  </a:cubicBezTo>
                  <a:cubicBezTo>
                    <a:pt x="7852" y="278"/>
                    <a:pt x="6493" y="1"/>
                    <a:pt x="5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1"/>
            <p:cNvSpPr/>
            <p:nvPr/>
          </p:nvSpPr>
          <p:spPr>
            <a:xfrm>
              <a:off x="7482996" y="4072463"/>
              <a:ext cx="267630" cy="233529"/>
            </a:xfrm>
            <a:custGeom>
              <a:avLst/>
              <a:gdLst/>
              <a:ahLst/>
              <a:cxnLst/>
              <a:rect l="l" t="t" r="r" b="b"/>
              <a:pathLst>
                <a:path w="5164" h="4506" extrusionOk="0">
                  <a:moveTo>
                    <a:pt x="1513" y="0"/>
                  </a:moveTo>
                  <a:cubicBezTo>
                    <a:pt x="1061" y="0"/>
                    <a:pt x="638" y="327"/>
                    <a:pt x="552" y="802"/>
                  </a:cubicBezTo>
                  <a:lnTo>
                    <a:pt x="502" y="1128"/>
                  </a:lnTo>
                  <a:lnTo>
                    <a:pt x="51" y="3334"/>
                  </a:lnTo>
                  <a:cubicBezTo>
                    <a:pt x="0" y="3534"/>
                    <a:pt x="151" y="3735"/>
                    <a:pt x="351" y="3760"/>
                  </a:cubicBezTo>
                  <a:cubicBezTo>
                    <a:pt x="1128" y="3910"/>
                    <a:pt x="1905" y="4035"/>
                    <a:pt x="2657" y="4186"/>
                  </a:cubicBezTo>
                  <a:cubicBezTo>
                    <a:pt x="3081" y="4254"/>
                    <a:pt x="3770" y="4505"/>
                    <a:pt x="4333" y="4505"/>
                  </a:cubicBezTo>
                  <a:cubicBezTo>
                    <a:pt x="4602" y="4505"/>
                    <a:pt x="4843" y="4448"/>
                    <a:pt x="5013" y="4286"/>
                  </a:cubicBezTo>
                  <a:cubicBezTo>
                    <a:pt x="5113" y="4186"/>
                    <a:pt x="5163" y="4035"/>
                    <a:pt x="5113" y="3910"/>
                  </a:cubicBezTo>
                  <a:cubicBezTo>
                    <a:pt x="5088" y="3835"/>
                    <a:pt x="5038" y="3785"/>
                    <a:pt x="4988" y="3760"/>
                  </a:cubicBezTo>
                  <a:cubicBezTo>
                    <a:pt x="4386" y="3284"/>
                    <a:pt x="3509" y="3208"/>
                    <a:pt x="2958" y="2657"/>
                  </a:cubicBezTo>
                  <a:cubicBezTo>
                    <a:pt x="2582" y="2306"/>
                    <a:pt x="2507" y="1930"/>
                    <a:pt x="2507" y="1504"/>
                  </a:cubicBezTo>
                  <a:cubicBezTo>
                    <a:pt x="2507" y="1354"/>
                    <a:pt x="2507" y="1203"/>
                    <a:pt x="2507" y="1053"/>
                  </a:cubicBezTo>
                  <a:cubicBezTo>
                    <a:pt x="2507" y="577"/>
                    <a:pt x="2206" y="126"/>
                    <a:pt x="1730" y="25"/>
                  </a:cubicBezTo>
                  <a:cubicBezTo>
                    <a:pt x="1658" y="8"/>
                    <a:pt x="1585" y="0"/>
                    <a:pt x="151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1"/>
            <p:cNvSpPr/>
            <p:nvPr/>
          </p:nvSpPr>
          <p:spPr>
            <a:xfrm>
              <a:off x="7177744" y="2495621"/>
              <a:ext cx="513131" cy="645029"/>
            </a:xfrm>
            <a:custGeom>
              <a:avLst/>
              <a:gdLst/>
              <a:ahLst/>
              <a:cxnLst/>
              <a:rect l="l" t="t" r="r" b="b"/>
              <a:pathLst>
                <a:path w="9901" h="12446" extrusionOk="0">
                  <a:moveTo>
                    <a:pt x="226" y="0"/>
                  </a:moveTo>
                  <a:cubicBezTo>
                    <a:pt x="151" y="0"/>
                    <a:pt x="26" y="0"/>
                    <a:pt x="1" y="100"/>
                  </a:cubicBezTo>
                  <a:cubicBezTo>
                    <a:pt x="1" y="125"/>
                    <a:pt x="1" y="176"/>
                    <a:pt x="26" y="201"/>
                  </a:cubicBezTo>
                  <a:lnTo>
                    <a:pt x="502" y="3860"/>
                  </a:lnTo>
                  <a:cubicBezTo>
                    <a:pt x="452" y="3534"/>
                    <a:pt x="402" y="3208"/>
                    <a:pt x="327" y="2907"/>
                  </a:cubicBezTo>
                  <a:lnTo>
                    <a:pt x="327" y="2907"/>
                  </a:lnTo>
                  <a:cubicBezTo>
                    <a:pt x="552" y="4286"/>
                    <a:pt x="778" y="5664"/>
                    <a:pt x="1003" y="7043"/>
                  </a:cubicBezTo>
                  <a:cubicBezTo>
                    <a:pt x="1204" y="8346"/>
                    <a:pt x="1329" y="9674"/>
                    <a:pt x="1755" y="10927"/>
                  </a:cubicBezTo>
                  <a:cubicBezTo>
                    <a:pt x="1880" y="11379"/>
                    <a:pt x="2081" y="12131"/>
                    <a:pt x="2582" y="12306"/>
                  </a:cubicBezTo>
                  <a:cubicBezTo>
                    <a:pt x="2926" y="12421"/>
                    <a:pt x="3204" y="12445"/>
                    <a:pt x="3496" y="12445"/>
                  </a:cubicBezTo>
                  <a:cubicBezTo>
                    <a:pt x="3716" y="12445"/>
                    <a:pt x="3943" y="12431"/>
                    <a:pt x="4211" y="12431"/>
                  </a:cubicBezTo>
                  <a:cubicBezTo>
                    <a:pt x="4462" y="12431"/>
                    <a:pt x="4738" y="12431"/>
                    <a:pt x="4988" y="12356"/>
                  </a:cubicBezTo>
                  <a:cubicBezTo>
                    <a:pt x="5715" y="12181"/>
                    <a:pt x="6166" y="11479"/>
                    <a:pt x="6492" y="10827"/>
                  </a:cubicBezTo>
                  <a:cubicBezTo>
                    <a:pt x="6818" y="10075"/>
                    <a:pt x="7169" y="9599"/>
                    <a:pt x="7845" y="9098"/>
                  </a:cubicBezTo>
                  <a:cubicBezTo>
                    <a:pt x="8296" y="8772"/>
                    <a:pt x="8748" y="8396"/>
                    <a:pt x="9174" y="8020"/>
                  </a:cubicBezTo>
                  <a:cubicBezTo>
                    <a:pt x="9349" y="7870"/>
                    <a:pt x="9725" y="7619"/>
                    <a:pt x="9800" y="7419"/>
                  </a:cubicBezTo>
                  <a:cubicBezTo>
                    <a:pt x="9901" y="7193"/>
                    <a:pt x="9750" y="7118"/>
                    <a:pt x="9600" y="6968"/>
                  </a:cubicBezTo>
                  <a:cubicBezTo>
                    <a:pt x="9073" y="6441"/>
                    <a:pt x="8497" y="5965"/>
                    <a:pt x="8021" y="5414"/>
                  </a:cubicBezTo>
                  <a:cubicBezTo>
                    <a:pt x="7545" y="5840"/>
                    <a:pt x="7068" y="6291"/>
                    <a:pt x="6567" y="6742"/>
                  </a:cubicBezTo>
                  <a:cubicBezTo>
                    <a:pt x="6241" y="7068"/>
                    <a:pt x="5890" y="7369"/>
                    <a:pt x="5540" y="7694"/>
                  </a:cubicBezTo>
                  <a:cubicBezTo>
                    <a:pt x="5389" y="7845"/>
                    <a:pt x="4487" y="8446"/>
                    <a:pt x="4487" y="8597"/>
                  </a:cubicBezTo>
                  <a:cubicBezTo>
                    <a:pt x="4412" y="7519"/>
                    <a:pt x="4312" y="6416"/>
                    <a:pt x="3936" y="5414"/>
                  </a:cubicBezTo>
                  <a:cubicBezTo>
                    <a:pt x="3885" y="5288"/>
                    <a:pt x="3835" y="5163"/>
                    <a:pt x="3835" y="5038"/>
                  </a:cubicBezTo>
                  <a:cubicBezTo>
                    <a:pt x="3810" y="4887"/>
                    <a:pt x="3860" y="4712"/>
                    <a:pt x="3885" y="4562"/>
                  </a:cubicBezTo>
                  <a:cubicBezTo>
                    <a:pt x="4061" y="3709"/>
                    <a:pt x="3936" y="2807"/>
                    <a:pt x="3560" y="2005"/>
                  </a:cubicBezTo>
                  <a:cubicBezTo>
                    <a:pt x="3184" y="1178"/>
                    <a:pt x="2682" y="702"/>
                    <a:pt x="1830" y="426"/>
                  </a:cubicBezTo>
                  <a:cubicBezTo>
                    <a:pt x="1304" y="251"/>
                    <a:pt x="778" y="100"/>
                    <a:pt x="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1"/>
            <p:cNvSpPr/>
            <p:nvPr/>
          </p:nvSpPr>
          <p:spPr>
            <a:xfrm>
              <a:off x="7525217" y="3420965"/>
              <a:ext cx="537748" cy="725877"/>
            </a:xfrm>
            <a:custGeom>
              <a:avLst/>
              <a:gdLst/>
              <a:ahLst/>
              <a:cxnLst/>
              <a:rect l="l" t="t" r="r" b="b"/>
              <a:pathLst>
                <a:path w="10376" h="14006" extrusionOk="0">
                  <a:moveTo>
                    <a:pt x="3409" y="1"/>
                  </a:moveTo>
                  <a:cubicBezTo>
                    <a:pt x="3027" y="1"/>
                    <a:pt x="2649" y="60"/>
                    <a:pt x="2281" y="140"/>
                  </a:cubicBezTo>
                  <a:cubicBezTo>
                    <a:pt x="1955" y="215"/>
                    <a:pt x="1654" y="391"/>
                    <a:pt x="1354" y="466"/>
                  </a:cubicBezTo>
                  <a:cubicBezTo>
                    <a:pt x="903" y="566"/>
                    <a:pt x="251" y="441"/>
                    <a:pt x="76" y="992"/>
                  </a:cubicBezTo>
                  <a:cubicBezTo>
                    <a:pt x="0" y="1243"/>
                    <a:pt x="50" y="1494"/>
                    <a:pt x="101" y="1744"/>
                  </a:cubicBezTo>
                  <a:cubicBezTo>
                    <a:pt x="201" y="2170"/>
                    <a:pt x="326" y="2571"/>
                    <a:pt x="477" y="2947"/>
                  </a:cubicBezTo>
                  <a:cubicBezTo>
                    <a:pt x="702" y="3448"/>
                    <a:pt x="953" y="3950"/>
                    <a:pt x="1128" y="4451"/>
                  </a:cubicBezTo>
                  <a:cubicBezTo>
                    <a:pt x="1279" y="4852"/>
                    <a:pt x="1354" y="5253"/>
                    <a:pt x="1504" y="5629"/>
                  </a:cubicBezTo>
                  <a:cubicBezTo>
                    <a:pt x="1755" y="6256"/>
                    <a:pt x="2206" y="6782"/>
                    <a:pt x="2732" y="7158"/>
                  </a:cubicBezTo>
                  <a:cubicBezTo>
                    <a:pt x="3058" y="7408"/>
                    <a:pt x="3434" y="7584"/>
                    <a:pt x="3685" y="7935"/>
                  </a:cubicBezTo>
                  <a:cubicBezTo>
                    <a:pt x="3835" y="8160"/>
                    <a:pt x="3860" y="8411"/>
                    <a:pt x="3960" y="8687"/>
                  </a:cubicBezTo>
                  <a:cubicBezTo>
                    <a:pt x="4211" y="9363"/>
                    <a:pt x="4512" y="10115"/>
                    <a:pt x="5138" y="10491"/>
                  </a:cubicBezTo>
                  <a:cubicBezTo>
                    <a:pt x="5314" y="10591"/>
                    <a:pt x="5489" y="10667"/>
                    <a:pt x="5614" y="10817"/>
                  </a:cubicBezTo>
                  <a:cubicBezTo>
                    <a:pt x="5690" y="10942"/>
                    <a:pt x="5740" y="11068"/>
                    <a:pt x="5790" y="11193"/>
                  </a:cubicBezTo>
                  <a:cubicBezTo>
                    <a:pt x="5915" y="11569"/>
                    <a:pt x="6066" y="11945"/>
                    <a:pt x="6316" y="12246"/>
                  </a:cubicBezTo>
                  <a:cubicBezTo>
                    <a:pt x="6542" y="12546"/>
                    <a:pt x="6842" y="12747"/>
                    <a:pt x="7068" y="13022"/>
                  </a:cubicBezTo>
                  <a:cubicBezTo>
                    <a:pt x="7294" y="13323"/>
                    <a:pt x="7369" y="13674"/>
                    <a:pt x="7519" y="14000"/>
                  </a:cubicBezTo>
                  <a:cubicBezTo>
                    <a:pt x="7521" y="14004"/>
                    <a:pt x="7527" y="14006"/>
                    <a:pt x="7537" y="14006"/>
                  </a:cubicBezTo>
                  <a:cubicBezTo>
                    <a:pt x="7785" y="14006"/>
                    <a:pt x="10375" y="12871"/>
                    <a:pt x="10351" y="12847"/>
                  </a:cubicBezTo>
                  <a:cubicBezTo>
                    <a:pt x="9123" y="10240"/>
                    <a:pt x="8221" y="7534"/>
                    <a:pt x="7243" y="4827"/>
                  </a:cubicBezTo>
                  <a:cubicBezTo>
                    <a:pt x="6792" y="3549"/>
                    <a:pt x="6316" y="2220"/>
                    <a:pt x="5464" y="1118"/>
                  </a:cubicBezTo>
                  <a:cubicBezTo>
                    <a:pt x="5063" y="591"/>
                    <a:pt x="4712" y="215"/>
                    <a:pt x="4061" y="65"/>
                  </a:cubicBezTo>
                  <a:cubicBezTo>
                    <a:pt x="3843" y="20"/>
                    <a:pt x="3626" y="1"/>
                    <a:pt x="3409" y="1"/>
                  </a:cubicBezTo>
                  <a:close/>
                </a:path>
              </a:pathLst>
            </a:cu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6743913" y="2496917"/>
              <a:ext cx="545626" cy="778066"/>
            </a:xfrm>
            <a:custGeom>
              <a:avLst/>
              <a:gdLst/>
              <a:ahLst/>
              <a:cxnLst/>
              <a:rect l="l" t="t" r="r" b="b"/>
              <a:pathLst>
                <a:path w="10528" h="15013" extrusionOk="0">
                  <a:moveTo>
                    <a:pt x="6191" y="0"/>
                  </a:moveTo>
                  <a:lnTo>
                    <a:pt x="5088" y="125"/>
                  </a:lnTo>
                  <a:cubicBezTo>
                    <a:pt x="3911" y="251"/>
                    <a:pt x="2682" y="401"/>
                    <a:pt x="1755" y="1128"/>
                  </a:cubicBezTo>
                  <a:cubicBezTo>
                    <a:pt x="652" y="2030"/>
                    <a:pt x="1" y="3584"/>
                    <a:pt x="226" y="4988"/>
                  </a:cubicBezTo>
                  <a:cubicBezTo>
                    <a:pt x="352" y="5740"/>
                    <a:pt x="602" y="6491"/>
                    <a:pt x="677" y="7268"/>
                  </a:cubicBezTo>
                  <a:cubicBezTo>
                    <a:pt x="953" y="9850"/>
                    <a:pt x="1154" y="12431"/>
                    <a:pt x="1304" y="15013"/>
                  </a:cubicBezTo>
                  <a:cubicBezTo>
                    <a:pt x="2532" y="14938"/>
                    <a:pt x="3785" y="14938"/>
                    <a:pt x="5038" y="14862"/>
                  </a:cubicBezTo>
                  <a:cubicBezTo>
                    <a:pt x="6567" y="14787"/>
                    <a:pt x="8297" y="14712"/>
                    <a:pt x="9775" y="14161"/>
                  </a:cubicBezTo>
                  <a:cubicBezTo>
                    <a:pt x="9951" y="12030"/>
                    <a:pt x="10527" y="9925"/>
                    <a:pt x="10502" y="7795"/>
                  </a:cubicBezTo>
                  <a:cubicBezTo>
                    <a:pt x="10477" y="6742"/>
                    <a:pt x="10452" y="5689"/>
                    <a:pt x="10452" y="4662"/>
                  </a:cubicBezTo>
                  <a:lnTo>
                    <a:pt x="6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7476518" y="3260254"/>
              <a:ext cx="344229" cy="889596"/>
            </a:xfrm>
            <a:custGeom>
              <a:avLst/>
              <a:gdLst/>
              <a:ahLst/>
              <a:cxnLst/>
              <a:rect l="l" t="t" r="r" b="b"/>
              <a:pathLst>
                <a:path w="6642" h="17165" extrusionOk="0">
                  <a:moveTo>
                    <a:pt x="2750" y="1"/>
                  </a:moveTo>
                  <a:cubicBezTo>
                    <a:pt x="2159" y="1"/>
                    <a:pt x="1595" y="205"/>
                    <a:pt x="1153" y="735"/>
                  </a:cubicBezTo>
                  <a:cubicBezTo>
                    <a:pt x="927" y="986"/>
                    <a:pt x="777" y="1286"/>
                    <a:pt x="702" y="1612"/>
                  </a:cubicBezTo>
                  <a:cubicBezTo>
                    <a:pt x="75" y="3843"/>
                    <a:pt x="1103" y="5773"/>
                    <a:pt x="827" y="7878"/>
                  </a:cubicBezTo>
                  <a:cubicBezTo>
                    <a:pt x="752" y="8404"/>
                    <a:pt x="677" y="8930"/>
                    <a:pt x="777" y="9457"/>
                  </a:cubicBezTo>
                  <a:cubicBezTo>
                    <a:pt x="802" y="9632"/>
                    <a:pt x="877" y="9808"/>
                    <a:pt x="877" y="9983"/>
                  </a:cubicBezTo>
                  <a:cubicBezTo>
                    <a:pt x="953" y="10409"/>
                    <a:pt x="802" y="10835"/>
                    <a:pt x="702" y="11261"/>
                  </a:cubicBezTo>
                  <a:cubicBezTo>
                    <a:pt x="577" y="11712"/>
                    <a:pt x="476" y="12164"/>
                    <a:pt x="501" y="12615"/>
                  </a:cubicBezTo>
                  <a:cubicBezTo>
                    <a:pt x="526" y="13091"/>
                    <a:pt x="652" y="13542"/>
                    <a:pt x="677" y="14018"/>
                  </a:cubicBezTo>
                  <a:cubicBezTo>
                    <a:pt x="677" y="14369"/>
                    <a:pt x="602" y="14720"/>
                    <a:pt x="526" y="15046"/>
                  </a:cubicBezTo>
                  <a:cubicBezTo>
                    <a:pt x="451" y="15497"/>
                    <a:pt x="0" y="16374"/>
                    <a:pt x="577" y="16575"/>
                  </a:cubicBezTo>
                  <a:cubicBezTo>
                    <a:pt x="927" y="16675"/>
                    <a:pt x="1328" y="16650"/>
                    <a:pt x="1704" y="16750"/>
                  </a:cubicBezTo>
                  <a:cubicBezTo>
                    <a:pt x="1830" y="16775"/>
                    <a:pt x="2707" y="17001"/>
                    <a:pt x="3158" y="17151"/>
                  </a:cubicBezTo>
                  <a:cubicBezTo>
                    <a:pt x="3181" y="17160"/>
                    <a:pt x="3203" y="17164"/>
                    <a:pt x="3225" y="17164"/>
                  </a:cubicBezTo>
                  <a:cubicBezTo>
                    <a:pt x="3325" y="17164"/>
                    <a:pt x="3413" y="17078"/>
                    <a:pt x="3434" y="16976"/>
                  </a:cubicBezTo>
                  <a:cubicBezTo>
                    <a:pt x="3509" y="16349"/>
                    <a:pt x="3810" y="15697"/>
                    <a:pt x="3985" y="15121"/>
                  </a:cubicBezTo>
                  <a:cubicBezTo>
                    <a:pt x="4186" y="14344"/>
                    <a:pt x="4386" y="13567"/>
                    <a:pt x="4587" y="12765"/>
                  </a:cubicBezTo>
                  <a:cubicBezTo>
                    <a:pt x="4662" y="12389"/>
                    <a:pt x="4762" y="12013"/>
                    <a:pt x="4887" y="11637"/>
                  </a:cubicBezTo>
                  <a:cubicBezTo>
                    <a:pt x="5038" y="11161"/>
                    <a:pt x="5263" y="10735"/>
                    <a:pt x="5489" y="10284"/>
                  </a:cubicBezTo>
                  <a:cubicBezTo>
                    <a:pt x="5514" y="10234"/>
                    <a:pt x="5539" y="10159"/>
                    <a:pt x="5564" y="10108"/>
                  </a:cubicBezTo>
                  <a:cubicBezTo>
                    <a:pt x="5614" y="9983"/>
                    <a:pt x="5664" y="9858"/>
                    <a:pt x="5689" y="9732"/>
                  </a:cubicBezTo>
                  <a:cubicBezTo>
                    <a:pt x="6090" y="8204"/>
                    <a:pt x="6642" y="6524"/>
                    <a:pt x="6466" y="4870"/>
                  </a:cubicBezTo>
                  <a:cubicBezTo>
                    <a:pt x="6316" y="3442"/>
                    <a:pt x="6341" y="1612"/>
                    <a:pt x="4938" y="735"/>
                  </a:cubicBezTo>
                  <a:cubicBezTo>
                    <a:pt x="4293" y="329"/>
                    <a:pt x="3499" y="1"/>
                    <a:pt x="2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7151780" y="3067256"/>
              <a:ext cx="235135" cy="117127"/>
            </a:xfrm>
            <a:custGeom>
              <a:avLst/>
              <a:gdLst/>
              <a:ahLst/>
              <a:cxnLst/>
              <a:rect l="l" t="t" r="r" b="b"/>
              <a:pathLst>
                <a:path w="4537" h="2260" extrusionOk="0">
                  <a:moveTo>
                    <a:pt x="772" y="0"/>
                  </a:moveTo>
                  <a:cubicBezTo>
                    <a:pt x="605" y="0"/>
                    <a:pt x="447" y="42"/>
                    <a:pt x="326" y="148"/>
                  </a:cubicBezTo>
                  <a:cubicBezTo>
                    <a:pt x="226" y="248"/>
                    <a:pt x="176" y="374"/>
                    <a:pt x="126" y="499"/>
                  </a:cubicBezTo>
                  <a:cubicBezTo>
                    <a:pt x="51" y="649"/>
                    <a:pt x="0" y="800"/>
                    <a:pt x="51" y="950"/>
                  </a:cubicBezTo>
                  <a:cubicBezTo>
                    <a:pt x="101" y="1101"/>
                    <a:pt x="251" y="1201"/>
                    <a:pt x="401" y="1251"/>
                  </a:cubicBezTo>
                  <a:cubicBezTo>
                    <a:pt x="777" y="1426"/>
                    <a:pt x="1203" y="1301"/>
                    <a:pt x="1454" y="1552"/>
                  </a:cubicBezTo>
                  <a:cubicBezTo>
                    <a:pt x="1755" y="1852"/>
                    <a:pt x="1880" y="2128"/>
                    <a:pt x="2356" y="2228"/>
                  </a:cubicBezTo>
                  <a:cubicBezTo>
                    <a:pt x="2488" y="2250"/>
                    <a:pt x="2621" y="2259"/>
                    <a:pt x="2753" y="2259"/>
                  </a:cubicBezTo>
                  <a:cubicBezTo>
                    <a:pt x="3072" y="2259"/>
                    <a:pt x="3391" y="2206"/>
                    <a:pt x="3710" y="2153"/>
                  </a:cubicBezTo>
                  <a:cubicBezTo>
                    <a:pt x="4537" y="2003"/>
                    <a:pt x="4411" y="1401"/>
                    <a:pt x="3785" y="1075"/>
                  </a:cubicBezTo>
                  <a:cubicBezTo>
                    <a:pt x="3083" y="674"/>
                    <a:pt x="2482" y="349"/>
                    <a:pt x="1680" y="173"/>
                  </a:cubicBezTo>
                  <a:cubicBezTo>
                    <a:pt x="1479" y="123"/>
                    <a:pt x="1304" y="98"/>
                    <a:pt x="1103" y="48"/>
                  </a:cubicBezTo>
                  <a:cubicBezTo>
                    <a:pt x="994" y="18"/>
                    <a:pt x="881" y="0"/>
                    <a:pt x="77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6740027" y="2691729"/>
              <a:ext cx="478045" cy="473691"/>
            </a:xfrm>
            <a:custGeom>
              <a:avLst/>
              <a:gdLst/>
              <a:ahLst/>
              <a:cxnLst/>
              <a:rect l="l" t="t" r="r" b="b"/>
              <a:pathLst>
                <a:path w="9224" h="9140" extrusionOk="0">
                  <a:moveTo>
                    <a:pt x="301" y="1"/>
                  </a:moveTo>
                  <a:cubicBezTo>
                    <a:pt x="176" y="1179"/>
                    <a:pt x="151" y="2356"/>
                    <a:pt x="76" y="3509"/>
                  </a:cubicBezTo>
                  <a:cubicBezTo>
                    <a:pt x="1" y="4788"/>
                    <a:pt x="51" y="6091"/>
                    <a:pt x="427" y="7319"/>
                  </a:cubicBezTo>
                  <a:cubicBezTo>
                    <a:pt x="527" y="7695"/>
                    <a:pt x="677" y="8096"/>
                    <a:pt x="928" y="8397"/>
                  </a:cubicBezTo>
                  <a:cubicBezTo>
                    <a:pt x="1452" y="9003"/>
                    <a:pt x="2400" y="9140"/>
                    <a:pt x="3364" y="9140"/>
                  </a:cubicBezTo>
                  <a:cubicBezTo>
                    <a:pt x="4153" y="9140"/>
                    <a:pt x="4953" y="9048"/>
                    <a:pt x="5539" y="9048"/>
                  </a:cubicBezTo>
                  <a:lnTo>
                    <a:pt x="8722" y="9048"/>
                  </a:lnTo>
                  <a:cubicBezTo>
                    <a:pt x="8747" y="8998"/>
                    <a:pt x="8747" y="8948"/>
                    <a:pt x="8773" y="8898"/>
                  </a:cubicBezTo>
                  <a:cubicBezTo>
                    <a:pt x="8873" y="8472"/>
                    <a:pt x="9148" y="7419"/>
                    <a:pt x="9224" y="6993"/>
                  </a:cubicBezTo>
                  <a:lnTo>
                    <a:pt x="7194" y="6818"/>
                  </a:lnTo>
                  <a:cubicBezTo>
                    <a:pt x="6617" y="6768"/>
                    <a:pt x="6016" y="6717"/>
                    <a:pt x="5439" y="6667"/>
                  </a:cubicBezTo>
                  <a:cubicBezTo>
                    <a:pt x="4963" y="6642"/>
                    <a:pt x="4261" y="6742"/>
                    <a:pt x="4186" y="6116"/>
                  </a:cubicBezTo>
                  <a:cubicBezTo>
                    <a:pt x="4136" y="5915"/>
                    <a:pt x="4186" y="5665"/>
                    <a:pt x="4086" y="5464"/>
                  </a:cubicBezTo>
                  <a:cubicBezTo>
                    <a:pt x="3960" y="5164"/>
                    <a:pt x="3610" y="5013"/>
                    <a:pt x="3509" y="4687"/>
                  </a:cubicBezTo>
                  <a:cubicBezTo>
                    <a:pt x="3459" y="4462"/>
                    <a:pt x="3559" y="4161"/>
                    <a:pt x="3585" y="3910"/>
                  </a:cubicBezTo>
                  <a:cubicBezTo>
                    <a:pt x="3610" y="3560"/>
                    <a:pt x="3760" y="3234"/>
                    <a:pt x="3910" y="2908"/>
                  </a:cubicBezTo>
                  <a:cubicBezTo>
                    <a:pt x="4161" y="2331"/>
                    <a:pt x="4336" y="1730"/>
                    <a:pt x="4437" y="1128"/>
                  </a:cubicBezTo>
                  <a:lnTo>
                    <a:pt x="4336" y="1128"/>
                  </a:lnTo>
                  <a:lnTo>
                    <a:pt x="30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7316740" y="3132038"/>
              <a:ext cx="641712" cy="23477"/>
            </a:xfrm>
            <a:custGeom>
              <a:avLst/>
              <a:gdLst/>
              <a:ahLst/>
              <a:cxnLst/>
              <a:rect l="l" t="t" r="r" b="b"/>
              <a:pathLst>
                <a:path w="12382" h="453" extrusionOk="0">
                  <a:moveTo>
                    <a:pt x="426" y="1"/>
                  </a:moveTo>
                  <a:cubicBezTo>
                    <a:pt x="176" y="1"/>
                    <a:pt x="0" y="201"/>
                    <a:pt x="0" y="452"/>
                  </a:cubicBezTo>
                  <a:lnTo>
                    <a:pt x="12381" y="452"/>
                  </a:lnTo>
                  <a:lnTo>
                    <a:pt x="1238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7427129" y="2773561"/>
              <a:ext cx="757336" cy="358534"/>
            </a:xfrm>
            <a:custGeom>
              <a:avLst/>
              <a:gdLst/>
              <a:ahLst/>
              <a:cxnLst/>
              <a:rect l="l" t="t" r="r" b="b"/>
              <a:pathLst>
                <a:path w="14613" h="6918" extrusionOk="0">
                  <a:moveTo>
                    <a:pt x="2758" y="1"/>
                  </a:moveTo>
                  <a:cubicBezTo>
                    <a:pt x="2507" y="1"/>
                    <a:pt x="2281" y="151"/>
                    <a:pt x="2206" y="376"/>
                  </a:cubicBezTo>
                  <a:lnTo>
                    <a:pt x="1" y="6918"/>
                  </a:lnTo>
                  <a:lnTo>
                    <a:pt x="12382" y="6918"/>
                  </a:lnTo>
                  <a:lnTo>
                    <a:pt x="14487" y="702"/>
                  </a:lnTo>
                  <a:cubicBezTo>
                    <a:pt x="14612" y="351"/>
                    <a:pt x="14312" y="1"/>
                    <a:pt x="139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7424537" y="3103482"/>
              <a:ext cx="644303" cy="52033"/>
            </a:xfrm>
            <a:custGeom>
              <a:avLst/>
              <a:gdLst/>
              <a:ahLst/>
              <a:cxnLst/>
              <a:rect l="l" t="t" r="r" b="b"/>
              <a:pathLst>
                <a:path w="12432" h="1004" extrusionOk="0">
                  <a:moveTo>
                    <a:pt x="12432" y="0"/>
                  </a:moveTo>
                  <a:lnTo>
                    <a:pt x="1" y="552"/>
                  </a:lnTo>
                  <a:lnTo>
                    <a:pt x="1" y="1003"/>
                  </a:lnTo>
                  <a:lnTo>
                    <a:pt x="12231" y="1003"/>
                  </a:lnTo>
                  <a:cubicBezTo>
                    <a:pt x="12332" y="1003"/>
                    <a:pt x="12432" y="903"/>
                    <a:pt x="12432" y="777"/>
                  </a:cubicBezTo>
                  <a:lnTo>
                    <a:pt x="1243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7786953" y="2925513"/>
              <a:ext cx="48976" cy="35190"/>
            </a:xfrm>
            <a:custGeom>
              <a:avLst/>
              <a:gdLst/>
              <a:ahLst/>
              <a:cxnLst/>
              <a:rect l="l" t="t" r="r" b="b"/>
              <a:pathLst>
                <a:path w="945" h="679" extrusionOk="0">
                  <a:moveTo>
                    <a:pt x="501" y="1"/>
                  </a:moveTo>
                  <a:cubicBezTo>
                    <a:pt x="376" y="26"/>
                    <a:pt x="226" y="76"/>
                    <a:pt x="151" y="201"/>
                  </a:cubicBezTo>
                  <a:cubicBezTo>
                    <a:pt x="0" y="477"/>
                    <a:pt x="226" y="678"/>
                    <a:pt x="476" y="678"/>
                  </a:cubicBezTo>
                  <a:cubicBezTo>
                    <a:pt x="486" y="678"/>
                    <a:pt x="495" y="678"/>
                    <a:pt x="505" y="678"/>
                  </a:cubicBezTo>
                  <a:cubicBezTo>
                    <a:pt x="928" y="678"/>
                    <a:pt x="944" y="124"/>
                    <a:pt x="552" y="26"/>
                  </a:cubicBezTo>
                  <a:cubicBezTo>
                    <a:pt x="552" y="26"/>
                    <a:pt x="526" y="1"/>
                    <a:pt x="526"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7389452" y="2938521"/>
              <a:ext cx="22130" cy="35138"/>
            </a:xfrm>
            <a:custGeom>
              <a:avLst/>
              <a:gdLst/>
              <a:ahLst/>
              <a:cxnLst/>
              <a:rect l="l" t="t" r="r" b="b"/>
              <a:pathLst>
                <a:path w="427" h="678" extrusionOk="0">
                  <a:moveTo>
                    <a:pt x="427" y="1"/>
                  </a:moveTo>
                  <a:lnTo>
                    <a:pt x="84" y="545"/>
                  </a:lnTo>
                  <a:lnTo>
                    <a:pt x="84" y="545"/>
                  </a:lnTo>
                  <a:cubicBezTo>
                    <a:pt x="98" y="530"/>
                    <a:pt x="112" y="516"/>
                    <a:pt x="126" y="502"/>
                  </a:cubicBezTo>
                  <a:cubicBezTo>
                    <a:pt x="176" y="402"/>
                    <a:pt x="227" y="326"/>
                    <a:pt x="277" y="251"/>
                  </a:cubicBezTo>
                  <a:cubicBezTo>
                    <a:pt x="327" y="176"/>
                    <a:pt x="402" y="101"/>
                    <a:pt x="427" y="1"/>
                  </a:cubicBezTo>
                  <a:close/>
                  <a:moveTo>
                    <a:pt x="84" y="545"/>
                  </a:moveTo>
                  <a:cubicBezTo>
                    <a:pt x="50" y="582"/>
                    <a:pt x="19" y="623"/>
                    <a:pt x="1" y="677"/>
                  </a:cubicBezTo>
                  <a:lnTo>
                    <a:pt x="84" y="545"/>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p:nvPr/>
          </p:nvSpPr>
          <p:spPr>
            <a:xfrm>
              <a:off x="7507665" y="3536017"/>
              <a:ext cx="24721" cy="215649"/>
            </a:xfrm>
            <a:custGeom>
              <a:avLst/>
              <a:gdLst/>
              <a:ahLst/>
              <a:cxnLst/>
              <a:rect l="l" t="t" r="r" b="b"/>
              <a:pathLst>
                <a:path w="477" h="4161" fill="none" extrusionOk="0">
                  <a:moveTo>
                    <a:pt x="51" y="4161"/>
                  </a:moveTo>
                  <a:cubicBezTo>
                    <a:pt x="1" y="3559"/>
                    <a:pt x="51" y="2983"/>
                    <a:pt x="226" y="2406"/>
                  </a:cubicBezTo>
                  <a:cubicBezTo>
                    <a:pt x="352" y="2005"/>
                    <a:pt x="477" y="1629"/>
                    <a:pt x="377" y="1203"/>
                  </a:cubicBezTo>
                  <a:cubicBezTo>
                    <a:pt x="276" y="777"/>
                    <a:pt x="226" y="426"/>
                    <a:pt x="377" y="0"/>
                  </a:cubicBez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6334732" y="3151551"/>
              <a:ext cx="2802160" cy="52036"/>
            </a:xfrm>
            <a:custGeom>
              <a:avLst/>
              <a:gdLst/>
              <a:ahLst/>
              <a:cxnLst/>
              <a:rect l="l" t="t" r="r" b="b"/>
              <a:pathLst>
                <a:path w="86719" h="979" extrusionOk="0">
                  <a:moveTo>
                    <a:pt x="1" y="1"/>
                  </a:moveTo>
                  <a:lnTo>
                    <a:pt x="1" y="978"/>
                  </a:lnTo>
                  <a:lnTo>
                    <a:pt x="86718" y="978"/>
                  </a:lnTo>
                  <a:lnTo>
                    <a:pt x="8671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a:off x="6393211" y="3163237"/>
              <a:ext cx="314378" cy="1170339"/>
            </a:xfrm>
            <a:custGeom>
              <a:avLst/>
              <a:gdLst/>
              <a:ahLst/>
              <a:cxnLst/>
              <a:rect l="l" t="t" r="r" b="b"/>
              <a:pathLst>
                <a:path w="6066" h="22582" extrusionOk="0">
                  <a:moveTo>
                    <a:pt x="5414" y="0"/>
                  </a:moveTo>
                  <a:lnTo>
                    <a:pt x="1" y="22582"/>
                  </a:lnTo>
                  <a:lnTo>
                    <a:pt x="677" y="22582"/>
                  </a:lnTo>
                  <a:lnTo>
                    <a:pt x="606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6703645" y="3163237"/>
              <a:ext cx="313082" cy="1170339"/>
            </a:xfrm>
            <a:custGeom>
              <a:avLst/>
              <a:gdLst/>
              <a:ahLst/>
              <a:cxnLst/>
              <a:rect l="l" t="t" r="r" b="b"/>
              <a:pathLst>
                <a:path w="6041" h="22582" extrusionOk="0">
                  <a:moveTo>
                    <a:pt x="5389" y="0"/>
                  </a:moveTo>
                  <a:lnTo>
                    <a:pt x="1" y="22582"/>
                  </a:lnTo>
                  <a:lnTo>
                    <a:pt x="652" y="22582"/>
                  </a:lnTo>
                  <a:lnTo>
                    <a:pt x="604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7114650" y="2511959"/>
              <a:ext cx="169554" cy="202985"/>
            </a:xfrm>
            <a:custGeom>
              <a:avLst/>
              <a:gdLst/>
              <a:ahLst/>
              <a:cxnLst/>
              <a:rect l="l" t="t" r="r" b="b"/>
              <a:pathLst>
                <a:path w="4022" h="4815" extrusionOk="0">
                  <a:moveTo>
                    <a:pt x="1587" y="0"/>
                  </a:moveTo>
                  <a:lnTo>
                    <a:pt x="1058" y="1481"/>
                  </a:lnTo>
                  <a:lnTo>
                    <a:pt x="0" y="2169"/>
                  </a:lnTo>
                  <a:lnTo>
                    <a:pt x="106" y="2963"/>
                  </a:lnTo>
                  <a:lnTo>
                    <a:pt x="4022" y="4815"/>
                  </a:lnTo>
                  <a:lnTo>
                    <a:pt x="3440" y="952"/>
                  </a:lnTo>
                  <a:close/>
                </a:path>
              </a:pathLst>
            </a:custGeom>
            <a:solidFill>
              <a:schemeClr val="dk2"/>
            </a:solidFill>
            <a:ln w="9525" cap="flat" cmpd="sng">
              <a:solidFill>
                <a:schemeClr val="dk2"/>
              </a:solidFill>
              <a:prstDash val="solid"/>
              <a:round/>
              <a:headEnd type="none" w="med" len="med"/>
              <a:tailEnd type="none" w="med" len="med"/>
            </a:ln>
          </p:spPr>
        </p:sp>
        <p:grpSp>
          <p:nvGrpSpPr>
            <p:cNvPr id="868" name="Google Shape;868;p31"/>
            <p:cNvGrpSpPr/>
            <p:nvPr/>
          </p:nvGrpSpPr>
          <p:grpSpPr>
            <a:xfrm>
              <a:off x="6988000" y="2125378"/>
              <a:ext cx="244243" cy="467604"/>
              <a:chOff x="5990537" y="2792332"/>
              <a:chExt cx="144842" cy="277301"/>
            </a:xfrm>
          </p:grpSpPr>
          <p:sp>
            <p:nvSpPr>
              <p:cNvPr id="869" name="Google Shape;869;p31"/>
              <p:cNvSpPr/>
              <p:nvPr/>
            </p:nvSpPr>
            <p:spPr>
              <a:xfrm>
                <a:off x="6003630" y="2839324"/>
                <a:ext cx="126341" cy="230309"/>
              </a:xfrm>
              <a:custGeom>
                <a:avLst/>
                <a:gdLst/>
                <a:ahLst/>
                <a:cxnLst/>
                <a:rect l="l" t="t" r="r" b="b"/>
                <a:pathLst>
                  <a:path w="4111" h="7494" extrusionOk="0">
                    <a:moveTo>
                      <a:pt x="3509" y="0"/>
                    </a:moveTo>
                    <a:lnTo>
                      <a:pt x="1780" y="401"/>
                    </a:lnTo>
                    <a:cubicBezTo>
                      <a:pt x="677" y="652"/>
                      <a:pt x="1" y="1754"/>
                      <a:pt x="251" y="2832"/>
                    </a:cubicBezTo>
                    <a:lnTo>
                      <a:pt x="427" y="3484"/>
                    </a:lnTo>
                    <a:cubicBezTo>
                      <a:pt x="477" y="3759"/>
                      <a:pt x="602" y="3985"/>
                      <a:pt x="752" y="4186"/>
                    </a:cubicBezTo>
                    <a:lnTo>
                      <a:pt x="402" y="5815"/>
                    </a:lnTo>
                    <a:cubicBezTo>
                      <a:pt x="226" y="6566"/>
                      <a:pt x="727" y="7343"/>
                      <a:pt x="1504" y="7469"/>
                    </a:cubicBezTo>
                    <a:cubicBezTo>
                      <a:pt x="1588" y="7485"/>
                      <a:pt x="1672" y="7494"/>
                      <a:pt x="1754" y="7494"/>
                    </a:cubicBezTo>
                    <a:cubicBezTo>
                      <a:pt x="2411" y="7494"/>
                      <a:pt x="2997" y="6981"/>
                      <a:pt x="3108" y="6291"/>
                    </a:cubicBezTo>
                    <a:lnTo>
                      <a:pt x="3359" y="4461"/>
                    </a:lnTo>
                    <a:cubicBezTo>
                      <a:pt x="3860" y="4035"/>
                      <a:pt x="4111" y="3358"/>
                      <a:pt x="3935" y="2682"/>
                    </a:cubicBezTo>
                    <a:lnTo>
                      <a:pt x="3509"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1"/>
              <p:cNvSpPr/>
              <p:nvPr/>
            </p:nvSpPr>
            <p:spPr>
              <a:xfrm>
                <a:off x="5990537" y="2792332"/>
                <a:ext cx="144842" cy="168476"/>
              </a:xfrm>
              <a:custGeom>
                <a:avLst/>
                <a:gdLst/>
                <a:ahLst/>
                <a:cxnLst/>
                <a:rect l="l" t="t" r="r" b="b"/>
                <a:pathLst>
                  <a:path w="4713" h="5482" extrusionOk="0">
                    <a:moveTo>
                      <a:pt x="3608" y="1"/>
                    </a:moveTo>
                    <a:cubicBezTo>
                      <a:pt x="3312" y="1"/>
                      <a:pt x="3017" y="100"/>
                      <a:pt x="2783" y="276"/>
                    </a:cubicBezTo>
                    <a:cubicBezTo>
                      <a:pt x="2582" y="426"/>
                      <a:pt x="2407" y="627"/>
                      <a:pt x="2181" y="752"/>
                    </a:cubicBezTo>
                    <a:cubicBezTo>
                      <a:pt x="1780" y="978"/>
                      <a:pt x="1304" y="877"/>
                      <a:pt x="903" y="1128"/>
                    </a:cubicBezTo>
                    <a:cubicBezTo>
                      <a:pt x="652" y="1303"/>
                      <a:pt x="427" y="1604"/>
                      <a:pt x="376" y="1905"/>
                    </a:cubicBezTo>
                    <a:cubicBezTo>
                      <a:pt x="351" y="2156"/>
                      <a:pt x="376" y="2406"/>
                      <a:pt x="326" y="2632"/>
                    </a:cubicBezTo>
                    <a:cubicBezTo>
                      <a:pt x="276" y="2933"/>
                      <a:pt x="51" y="3183"/>
                      <a:pt x="26" y="3509"/>
                    </a:cubicBezTo>
                    <a:cubicBezTo>
                      <a:pt x="1" y="3710"/>
                      <a:pt x="101" y="3910"/>
                      <a:pt x="176" y="4111"/>
                    </a:cubicBezTo>
                    <a:cubicBezTo>
                      <a:pt x="276" y="4411"/>
                      <a:pt x="402" y="4687"/>
                      <a:pt x="502" y="4963"/>
                    </a:cubicBezTo>
                    <a:cubicBezTo>
                      <a:pt x="552" y="5113"/>
                      <a:pt x="602" y="5464"/>
                      <a:pt x="828" y="5464"/>
                    </a:cubicBezTo>
                    <a:cubicBezTo>
                      <a:pt x="855" y="5476"/>
                      <a:pt x="882" y="5481"/>
                      <a:pt x="907" y="5481"/>
                    </a:cubicBezTo>
                    <a:cubicBezTo>
                      <a:pt x="1212" y="5481"/>
                      <a:pt x="1402" y="4718"/>
                      <a:pt x="1379" y="4486"/>
                    </a:cubicBezTo>
                    <a:cubicBezTo>
                      <a:pt x="1304" y="3760"/>
                      <a:pt x="1204" y="2832"/>
                      <a:pt x="2056" y="2557"/>
                    </a:cubicBezTo>
                    <a:cubicBezTo>
                      <a:pt x="2356" y="2456"/>
                      <a:pt x="2707" y="2456"/>
                      <a:pt x="3033" y="2406"/>
                    </a:cubicBezTo>
                    <a:cubicBezTo>
                      <a:pt x="3384" y="2331"/>
                      <a:pt x="3735" y="2206"/>
                      <a:pt x="4011" y="1980"/>
                    </a:cubicBezTo>
                    <a:cubicBezTo>
                      <a:pt x="4211" y="1830"/>
                      <a:pt x="4361" y="1654"/>
                      <a:pt x="4487" y="1454"/>
                    </a:cubicBezTo>
                    <a:cubicBezTo>
                      <a:pt x="4637" y="1178"/>
                      <a:pt x="4712" y="877"/>
                      <a:pt x="4612" y="577"/>
                    </a:cubicBezTo>
                    <a:cubicBezTo>
                      <a:pt x="4487" y="276"/>
                      <a:pt x="4186" y="75"/>
                      <a:pt x="3860" y="25"/>
                    </a:cubicBezTo>
                    <a:cubicBezTo>
                      <a:pt x="3777" y="9"/>
                      <a:pt x="3693" y="1"/>
                      <a:pt x="360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6064482" y="2971017"/>
                <a:ext cx="45484" cy="44716"/>
              </a:xfrm>
              <a:custGeom>
                <a:avLst/>
                <a:gdLst/>
                <a:ahLst/>
                <a:cxnLst/>
                <a:rect l="l" t="t" r="r" b="b"/>
                <a:pathLst>
                  <a:path w="1480" h="1455" extrusionOk="0">
                    <a:moveTo>
                      <a:pt x="1479" y="1"/>
                    </a:moveTo>
                    <a:cubicBezTo>
                      <a:pt x="1125" y="89"/>
                      <a:pt x="808" y="178"/>
                      <a:pt x="458" y="178"/>
                    </a:cubicBezTo>
                    <a:cubicBezTo>
                      <a:pt x="313" y="178"/>
                      <a:pt x="162" y="163"/>
                      <a:pt x="1" y="126"/>
                    </a:cubicBezTo>
                    <a:lnTo>
                      <a:pt x="1" y="126"/>
                    </a:lnTo>
                    <a:cubicBezTo>
                      <a:pt x="402" y="602"/>
                      <a:pt x="903" y="953"/>
                      <a:pt x="1229" y="1454"/>
                    </a:cubicBezTo>
                    <a:lnTo>
                      <a:pt x="1354" y="502"/>
                    </a:lnTo>
                    <a:cubicBezTo>
                      <a:pt x="1379" y="327"/>
                      <a:pt x="1429" y="176"/>
                      <a:pt x="14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1"/>
              <p:cNvSpPr/>
              <p:nvPr/>
            </p:nvSpPr>
            <p:spPr>
              <a:xfrm>
                <a:off x="6082983" y="2929434"/>
                <a:ext cx="28520" cy="18993"/>
              </a:xfrm>
              <a:custGeom>
                <a:avLst/>
                <a:gdLst/>
                <a:ahLst/>
                <a:cxnLst/>
                <a:rect l="l" t="t" r="r" b="b"/>
                <a:pathLst>
                  <a:path w="928" h="618" extrusionOk="0">
                    <a:moveTo>
                      <a:pt x="902" y="0"/>
                    </a:moveTo>
                    <a:cubicBezTo>
                      <a:pt x="902" y="0"/>
                      <a:pt x="877" y="25"/>
                      <a:pt x="902" y="25"/>
                    </a:cubicBezTo>
                    <a:lnTo>
                      <a:pt x="0" y="276"/>
                    </a:lnTo>
                    <a:cubicBezTo>
                      <a:pt x="25" y="426"/>
                      <a:pt x="150" y="577"/>
                      <a:pt x="301" y="602"/>
                    </a:cubicBezTo>
                    <a:cubicBezTo>
                      <a:pt x="338" y="613"/>
                      <a:pt x="376" y="618"/>
                      <a:pt x="413" y="618"/>
                    </a:cubicBezTo>
                    <a:cubicBezTo>
                      <a:pt x="548" y="618"/>
                      <a:pt x="673" y="550"/>
                      <a:pt x="752" y="452"/>
                    </a:cubicBezTo>
                    <a:cubicBezTo>
                      <a:pt x="852" y="351"/>
                      <a:pt x="927" y="176"/>
                      <a:pt x="9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73" name="Google Shape;873;p31"/>
          <p:cNvCxnSpPr/>
          <p:nvPr/>
        </p:nvCxnSpPr>
        <p:spPr>
          <a:xfrm>
            <a:off x="3613800" y="4604000"/>
            <a:ext cx="5530200" cy="0"/>
          </a:xfrm>
          <a:prstGeom prst="straightConnector1">
            <a:avLst/>
          </a:prstGeom>
          <a:noFill/>
          <a:ln w="19050" cap="flat" cmpd="sng">
            <a:solidFill>
              <a:schemeClr val="dk1"/>
            </a:solidFill>
            <a:prstDash val="solid"/>
            <a:round/>
            <a:headEnd type="none" w="med" len="med"/>
            <a:tailEnd type="none" w="med" len="med"/>
          </a:ln>
        </p:spPr>
      </p:cxnSp>
      <p:grpSp>
        <p:nvGrpSpPr>
          <p:cNvPr id="874" name="Google Shape;874;p31"/>
          <p:cNvGrpSpPr/>
          <p:nvPr/>
        </p:nvGrpSpPr>
        <p:grpSpPr>
          <a:xfrm>
            <a:off x="6654800" y="3474"/>
            <a:ext cx="711420" cy="1050883"/>
            <a:chOff x="6034650" y="3474"/>
            <a:chExt cx="711420" cy="1050883"/>
          </a:xfrm>
        </p:grpSpPr>
        <p:sp>
          <p:nvSpPr>
            <p:cNvPr id="875" name="Google Shape;875;p31"/>
            <p:cNvSpPr/>
            <p:nvPr/>
          </p:nvSpPr>
          <p:spPr>
            <a:xfrm>
              <a:off x="6289987" y="853551"/>
              <a:ext cx="200747" cy="200806"/>
            </a:xfrm>
            <a:custGeom>
              <a:avLst/>
              <a:gdLst/>
              <a:ahLst/>
              <a:cxnLst/>
              <a:rect l="l" t="t" r="r" b="b"/>
              <a:pathLst>
                <a:path w="3409" h="3410" extrusionOk="0">
                  <a:moveTo>
                    <a:pt x="1704" y="1"/>
                  </a:moveTo>
                  <a:cubicBezTo>
                    <a:pt x="752" y="1"/>
                    <a:pt x="0" y="752"/>
                    <a:pt x="0" y="1705"/>
                  </a:cubicBezTo>
                  <a:cubicBezTo>
                    <a:pt x="0" y="2657"/>
                    <a:pt x="752" y="3409"/>
                    <a:pt x="1704" y="3409"/>
                  </a:cubicBezTo>
                  <a:cubicBezTo>
                    <a:pt x="2657" y="3409"/>
                    <a:pt x="3409" y="2657"/>
                    <a:pt x="3409" y="1705"/>
                  </a:cubicBezTo>
                  <a:cubicBezTo>
                    <a:pt x="3409" y="752"/>
                    <a:pt x="2657" y="1"/>
                    <a:pt x="1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6034650" y="558356"/>
              <a:ext cx="711420" cy="358743"/>
            </a:xfrm>
            <a:custGeom>
              <a:avLst/>
              <a:gdLst/>
              <a:ahLst/>
              <a:cxnLst/>
              <a:rect l="l" t="t" r="r" b="b"/>
              <a:pathLst>
                <a:path w="12081" h="6092" extrusionOk="0">
                  <a:moveTo>
                    <a:pt x="6041" y="1"/>
                  </a:moveTo>
                  <a:cubicBezTo>
                    <a:pt x="2707" y="1"/>
                    <a:pt x="0" y="2708"/>
                    <a:pt x="0" y="6041"/>
                  </a:cubicBezTo>
                  <a:lnTo>
                    <a:pt x="0" y="6091"/>
                  </a:lnTo>
                  <a:lnTo>
                    <a:pt x="12081" y="6091"/>
                  </a:lnTo>
                  <a:lnTo>
                    <a:pt x="12081" y="6041"/>
                  </a:lnTo>
                  <a:cubicBezTo>
                    <a:pt x="12081" y="2708"/>
                    <a:pt x="9374" y="1"/>
                    <a:pt x="6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6390331" y="3474"/>
              <a:ext cx="59" cy="554956"/>
            </a:xfrm>
            <a:custGeom>
              <a:avLst/>
              <a:gdLst/>
              <a:ahLst/>
              <a:cxnLst/>
              <a:rect l="l" t="t" r="r" b="b"/>
              <a:pathLst>
                <a:path w="1" h="9424" fill="none" extrusionOk="0">
                  <a:moveTo>
                    <a:pt x="0" y="0"/>
                  </a:moveTo>
                  <a:lnTo>
                    <a:pt x="0" y="9424"/>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8" name="Google Shape;878;p31"/>
          <p:cNvCxnSpPr/>
          <p:nvPr/>
        </p:nvCxnSpPr>
        <p:spPr>
          <a:xfrm>
            <a:off x="946617" y="2239500"/>
            <a:ext cx="1732800" cy="0"/>
          </a:xfrm>
          <a:prstGeom prst="straightConnector1">
            <a:avLst/>
          </a:prstGeom>
          <a:noFill/>
          <a:ln w="19050" cap="flat" cmpd="sng">
            <a:solidFill>
              <a:schemeClr val="dk1"/>
            </a:solidFill>
            <a:prstDash val="solid"/>
            <a:round/>
            <a:headEnd type="none" w="med" len="med"/>
            <a:tailEnd type="none" w="med" len="med"/>
          </a:ln>
        </p:spPr>
      </p:cxnSp>
      <p:grpSp>
        <p:nvGrpSpPr>
          <p:cNvPr id="879" name="Google Shape;879;p31"/>
          <p:cNvGrpSpPr/>
          <p:nvPr/>
        </p:nvGrpSpPr>
        <p:grpSpPr>
          <a:xfrm>
            <a:off x="5620389" y="2174544"/>
            <a:ext cx="979405" cy="2692853"/>
            <a:chOff x="5620389" y="1910926"/>
            <a:chExt cx="979405" cy="2692853"/>
          </a:xfrm>
        </p:grpSpPr>
        <p:sp>
          <p:nvSpPr>
            <p:cNvPr id="880" name="Google Shape;880;p31"/>
            <p:cNvSpPr/>
            <p:nvPr/>
          </p:nvSpPr>
          <p:spPr>
            <a:xfrm>
              <a:off x="6162017" y="4173678"/>
              <a:ext cx="155945" cy="284578"/>
            </a:xfrm>
            <a:custGeom>
              <a:avLst/>
              <a:gdLst/>
              <a:ahLst/>
              <a:cxnLst/>
              <a:rect l="l" t="t" r="r" b="b"/>
              <a:pathLst>
                <a:path w="3009" h="5491" extrusionOk="0">
                  <a:moveTo>
                    <a:pt x="1331" y="0"/>
                  </a:moveTo>
                  <a:cubicBezTo>
                    <a:pt x="899" y="0"/>
                    <a:pt x="570" y="188"/>
                    <a:pt x="427" y="579"/>
                  </a:cubicBezTo>
                  <a:cubicBezTo>
                    <a:pt x="1" y="1732"/>
                    <a:pt x="527" y="3962"/>
                    <a:pt x="828" y="5290"/>
                  </a:cubicBezTo>
                  <a:cubicBezTo>
                    <a:pt x="1007" y="5271"/>
                    <a:pt x="1189" y="5262"/>
                    <a:pt x="1374" y="5262"/>
                  </a:cubicBezTo>
                  <a:cubicBezTo>
                    <a:pt x="1912" y="5262"/>
                    <a:pt x="2467" y="5342"/>
                    <a:pt x="3008" y="5491"/>
                  </a:cubicBezTo>
                  <a:cubicBezTo>
                    <a:pt x="3008" y="4238"/>
                    <a:pt x="2983" y="3010"/>
                    <a:pt x="2908" y="1757"/>
                  </a:cubicBezTo>
                  <a:cubicBezTo>
                    <a:pt x="2883" y="930"/>
                    <a:pt x="2557" y="178"/>
                    <a:pt x="1630" y="27"/>
                  </a:cubicBezTo>
                  <a:cubicBezTo>
                    <a:pt x="1526" y="9"/>
                    <a:pt x="1426" y="0"/>
                    <a:pt x="133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5756794" y="2952722"/>
              <a:ext cx="619582" cy="1379561"/>
            </a:xfrm>
            <a:custGeom>
              <a:avLst/>
              <a:gdLst/>
              <a:ahLst/>
              <a:cxnLst/>
              <a:rect l="l" t="t" r="r" b="b"/>
              <a:pathLst>
                <a:path w="11955" h="26619" extrusionOk="0">
                  <a:moveTo>
                    <a:pt x="3842" y="0"/>
                  </a:moveTo>
                  <a:cubicBezTo>
                    <a:pt x="3521" y="0"/>
                    <a:pt x="3201" y="53"/>
                    <a:pt x="2907" y="178"/>
                  </a:cubicBezTo>
                  <a:cubicBezTo>
                    <a:pt x="2005" y="554"/>
                    <a:pt x="1303" y="1280"/>
                    <a:pt x="551" y="1907"/>
                  </a:cubicBezTo>
                  <a:cubicBezTo>
                    <a:pt x="451" y="2408"/>
                    <a:pt x="351" y="2909"/>
                    <a:pt x="251" y="3386"/>
                  </a:cubicBezTo>
                  <a:cubicBezTo>
                    <a:pt x="0" y="4564"/>
                    <a:pt x="326" y="5942"/>
                    <a:pt x="902" y="6970"/>
                  </a:cubicBezTo>
                  <a:cubicBezTo>
                    <a:pt x="1103" y="7371"/>
                    <a:pt x="1353" y="7722"/>
                    <a:pt x="1529" y="8123"/>
                  </a:cubicBezTo>
                  <a:cubicBezTo>
                    <a:pt x="1779" y="8749"/>
                    <a:pt x="1830" y="9426"/>
                    <a:pt x="2030" y="10052"/>
                  </a:cubicBezTo>
                  <a:cubicBezTo>
                    <a:pt x="2231" y="10679"/>
                    <a:pt x="2556" y="11230"/>
                    <a:pt x="2857" y="11807"/>
                  </a:cubicBezTo>
                  <a:cubicBezTo>
                    <a:pt x="4060" y="13962"/>
                    <a:pt x="5489" y="16519"/>
                    <a:pt x="5764" y="19000"/>
                  </a:cubicBezTo>
                  <a:cubicBezTo>
                    <a:pt x="5840" y="19802"/>
                    <a:pt x="5714" y="20679"/>
                    <a:pt x="5689" y="21481"/>
                  </a:cubicBezTo>
                  <a:cubicBezTo>
                    <a:pt x="5639" y="22408"/>
                    <a:pt x="6090" y="23110"/>
                    <a:pt x="6191" y="23987"/>
                  </a:cubicBezTo>
                  <a:cubicBezTo>
                    <a:pt x="6291" y="24814"/>
                    <a:pt x="6291" y="25692"/>
                    <a:pt x="6266" y="26544"/>
                  </a:cubicBezTo>
                  <a:cubicBezTo>
                    <a:pt x="6266" y="26569"/>
                    <a:pt x="6291" y="26619"/>
                    <a:pt x="6341" y="26619"/>
                  </a:cubicBezTo>
                  <a:lnTo>
                    <a:pt x="11704" y="26619"/>
                  </a:lnTo>
                  <a:cubicBezTo>
                    <a:pt x="11729" y="26619"/>
                    <a:pt x="11754" y="26594"/>
                    <a:pt x="11754" y="26544"/>
                  </a:cubicBezTo>
                  <a:cubicBezTo>
                    <a:pt x="11830" y="25992"/>
                    <a:pt x="11855" y="25516"/>
                    <a:pt x="11855" y="25516"/>
                  </a:cubicBezTo>
                  <a:cubicBezTo>
                    <a:pt x="11955" y="24739"/>
                    <a:pt x="11955" y="24088"/>
                    <a:pt x="11754" y="23336"/>
                  </a:cubicBezTo>
                  <a:cubicBezTo>
                    <a:pt x="11654" y="23010"/>
                    <a:pt x="11579" y="22684"/>
                    <a:pt x="11504" y="22358"/>
                  </a:cubicBezTo>
                  <a:cubicBezTo>
                    <a:pt x="11404" y="21832"/>
                    <a:pt x="11353" y="21306"/>
                    <a:pt x="11303" y="20779"/>
                  </a:cubicBezTo>
                  <a:cubicBezTo>
                    <a:pt x="11228" y="20002"/>
                    <a:pt x="11228" y="19200"/>
                    <a:pt x="11153" y="18423"/>
                  </a:cubicBezTo>
                  <a:cubicBezTo>
                    <a:pt x="11078" y="17646"/>
                    <a:pt x="10952" y="16869"/>
                    <a:pt x="10827" y="16118"/>
                  </a:cubicBezTo>
                  <a:cubicBezTo>
                    <a:pt x="10426" y="13812"/>
                    <a:pt x="10025" y="11481"/>
                    <a:pt x="9474" y="9200"/>
                  </a:cubicBezTo>
                  <a:cubicBezTo>
                    <a:pt x="9198" y="8072"/>
                    <a:pt x="8872" y="6920"/>
                    <a:pt x="8496" y="5817"/>
                  </a:cubicBezTo>
                  <a:cubicBezTo>
                    <a:pt x="8045" y="4488"/>
                    <a:pt x="7494" y="3210"/>
                    <a:pt x="6792" y="1982"/>
                  </a:cubicBezTo>
                  <a:cubicBezTo>
                    <a:pt x="6366" y="1255"/>
                    <a:pt x="5865" y="478"/>
                    <a:pt x="4988" y="203"/>
                  </a:cubicBezTo>
                  <a:cubicBezTo>
                    <a:pt x="4630" y="79"/>
                    <a:pt x="4234" y="0"/>
                    <a:pt x="384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6097080" y="2305370"/>
              <a:ext cx="502714" cy="862129"/>
            </a:xfrm>
            <a:custGeom>
              <a:avLst/>
              <a:gdLst/>
              <a:ahLst/>
              <a:cxnLst/>
              <a:rect l="l" t="t" r="r" b="b"/>
              <a:pathLst>
                <a:path w="9700" h="16635" extrusionOk="0">
                  <a:moveTo>
                    <a:pt x="1617" y="0"/>
                  </a:moveTo>
                  <a:cubicBezTo>
                    <a:pt x="1143" y="0"/>
                    <a:pt x="668" y="230"/>
                    <a:pt x="427" y="639"/>
                  </a:cubicBezTo>
                  <a:cubicBezTo>
                    <a:pt x="0" y="1365"/>
                    <a:pt x="401" y="1992"/>
                    <a:pt x="552" y="2719"/>
                  </a:cubicBezTo>
                  <a:cubicBezTo>
                    <a:pt x="777" y="3721"/>
                    <a:pt x="953" y="4724"/>
                    <a:pt x="1153" y="5726"/>
                  </a:cubicBezTo>
                  <a:cubicBezTo>
                    <a:pt x="1279" y="6428"/>
                    <a:pt x="1429" y="7105"/>
                    <a:pt x="1655" y="7781"/>
                  </a:cubicBezTo>
                  <a:cubicBezTo>
                    <a:pt x="2532" y="10363"/>
                    <a:pt x="5138" y="12218"/>
                    <a:pt x="5489" y="14974"/>
                  </a:cubicBezTo>
                  <a:cubicBezTo>
                    <a:pt x="5564" y="15375"/>
                    <a:pt x="5665" y="15802"/>
                    <a:pt x="6016" y="15977"/>
                  </a:cubicBezTo>
                  <a:cubicBezTo>
                    <a:pt x="6141" y="16052"/>
                    <a:pt x="6266" y="16077"/>
                    <a:pt x="6417" y="16127"/>
                  </a:cubicBezTo>
                  <a:cubicBezTo>
                    <a:pt x="7068" y="16253"/>
                    <a:pt x="7745" y="16403"/>
                    <a:pt x="8422" y="16553"/>
                  </a:cubicBezTo>
                  <a:cubicBezTo>
                    <a:pt x="8587" y="16598"/>
                    <a:pt x="8761" y="16635"/>
                    <a:pt x="8934" y="16635"/>
                  </a:cubicBezTo>
                  <a:cubicBezTo>
                    <a:pt x="9049" y="16635"/>
                    <a:pt x="9163" y="16619"/>
                    <a:pt x="9274" y="16578"/>
                  </a:cubicBezTo>
                  <a:cubicBezTo>
                    <a:pt x="9524" y="16453"/>
                    <a:pt x="9700" y="16077"/>
                    <a:pt x="9524" y="15852"/>
                  </a:cubicBezTo>
                  <a:cubicBezTo>
                    <a:pt x="9449" y="15776"/>
                    <a:pt x="9324" y="15726"/>
                    <a:pt x="9199" y="15676"/>
                  </a:cubicBezTo>
                  <a:cubicBezTo>
                    <a:pt x="8697" y="15501"/>
                    <a:pt x="7695" y="15350"/>
                    <a:pt x="7369" y="14899"/>
                  </a:cubicBezTo>
                  <a:cubicBezTo>
                    <a:pt x="7043" y="14448"/>
                    <a:pt x="7118" y="13796"/>
                    <a:pt x="6993" y="13270"/>
                  </a:cubicBezTo>
                  <a:cubicBezTo>
                    <a:pt x="6993" y="13270"/>
                    <a:pt x="6993" y="13245"/>
                    <a:pt x="6993" y="13245"/>
                  </a:cubicBezTo>
                  <a:cubicBezTo>
                    <a:pt x="6843" y="12644"/>
                    <a:pt x="6542" y="12067"/>
                    <a:pt x="6391" y="11466"/>
                  </a:cubicBezTo>
                  <a:cubicBezTo>
                    <a:pt x="6091" y="10263"/>
                    <a:pt x="5965" y="8909"/>
                    <a:pt x="5138" y="7932"/>
                  </a:cubicBezTo>
                  <a:cubicBezTo>
                    <a:pt x="4888" y="7631"/>
                    <a:pt x="4587" y="7355"/>
                    <a:pt x="4437" y="7004"/>
                  </a:cubicBezTo>
                  <a:cubicBezTo>
                    <a:pt x="4336" y="6679"/>
                    <a:pt x="4361" y="6328"/>
                    <a:pt x="4386" y="5977"/>
                  </a:cubicBezTo>
                  <a:cubicBezTo>
                    <a:pt x="4462" y="4674"/>
                    <a:pt x="4111" y="3571"/>
                    <a:pt x="3710" y="2368"/>
                  </a:cubicBezTo>
                  <a:cubicBezTo>
                    <a:pt x="3409" y="1516"/>
                    <a:pt x="3058" y="438"/>
                    <a:pt x="2106" y="87"/>
                  </a:cubicBezTo>
                  <a:cubicBezTo>
                    <a:pt x="1950" y="29"/>
                    <a:pt x="1784" y="0"/>
                    <a:pt x="1617"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5702222" y="4245197"/>
              <a:ext cx="165015" cy="272813"/>
            </a:xfrm>
            <a:custGeom>
              <a:avLst/>
              <a:gdLst/>
              <a:ahLst/>
              <a:cxnLst/>
              <a:rect l="l" t="t" r="r" b="b"/>
              <a:pathLst>
                <a:path w="3184" h="5264" extrusionOk="0">
                  <a:moveTo>
                    <a:pt x="1883" y="0"/>
                  </a:moveTo>
                  <a:cubicBezTo>
                    <a:pt x="1448" y="0"/>
                    <a:pt x="1073" y="202"/>
                    <a:pt x="802" y="577"/>
                  </a:cubicBezTo>
                  <a:cubicBezTo>
                    <a:pt x="76" y="1680"/>
                    <a:pt x="25" y="3810"/>
                    <a:pt x="0" y="5088"/>
                  </a:cubicBezTo>
                  <a:cubicBezTo>
                    <a:pt x="205" y="5067"/>
                    <a:pt x="412" y="5055"/>
                    <a:pt x="619" y="5055"/>
                  </a:cubicBezTo>
                  <a:cubicBezTo>
                    <a:pt x="1124" y="5055"/>
                    <a:pt x="1634" y="5122"/>
                    <a:pt x="2131" y="5264"/>
                  </a:cubicBezTo>
                  <a:cubicBezTo>
                    <a:pt x="2431" y="4086"/>
                    <a:pt x="2732" y="2883"/>
                    <a:pt x="3008" y="1680"/>
                  </a:cubicBezTo>
                  <a:cubicBezTo>
                    <a:pt x="3183" y="903"/>
                    <a:pt x="3058" y="176"/>
                    <a:pt x="2156" y="26"/>
                  </a:cubicBezTo>
                  <a:cubicBezTo>
                    <a:pt x="2063" y="9"/>
                    <a:pt x="1972" y="0"/>
                    <a:pt x="188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1"/>
            <p:cNvSpPr/>
            <p:nvPr/>
          </p:nvSpPr>
          <p:spPr>
            <a:xfrm>
              <a:off x="5682735" y="4452913"/>
              <a:ext cx="335160" cy="150866"/>
            </a:xfrm>
            <a:custGeom>
              <a:avLst/>
              <a:gdLst/>
              <a:ahLst/>
              <a:cxnLst/>
              <a:rect l="l" t="t" r="r" b="b"/>
              <a:pathLst>
                <a:path w="6467" h="2911" extrusionOk="0">
                  <a:moveTo>
                    <a:pt x="2944" y="1"/>
                  </a:moveTo>
                  <a:cubicBezTo>
                    <a:pt x="2865" y="1"/>
                    <a:pt x="2729" y="180"/>
                    <a:pt x="2682" y="203"/>
                  </a:cubicBezTo>
                  <a:cubicBezTo>
                    <a:pt x="2582" y="278"/>
                    <a:pt x="2482" y="354"/>
                    <a:pt x="2356" y="404"/>
                  </a:cubicBezTo>
                  <a:cubicBezTo>
                    <a:pt x="2131" y="504"/>
                    <a:pt x="1880" y="554"/>
                    <a:pt x="1630" y="579"/>
                  </a:cubicBezTo>
                  <a:cubicBezTo>
                    <a:pt x="1564" y="587"/>
                    <a:pt x="1497" y="590"/>
                    <a:pt x="1429" y="590"/>
                  </a:cubicBezTo>
                  <a:cubicBezTo>
                    <a:pt x="1052" y="590"/>
                    <a:pt x="637" y="481"/>
                    <a:pt x="276" y="354"/>
                  </a:cubicBezTo>
                  <a:cubicBezTo>
                    <a:pt x="276" y="704"/>
                    <a:pt x="226" y="1055"/>
                    <a:pt x="151" y="1406"/>
                  </a:cubicBezTo>
                  <a:cubicBezTo>
                    <a:pt x="51" y="1807"/>
                    <a:pt x="0" y="2258"/>
                    <a:pt x="376" y="2509"/>
                  </a:cubicBezTo>
                  <a:cubicBezTo>
                    <a:pt x="677" y="2735"/>
                    <a:pt x="1103" y="2785"/>
                    <a:pt x="1479" y="2810"/>
                  </a:cubicBezTo>
                  <a:cubicBezTo>
                    <a:pt x="2381" y="2860"/>
                    <a:pt x="3309" y="2910"/>
                    <a:pt x="4211" y="2910"/>
                  </a:cubicBezTo>
                  <a:lnTo>
                    <a:pt x="4386" y="2910"/>
                  </a:lnTo>
                  <a:cubicBezTo>
                    <a:pt x="4988" y="2910"/>
                    <a:pt x="5589" y="2885"/>
                    <a:pt x="6116" y="2559"/>
                  </a:cubicBezTo>
                  <a:cubicBezTo>
                    <a:pt x="6116" y="2559"/>
                    <a:pt x="6141" y="2534"/>
                    <a:pt x="6141" y="2534"/>
                  </a:cubicBezTo>
                  <a:cubicBezTo>
                    <a:pt x="6341" y="2409"/>
                    <a:pt x="6467" y="2208"/>
                    <a:pt x="6467" y="1983"/>
                  </a:cubicBezTo>
                  <a:cubicBezTo>
                    <a:pt x="6467" y="1782"/>
                    <a:pt x="6316" y="1607"/>
                    <a:pt x="6141" y="1481"/>
                  </a:cubicBezTo>
                  <a:cubicBezTo>
                    <a:pt x="5990" y="1381"/>
                    <a:pt x="5790" y="1306"/>
                    <a:pt x="5589" y="1281"/>
                  </a:cubicBezTo>
                  <a:cubicBezTo>
                    <a:pt x="5264" y="1181"/>
                    <a:pt x="4963" y="1131"/>
                    <a:pt x="4637" y="1055"/>
                  </a:cubicBezTo>
                  <a:cubicBezTo>
                    <a:pt x="4411" y="1030"/>
                    <a:pt x="4186" y="980"/>
                    <a:pt x="3960" y="905"/>
                  </a:cubicBezTo>
                  <a:cubicBezTo>
                    <a:pt x="3735" y="830"/>
                    <a:pt x="3509" y="679"/>
                    <a:pt x="3334" y="529"/>
                  </a:cubicBezTo>
                  <a:cubicBezTo>
                    <a:pt x="3234" y="429"/>
                    <a:pt x="3158" y="329"/>
                    <a:pt x="3083" y="228"/>
                  </a:cubicBezTo>
                  <a:cubicBezTo>
                    <a:pt x="3058" y="178"/>
                    <a:pt x="3008" y="28"/>
                    <a:pt x="2958" y="3"/>
                  </a:cubicBezTo>
                  <a:cubicBezTo>
                    <a:pt x="2953" y="1"/>
                    <a:pt x="2949" y="1"/>
                    <a:pt x="294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6173730" y="4409846"/>
              <a:ext cx="315673" cy="140242"/>
            </a:xfrm>
            <a:custGeom>
              <a:avLst/>
              <a:gdLst/>
              <a:ahLst/>
              <a:cxnLst/>
              <a:rect l="l" t="t" r="r" b="b"/>
              <a:pathLst>
                <a:path w="6091" h="2706" extrusionOk="0">
                  <a:moveTo>
                    <a:pt x="2840" y="0"/>
                  </a:moveTo>
                  <a:cubicBezTo>
                    <a:pt x="2772" y="0"/>
                    <a:pt x="2694" y="45"/>
                    <a:pt x="2632" y="107"/>
                  </a:cubicBezTo>
                  <a:cubicBezTo>
                    <a:pt x="2456" y="232"/>
                    <a:pt x="2231" y="282"/>
                    <a:pt x="2030" y="307"/>
                  </a:cubicBezTo>
                  <a:cubicBezTo>
                    <a:pt x="1790" y="349"/>
                    <a:pt x="1549" y="369"/>
                    <a:pt x="1308" y="369"/>
                  </a:cubicBezTo>
                  <a:cubicBezTo>
                    <a:pt x="973" y="369"/>
                    <a:pt x="637" y="330"/>
                    <a:pt x="301" y="257"/>
                  </a:cubicBezTo>
                  <a:lnTo>
                    <a:pt x="301" y="257"/>
                  </a:lnTo>
                  <a:cubicBezTo>
                    <a:pt x="376" y="533"/>
                    <a:pt x="251" y="784"/>
                    <a:pt x="176" y="1059"/>
                  </a:cubicBezTo>
                  <a:cubicBezTo>
                    <a:pt x="25" y="1611"/>
                    <a:pt x="0" y="2488"/>
                    <a:pt x="702" y="2663"/>
                  </a:cubicBezTo>
                  <a:cubicBezTo>
                    <a:pt x="820" y="2693"/>
                    <a:pt x="942" y="2703"/>
                    <a:pt x="1064" y="2703"/>
                  </a:cubicBezTo>
                  <a:cubicBezTo>
                    <a:pt x="1255" y="2703"/>
                    <a:pt x="1447" y="2679"/>
                    <a:pt x="1629" y="2663"/>
                  </a:cubicBezTo>
                  <a:cubicBezTo>
                    <a:pt x="1814" y="2649"/>
                    <a:pt x="2000" y="2643"/>
                    <a:pt x="2187" y="2643"/>
                  </a:cubicBezTo>
                  <a:cubicBezTo>
                    <a:pt x="2810" y="2643"/>
                    <a:pt x="3438" y="2705"/>
                    <a:pt x="4053" y="2705"/>
                  </a:cubicBezTo>
                  <a:cubicBezTo>
                    <a:pt x="4526" y="2705"/>
                    <a:pt x="4991" y="2669"/>
                    <a:pt x="5439" y="2538"/>
                  </a:cubicBezTo>
                  <a:cubicBezTo>
                    <a:pt x="5714" y="2463"/>
                    <a:pt x="6040" y="2262"/>
                    <a:pt x="6090" y="2012"/>
                  </a:cubicBezTo>
                  <a:cubicBezTo>
                    <a:pt x="6090" y="1962"/>
                    <a:pt x="6090" y="1886"/>
                    <a:pt x="6090" y="1836"/>
                  </a:cubicBezTo>
                  <a:cubicBezTo>
                    <a:pt x="6015" y="1561"/>
                    <a:pt x="5689" y="1435"/>
                    <a:pt x="5389" y="1360"/>
                  </a:cubicBezTo>
                  <a:cubicBezTo>
                    <a:pt x="5138" y="1310"/>
                    <a:pt x="4862" y="1260"/>
                    <a:pt x="4612" y="1210"/>
                  </a:cubicBezTo>
                  <a:cubicBezTo>
                    <a:pt x="4411" y="1134"/>
                    <a:pt x="4261" y="1034"/>
                    <a:pt x="4085" y="959"/>
                  </a:cubicBezTo>
                  <a:cubicBezTo>
                    <a:pt x="3659" y="733"/>
                    <a:pt x="3283" y="558"/>
                    <a:pt x="3008" y="132"/>
                  </a:cubicBezTo>
                  <a:cubicBezTo>
                    <a:pt x="2983" y="82"/>
                    <a:pt x="2933" y="32"/>
                    <a:pt x="2882" y="7"/>
                  </a:cubicBezTo>
                  <a:cubicBezTo>
                    <a:pt x="2869" y="2"/>
                    <a:pt x="2855" y="0"/>
                    <a:pt x="28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5620389" y="2885919"/>
              <a:ext cx="435184" cy="1491039"/>
            </a:xfrm>
            <a:custGeom>
              <a:avLst/>
              <a:gdLst/>
              <a:ahLst/>
              <a:cxnLst/>
              <a:rect l="l" t="t" r="r" b="b"/>
              <a:pathLst>
                <a:path w="8397" h="28770" extrusionOk="0">
                  <a:moveTo>
                    <a:pt x="3635" y="1"/>
                  </a:moveTo>
                  <a:cubicBezTo>
                    <a:pt x="3304" y="1"/>
                    <a:pt x="2977" y="81"/>
                    <a:pt x="2682" y="264"/>
                  </a:cubicBezTo>
                  <a:cubicBezTo>
                    <a:pt x="2156" y="564"/>
                    <a:pt x="1880" y="1066"/>
                    <a:pt x="1604" y="1592"/>
                  </a:cubicBezTo>
                  <a:cubicBezTo>
                    <a:pt x="1454" y="1918"/>
                    <a:pt x="1304" y="2219"/>
                    <a:pt x="1153" y="2544"/>
                  </a:cubicBezTo>
                  <a:cubicBezTo>
                    <a:pt x="802" y="3221"/>
                    <a:pt x="477" y="3923"/>
                    <a:pt x="276" y="4650"/>
                  </a:cubicBezTo>
                  <a:cubicBezTo>
                    <a:pt x="51" y="5402"/>
                    <a:pt x="0" y="6204"/>
                    <a:pt x="201" y="6930"/>
                  </a:cubicBezTo>
                  <a:cubicBezTo>
                    <a:pt x="351" y="7407"/>
                    <a:pt x="627" y="7657"/>
                    <a:pt x="827" y="8058"/>
                  </a:cubicBezTo>
                  <a:cubicBezTo>
                    <a:pt x="1103" y="8584"/>
                    <a:pt x="1279" y="9161"/>
                    <a:pt x="1304" y="9737"/>
                  </a:cubicBezTo>
                  <a:cubicBezTo>
                    <a:pt x="1329" y="10138"/>
                    <a:pt x="1254" y="10564"/>
                    <a:pt x="1254" y="10965"/>
                  </a:cubicBezTo>
                  <a:cubicBezTo>
                    <a:pt x="1203" y="11918"/>
                    <a:pt x="1404" y="12845"/>
                    <a:pt x="1629" y="13747"/>
                  </a:cubicBezTo>
                  <a:cubicBezTo>
                    <a:pt x="1730" y="14098"/>
                    <a:pt x="1855" y="14449"/>
                    <a:pt x="1855" y="14825"/>
                  </a:cubicBezTo>
                  <a:cubicBezTo>
                    <a:pt x="1880" y="15126"/>
                    <a:pt x="1830" y="15427"/>
                    <a:pt x="1805" y="15752"/>
                  </a:cubicBezTo>
                  <a:cubicBezTo>
                    <a:pt x="1755" y="16554"/>
                    <a:pt x="1905" y="17382"/>
                    <a:pt x="1955" y="18209"/>
                  </a:cubicBezTo>
                  <a:cubicBezTo>
                    <a:pt x="2005" y="19036"/>
                    <a:pt x="1830" y="19712"/>
                    <a:pt x="1529" y="20489"/>
                  </a:cubicBezTo>
                  <a:cubicBezTo>
                    <a:pt x="1329" y="20991"/>
                    <a:pt x="1203" y="21517"/>
                    <a:pt x="1203" y="22043"/>
                  </a:cubicBezTo>
                  <a:cubicBezTo>
                    <a:pt x="1203" y="22845"/>
                    <a:pt x="1329" y="23697"/>
                    <a:pt x="1103" y="24474"/>
                  </a:cubicBezTo>
                  <a:cubicBezTo>
                    <a:pt x="1028" y="24725"/>
                    <a:pt x="928" y="24950"/>
                    <a:pt x="827" y="25176"/>
                  </a:cubicBezTo>
                  <a:cubicBezTo>
                    <a:pt x="426" y="26179"/>
                    <a:pt x="251" y="27256"/>
                    <a:pt x="101" y="28309"/>
                  </a:cubicBezTo>
                  <a:cubicBezTo>
                    <a:pt x="76" y="28359"/>
                    <a:pt x="126" y="28434"/>
                    <a:pt x="176" y="28434"/>
                  </a:cubicBezTo>
                  <a:cubicBezTo>
                    <a:pt x="552" y="28484"/>
                    <a:pt x="1830" y="28735"/>
                    <a:pt x="1930" y="28735"/>
                  </a:cubicBezTo>
                  <a:cubicBezTo>
                    <a:pt x="2128" y="28760"/>
                    <a:pt x="2322" y="28770"/>
                    <a:pt x="2513" y="28770"/>
                  </a:cubicBezTo>
                  <a:cubicBezTo>
                    <a:pt x="3155" y="28770"/>
                    <a:pt x="3769" y="28661"/>
                    <a:pt x="4389" y="28661"/>
                  </a:cubicBezTo>
                  <a:cubicBezTo>
                    <a:pt x="4686" y="28661"/>
                    <a:pt x="4984" y="28686"/>
                    <a:pt x="5289" y="28760"/>
                  </a:cubicBezTo>
                  <a:cubicBezTo>
                    <a:pt x="5339" y="28760"/>
                    <a:pt x="5389" y="28735"/>
                    <a:pt x="5414" y="28685"/>
                  </a:cubicBezTo>
                  <a:cubicBezTo>
                    <a:pt x="6291" y="26279"/>
                    <a:pt x="6968" y="23823"/>
                    <a:pt x="7419" y="21316"/>
                  </a:cubicBezTo>
                  <a:cubicBezTo>
                    <a:pt x="7569" y="20590"/>
                    <a:pt x="7469" y="19888"/>
                    <a:pt x="7494" y="19186"/>
                  </a:cubicBezTo>
                  <a:cubicBezTo>
                    <a:pt x="7494" y="18910"/>
                    <a:pt x="7594" y="18509"/>
                    <a:pt x="7670" y="18259"/>
                  </a:cubicBezTo>
                  <a:cubicBezTo>
                    <a:pt x="8071" y="16830"/>
                    <a:pt x="8396" y="15477"/>
                    <a:pt x="8146" y="13998"/>
                  </a:cubicBezTo>
                  <a:cubicBezTo>
                    <a:pt x="8071" y="13522"/>
                    <a:pt x="8021" y="13046"/>
                    <a:pt x="7970" y="12569"/>
                  </a:cubicBezTo>
                  <a:cubicBezTo>
                    <a:pt x="7845" y="11266"/>
                    <a:pt x="7795" y="9938"/>
                    <a:pt x="7720" y="8635"/>
                  </a:cubicBezTo>
                  <a:cubicBezTo>
                    <a:pt x="7670" y="7356"/>
                    <a:pt x="7494" y="6128"/>
                    <a:pt x="7294" y="4875"/>
                  </a:cubicBezTo>
                  <a:cubicBezTo>
                    <a:pt x="7244" y="4424"/>
                    <a:pt x="7294" y="4023"/>
                    <a:pt x="7143" y="3572"/>
                  </a:cubicBezTo>
                  <a:cubicBezTo>
                    <a:pt x="6943" y="2970"/>
                    <a:pt x="6717" y="2394"/>
                    <a:pt x="6391" y="1893"/>
                  </a:cubicBezTo>
                  <a:cubicBezTo>
                    <a:pt x="5940" y="1116"/>
                    <a:pt x="5264" y="439"/>
                    <a:pt x="4411" y="138"/>
                  </a:cubicBezTo>
                  <a:cubicBezTo>
                    <a:pt x="4158" y="50"/>
                    <a:pt x="3895" y="1"/>
                    <a:pt x="3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a:off x="5713882" y="2231415"/>
              <a:ext cx="478097" cy="829271"/>
            </a:xfrm>
            <a:custGeom>
              <a:avLst/>
              <a:gdLst/>
              <a:ahLst/>
              <a:cxnLst/>
              <a:rect l="l" t="t" r="r" b="b"/>
              <a:pathLst>
                <a:path w="9225" h="16001" extrusionOk="0">
                  <a:moveTo>
                    <a:pt x="5703" y="0"/>
                  </a:moveTo>
                  <a:cubicBezTo>
                    <a:pt x="5565" y="0"/>
                    <a:pt x="5427" y="19"/>
                    <a:pt x="5289" y="60"/>
                  </a:cubicBezTo>
                  <a:cubicBezTo>
                    <a:pt x="5114" y="111"/>
                    <a:pt x="4963" y="186"/>
                    <a:pt x="4838" y="286"/>
                  </a:cubicBezTo>
                  <a:cubicBezTo>
                    <a:pt x="3785" y="938"/>
                    <a:pt x="2883" y="1840"/>
                    <a:pt x="2357" y="2968"/>
                  </a:cubicBezTo>
                  <a:cubicBezTo>
                    <a:pt x="1931" y="3920"/>
                    <a:pt x="1705" y="4923"/>
                    <a:pt x="1530" y="5925"/>
                  </a:cubicBezTo>
                  <a:cubicBezTo>
                    <a:pt x="1405" y="6523"/>
                    <a:pt x="366" y="13620"/>
                    <a:pt x="8" y="13620"/>
                  </a:cubicBezTo>
                  <a:cubicBezTo>
                    <a:pt x="6" y="13620"/>
                    <a:pt x="3" y="13620"/>
                    <a:pt x="1" y="13619"/>
                  </a:cubicBezTo>
                  <a:lnTo>
                    <a:pt x="1" y="13619"/>
                  </a:lnTo>
                  <a:cubicBezTo>
                    <a:pt x="402" y="13745"/>
                    <a:pt x="828" y="13845"/>
                    <a:pt x="1254" y="13995"/>
                  </a:cubicBezTo>
                  <a:cubicBezTo>
                    <a:pt x="1831" y="14221"/>
                    <a:pt x="2432" y="14447"/>
                    <a:pt x="3008" y="14697"/>
                  </a:cubicBezTo>
                  <a:cubicBezTo>
                    <a:pt x="4161" y="15173"/>
                    <a:pt x="5289" y="15700"/>
                    <a:pt x="6517" y="16000"/>
                  </a:cubicBezTo>
                  <a:cubicBezTo>
                    <a:pt x="6668" y="15875"/>
                    <a:pt x="6793" y="15750"/>
                    <a:pt x="6918" y="15524"/>
                  </a:cubicBezTo>
                  <a:cubicBezTo>
                    <a:pt x="7194" y="14898"/>
                    <a:pt x="7420" y="14171"/>
                    <a:pt x="7520" y="13494"/>
                  </a:cubicBezTo>
                  <a:cubicBezTo>
                    <a:pt x="7896" y="11013"/>
                    <a:pt x="8096" y="8331"/>
                    <a:pt x="8723" y="5900"/>
                  </a:cubicBezTo>
                  <a:cubicBezTo>
                    <a:pt x="9024" y="4797"/>
                    <a:pt x="9224" y="3544"/>
                    <a:pt x="8898" y="2416"/>
                  </a:cubicBezTo>
                  <a:cubicBezTo>
                    <a:pt x="8723" y="1865"/>
                    <a:pt x="8372" y="1364"/>
                    <a:pt x="7946" y="963"/>
                  </a:cubicBezTo>
                  <a:cubicBezTo>
                    <a:pt x="7394" y="487"/>
                    <a:pt x="6718" y="186"/>
                    <a:pt x="6041" y="35"/>
                  </a:cubicBezTo>
                  <a:cubicBezTo>
                    <a:pt x="5928" y="13"/>
                    <a:pt x="5816" y="0"/>
                    <a:pt x="570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5838574" y="2420422"/>
              <a:ext cx="622277" cy="841605"/>
            </a:xfrm>
            <a:custGeom>
              <a:avLst/>
              <a:gdLst/>
              <a:ahLst/>
              <a:cxnLst/>
              <a:rect l="l" t="t" r="r" b="b"/>
              <a:pathLst>
                <a:path w="12007" h="16239" extrusionOk="0">
                  <a:moveTo>
                    <a:pt x="1913" y="0"/>
                  </a:moveTo>
                  <a:cubicBezTo>
                    <a:pt x="1827" y="0"/>
                    <a:pt x="1741" y="8"/>
                    <a:pt x="1655" y="23"/>
                  </a:cubicBezTo>
                  <a:cubicBezTo>
                    <a:pt x="928" y="148"/>
                    <a:pt x="402" y="774"/>
                    <a:pt x="201" y="1476"/>
                  </a:cubicBezTo>
                  <a:cubicBezTo>
                    <a:pt x="1" y="2178"/>
                    <a:pt x="51" y="2905"/>
                    <a:pt x="126" y="3632"/>
                  </a:cubicBezTo>
                  <a:cubicBezTo>
                    <a:pt x="227" y="4308"/>
                    <a:pt x="327" y="5010"/>
                    <a:pt x="653" y="5637"/>
                  </a:cubicBezTo>
                  <a:cubicBezTo>
                    <a:pt x="953" y="6238"/>
                    <a:pt x="1404" y="6739"/>
                    <a:pt x="1755" y="7316"/>
                  </a:cubicBezTo>
                  <a:cubicBezTo>
                    <a:pt x="2056" y="7867"/>
                    <a:pt x="2232" y="8469"/>
                    <a:pt x="2507" y="9045"/>
                  </a:cubicBezTo>
                  <a:cubicBezTo>
                    <a:pt x="2983" y="10048"/>
                    <a:pt x="3811" y="10524"/>
                    <a:pt x="4738" y="10950"/>
                  </a:cubicBezTo>
                  <a:cubicBezTo>
                    <a:pt x="5039" y="11075"/>
                    <a:pt x="5364" y="11226"/>
                    <a:pt x="5690" y="11376"/>
                  </a:cubicBezTo>
                  <a:cubicBezTo>
                    <a:pt x="7144" y="12053"/>
                    <a:pt x="8547" y="12880"/>
                    <a:pt x="9826" y="13882"/>
                  </a:cubicBezTo>
                  <a:cubicBezTo>
                    <a:pt x="9450" y="14233"/>
                    <a:pt x="9099" y="14684"/>
                    <a:pt x="9074" y="15186"/>
                  </a:cubicBezTo>
                  <a:cubicBezTo>
                    <a:pt x="9049" y="15700"/>
                    <a:pt x="9432" y="16239"/>
                    <a:pt x="9918" y="16239"/>
                  </a:cubicBezTo>
                  <a:cubicBezTo>
                    <a:pt x="9929" y="16239"/>
                    <a:pt x="9940" y="16239"/>
                    <a:pt x="9951" y="16238"/>
                  </a:cubicBezTo>
                  <a:cubicBezTo>
                    <a:pt x="10252" y="15912"/>
                    <a:pt x="10302" y="15436"/>
                    <a:pt x="10502" y="15035"/>
                  </a:cubicBezTo>
                  <a:cubicBezTo>
                    <a:pt x="10778" y="14534"/>
                    <a:pt x="11630" y="14534"/>
                    <a:pt x="11806" y="14158"/>
                  </a:cubicBezTo>
                  <a:cubicBezTo>
                    <a:pt x="12006" y="13757"/>
                    <a:pt x="11555" y="13206"/>
                    <a:pt x="11329" y="12930"/>
                  </a:cubicBezTo>
                  <a:cubicBezTo>
                    <a:pt x="10703" y="12103"/>
                    <a:pt x="9700" y="11627"/>
                    <a:pt x="9049" y="10825"/>
                  </a:cubicBezTo>
                  <a:cubicBezTo>
                    <a:pt x="8823" y="10549"/>
                    <a:pt x="8673" y="10198"/>
                    <a:pt x="8472" y="9897"/>
                  </a:cubicBezTo>
                  <a:cubicBezTo>
                    <a:pt x="8121" y="9396"/>
                    <a:pt x="7695" y="8970"/>
                    <a:pt x="7194" y="8669"/>
                  </a:cubicBezTo>
                  <a:cubicBezTo>
                    <a:pt x="6217" y="8043"/>
                    <a:pt x="5866" y="7165"/>
                    <a:pt x="5389" y="6138"/>
                  </a:cubicBezTo>
                  <a:cubicBezTo>
                    <a:pt x="5239" y="5837"/>
                    <a:pt x="5089" y="5511"/>
                    <a:pt x="4988" y="5160"/>
                  </a:cubicBezTo>
                  <a:cubicBezTo>
                    <a:pt x="4888" y="4734"/>
                    <a:pt x="4888" y="4283"/>
                    <a:pt x="4838" y="3832"/>
                  </a:cubicBezTo>
                  <a:cubicBezTo>
                    <a:pt x="4738" y="3206"/>
                    <a:pt x="4487" y="2604"/>
                    <a:pt x="4212" y="2028"/>
                  </a:cubicBezTo>
                  <a:cubicBezTo>
                    <a:pt x="3961" y="1501"/>
                    <a:pt x="3660" y="975"/>
                    <a:pt x="3234" y="574"/>
                  </a:cubicBezTo>
                  <a:cubicBezTo>
                    <a:pt x="2872" y="233"/>
                    <a:pt x="2400" y="0"/>
                    <a:pt x="191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6026960" y="2233643"/>
              <a:ext cx="288413" cy="336041"/>
            </a:xfrm>
            <a:custGeom>
              <a:avLst/>
              <a:gdLst/>
              <a:ahLst/>
              <a:cxnLst/>
              <a:rect l="l" t="t" r="r" b="b"/>
              <a:pathLst>
                <a:path w="5565" h="6484" extrusionOk="0">
                  <a:moveTo>
                    <a:pt x="1772" y="1"/>
                  </a:moveTo>
                  <a:cubicBezTo>
                    <a:pt x="1596" y="1"/>
                    <a:pt x="1421" y="29"/>
                    <a:pt x="1253" y="93"/>
                  </a:cubicBezTo>
                  <a:cubicBezTo>
                    <a:pt x="1028" y="168"/>
                    <a:pt x="827" y="343"/>
                    <a:pt x="677" y="544"/>
                  </a:cubicBezTo>
                  <a:cubicBezTo>
                    <a:pt x="526" y="719"/>
                    <a:pt x="401" y="970"/>
                    <a:pt x="351" y="1195"/>
                  </a:cubicBezTo>
                  <a:cubicBezTo>
                    <a:pt x="0" y="2449"/>
                    <a:pt x="476" y="3977"/>
                    <a:pt x="1003" y="5105"/>
                  </a:cubicBezTo>
                  <a:cubicBezTo>
                    <a:pt x="1203" y="5506"/>
                    <a:pt x="1278" y="6208"/>
                    <a:pt x="1729" y="6434"/>
                  </a:cubicBezTo>
                  <a:cubicBezTo>
                    <a:pt x="1805" y="6469"/>
                    <a:pt x="1875" y="6483"/>
                    <a:pt x="1942" y="6483"/>
                  </a:cubicBezTo>
                  <a:cubicBezTo>
                    <a:pt x="2161" y="6483"/>
                    <a:pt x="2339" y="6323"/>
                    <a:pt x="2531" y="6208"/>
                  </a:cubicBezTo>
                  <a:cubicBezTo>
                    <a:pt x="2857" y="6058"/>
                    <a:pt x="3183" y="5932"/>
                    <a:pt x="3509" y="5757"/>
                  </a:cubicBezTo>
                  <a:cubicBezTo>
                    <a:pt x="4186" y="5406"/>
                    <a:pt x="4887" y="5005"/>
                    <a:pt x="5564" y="4604"/>
                  </a:cubicBezTo>
                  <a:cubicBezTo>
                    <a:pt x="5188" y="2900"/>
                    <a:pt x="4386" y="1170"/>
                    <a:pt x="2857" y="318"/>
                  </a:cubicBezTo>
                  <a:cubicBezTo>
                    <a:pt x="2533" y="130"/>
                    <a:pt x="2150" y="1"/>
                    <a:pt x="17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5919111" y="1982031"/>
              <a:ext cx="250735" cy="359207"/>
            </a:xfrm>
            <a:custGeom>
              <a:avLst/>
              <a:gdLst/>
              <a:ahLst/>
              <a:cxnLst/>
              <a:rect l="l" t="t" r="r" b="b"/>
              <a:pathLst>
                <a:path w="4838" h="6931" extrusionOk="0">
                  <a:moveTo>
                    <a:pt x="3339" y="0"/>
                  </a:moveTo>
                  <a:cubicBezTo>
                    <a:pt x="2575" y="0"/>
                    <a:pt x="1711" y="469"/>
                    <a:pt x="1429" y="1163"/>
                  </a:cubicBezTo>
                  <a:cubicBezTo>
                    <a:pt x="1229" y="1690"/>
                    <a:pt x="1229" y="2241"/>
                    <a:pt x="1179" y="2792"/>
                  </a:cubicBezTo>
                  <a:cubicBezTo>
                    <a:pt x="1129" y="3294"/>
                    <a:pt x="1028" y="3770"/>
                    <a:pt x="903" y="4196"/>
                  </a:cubicBezTo>
                  <a:cubicBezTo>
                    <a:pt x="728" y="4772"/>
                    <a:pt x="502" y="5299"/>
                    <a:pt x="277" y="5900"/>
                  </a:cubicBezTo>
                  <a:cubicBezTo>
                    <a:pt x="1" y="6702"/>
                    <a:pt x="978" y="6928"/>
                    <a:pt x="1605" y="6928"/>
                  </a:cubicBezTo>
                  <a:cubicBezTo>
                    <a:pt x="1647" y="6930"/>
                    <a:pt x="1688" y="6931"/>
                    <a:pt x="1730" y="6931"/>
                  </a:cubicBezTo>
                  <a:cubicBezTo>
                    <a:pt x="2161" y="6931"/>
                    <a:pt x="2574" y="6819"/>
                    <a:pt x="3008" y="6727"/>
                  </a:cubicBezTo>
                  <a:cubicBezTo>
                    <a:pt x="3084" y="6727"/>
                    <a:pt x="3184" y="6702"/>
                    <a:pt x="3259" y="6627"/>
                  </a:cubicBezTo>
                  <a:cubicBezTo>
                    <a:pt x="3284" y="6552"/>
                    <a:pt x="3309" y="6477"/>
                    <a:pt x="3309" y="6401"/>
                  </a:cubicBezTo>
                  <a:cubicBezTo>
                    <a:pt x="3359" y="5725"/>
                    <a:pt x="3409" y="4772"/>
                    <a:pt x="3785" y="4171"/>
                  </a:cubicBezTo>
                  <a:cubicBezTo>
                    <a:pt x="4011" y="3845"/>
                    <a:pt x="4337" y="3544"/>
                    <a:pt x="4387" y="3118"/>
                  </a:cubicBezTo>
                  <a:cubicBezTo>
                    <a:pt x="4487" y="2266"/>
                    <a:pt x="4838" y="311"/>
                    <a:pt x="3685" y="35"/>
                  </a:cubicBezTo>
                  <a:cubicBezTo>
                    <a:pt x="3574" y="12"/>
                    <a:pt x="3457" y="0"/>
                    <a:pt x="3339"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5955493" y="1910926"/>
              <a:ext cx="223474" cy="222127"/>
            </a:xfrm>
            <a:custGeom>
              <a:avLst/>
              <a:gdLst/>
              <a:ahLst/>
              <a:cxnLst/>
              <a:rect l="l" t="t" r="r" b="b"/>
              <a:pathLst>
                <a:path w="4312" h="4286" extrusionOk="0">
                  <a:moveTo>
                    <a:pt x="3254" y="0"/>
                  </a:moveTo>
                  <a:cubicBezTo>
                    <a:pt x="2939" y="0"/>
                    <a:pt x="2632" y="102"/>
                    <a:pt x="2407" y="305"/>
                  </a:cubicBezTo>
                  <a:cubicBezTo>
                    <a:pt x="2281" y="405"/>
                    <a:pt x="2181" y="530"/>
                    <a:pt x="2056" y="605"/>
                  </a:cubicBezTo>
                  <a:cubicBezTo>
                    <a:pt x="1981" y="630"/>
                    <a:pt x="1905" y="630"/>
                    <a:pt x="1830" y="655"/>
                  </a:cubicBezTo>
                  <a:cubicBezTo>
                    <a:pt x="1154" y="756"/>
                    <a:pt x="552" y="1182"/>
                    <a:pt x="176" y="1758"/>
                  </a:cubicBezTo>
                  <a:cubicBezTo>
                    <a:pt x="101" y="1884"/>
                    <a:pt x="26" y="2034"/>
                    <a:pt x="26" y="2184"/>
                  </a:cubicBezTo>
                  <a:cubicBezTo>
                    <a:pt x="1" y="2285"/>
                    <a:pt x="26" y="2410"/>
                    <a:pt x="26" y="2535"/>
                  </a:cubicBezTo>
                  <a:cubicBezTo>
                    <a:pt x="76" y="2811"/>
                    <a:pt x="126" y="3087"/>
                    <a:pt x="201" y="3362"/>
                  </a:cubicBezTo>
                  <a:cubicBezTo>
                    <a:pt x="226" y="3488"/>
                    <a:pt x="276" y="3613"/>
                    <a:pt x="276" y="3738"/>
                  </a:cubicBezTo>
                  <a:cubicBezTo>
                    <a:pt x="276" y="3838"/>
                    <a:pt x="251" y="3939"/>
                    <a:pt x="301" y="4039"/>
                  </a:cubicBezTo>
                  <a:cubicBezTo>
                    <a:pt x="354" y="4216"/>
                    <a:pt x="453" y="4285"/>
                    <a:pt x="565" y="4285"/>
                  </a:cubicBezTo>
                  <a:cubicBezTo>
                    <a:pt x="721" y="4285"/>
                    <a:pt x="901" y="4150"/>
                    <a:pt x="1003" y="3989"/>
                  </a:cubicBezTo>
                  <a:cubicBezTo>
                    <a:pt x="1128" y="3763"/>
                    <a:pt x="1229" y="3513"/>
                    <a:pt x="1304" y="3262"/>
                  </a:cubicBezTo>
                  <a:cubicBezTo>
                    <a:pt x="1429" y="2961"/>
                    <a:pt x="1580" y="2635"/>
                    <a:pt x="1855" y="2435"/>
                  </a:cubicBezTo>
                  <a:cubicBezTo>
                    <a:pt x="2106" y="2260"/>
                    <a:pt x="2432" y="2184"/>
                    <a:pt x="2758" y="2134"/>
                  </a:cubicBezTo>
                  <a:cubicBezTo>
                    <a:pt x="3108" y="2084"/>
                    <a:pt x="3585" y="2034"/>
                    <a:pt x="3810" y="1783"/>
                  </a:cubicBezTo>
                  <a:cubicBezTo>
                    <a:pt x="4086" y="1483"/>
                    <a:pt x="4311" y="1107"/>
                    <a:pt x="4261" y="706"/>
                  </a:cubicBezTo>
                  <a:cubicBezTo>
                    <a:pt x="4261" y="605"/>
                    <a:pt x="4236" y="505"/>
                    <a:pt x="4186" y="405"/>
                  </a:cubicBezTo>
                  <a:cubicBezTo>
                    <a:pt x="4136" y="330"/>
                    <a:pt x="4036" y="254"/>
                    <a:pt x="3961" y="179"/>
                  </a:cubicBezTo>
                  <a:cubicBezTo>
                    <a:pt x="3785" y="79"/>
                    <a:pt x="3560" y="4"/>
                    <a:pt x="3359" y="4"/>
                  </a:cubicBezTo>
                  <a:cubicBezTo>
                    <a:pt x="3324" y="1"/>
                    <a:pt x="3289" y="0"/>
                    <a:pt x="325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6013952" y="2883949"/>
              <a:ext cx="33842" cy="31614"/>
            </a:xfrm>
            <a:custGeom>
              <a:avLst/>
              <a:gdLst/>
              <a:ahLst/>
              <a:cxnLst/>
              <a:rect l="l" t="t" r="r" b="b"/>
              <a:pathLst>
                <a:path w="653" h="610" extrusionOk="0">
                  <a:moveTo>
                    <a:pt x="26" y="1"/>
                  </a:moveTo>
                  <a:cubicBezTo>
                    <a:pt x="0" y="101"/>
                    <a:pt x="0" y="201"/>
                    <a:pt x="26" y="277"/>
                  </a:cubicBezTo>
                  <a:cubicBezTo>
                    <a:pt x="51" y="427"/>
                    <a:pt x="176" y="527"/>
                    <a:pt x="326" y="577"/>
                  </a:cubicBezTo>
                  <a:cubicBezTo>
                    <a:pt x="351" y="602"/>
                    <a:pt x="376" y="602"/>
                    <a:pt x="401" y="602"/>
                  </a:cubicBezTo>
                  <a:cubicBezTo>
                    <a:pt x="420" y="607"/>
                    <a:pt x="437" y="609"/>
                    <a:pt x="454" y="609"/>
                  </a:cubicBezTo>
                  <a:cubicBezTo>
                    <a:pt x="529" y="609"/>
                    <a:pt x="591" y="568"/>
                    <a:pt x="652" y="527"/>
                  </a:cubicBezTo>
                  <a:lnTo>
                    <a:pt x="26"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5810018" y="2382434"/>
              <a:ext cx="275404" cy="310646"/>
            </a:xfrm>
            <a:custGeom>
              <a:avLst/>
              <a:gdLst/>
              <a:ahLst/>
              <a:cxnLst/>
              <a:rect l="l" t="t" r="r" b="b"/>
              <a:pathLst>
                <a:path w="5314" h="5994" extrusionOk="0">
                  <a:moveTo>
                    <a:pt x="2594" y="1"/>
                  </a:moveTo>
                  <a:cubicBezTo>
                    <a:pt x="2492" y="1"/>
                    <a:pt x="2388" y="10"/>
                    <a:pt x="2281" y="29"/>
                  </a:cubicBezTo>
                  <a:cubicBezTo>
                    <a:pt x="1730" y="129"/>
                    <a:pt x="1279" y="505"/>
                    <a:pt x="878" y="906"/>
                  </a:cubicBezTo>
                  <a:cubicBezTo>
                    <a:pt x="427" y="1357"/>
                    <a:pt x="176" y="1808"/>
                    <a:pt x="51" y="2360"/>
                  </a:cubicBezTo>
                  <a:cubicBezTo>
                    <a:pt x="26" y="2585"/>
                    <a:pt x="1" y="2836"/>
                    <a:pt x="26" y="3086"/>
                  </a:cubicBezTo>
                  <a:cubicBezTo>
                    <a:pt x="51" y="4064"/>
                    <a:pt x="301" y="5041"/>
                    <a:pt x="527" y="5994"/>
                  </a:cubicBezTo>
                  <a:cubicBezTo>
                    <a:pt x="1053" y="5467"/>
                    <a:pt x="1805" y="5242"/>
                    <a:pt x="2507" y="5016"/>
                  </a:cubicBezTo>
                  <a:cubicBezTo>
                    <a:pt x="3284" y="4791"/>
                    <a:pt x="4036" y="4565"/>
                    <a:pt x="4788" y="4314"/>
                  </a:cubicBezTo>
                  <a:cubicBezTo>
                    <a:pt x="4988" y="4264"/>
                    <a:pt x="5239" y="4164"/>
                    <a:pt x="5289" y="3939"/>
                  </a:cubicBezTo>
                  <a:cubicBezTo>
                    <a:pt x="5314" y="3863"/>
                    <a:pt x="5314" y="3788"/>
                    <a:pt x="5314" y="3713"/>
                  </a:cubicBezTo>
                  <a:cubicBezTo>
                    <a:pt x="5172" y="2368"/>
                    <a:pt x="4231" y="1"/>
                    <a:pt x="25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6067228" y="2163109"/>
              <a:ext cx="69706" cy="97433"/>
            </a:xfrm>
            <a:custGeom>
              <a:avLst/>
              <a:gdLst/>
              <a:ahLst/>
              <a:cxnLst/>
              <a:rect l="l" t="t" r="r" b="b"/>
              <a:pathLst>
                <a:path w="1345" h="1880" extrusionOk="0">
                  <a:moveTo>
                    <a:pt x="1278" y="0"/>
                  </a:moveTo>
                  <a:cubicBezTo>
                    <a:pt x="1257" y="0"/>
                    <a:pt x="1225" y="15"/>
                    <a:pt x="1178" y="50"/>
                  </a:cubicBezTo>
                  <a:cubicBezTo>
                    <a:pt x="1078" y="150"/>
                    <a:pt x="952" y="175"/>
                    <a:pt x="802" y="201"/>
                  </a:cubicBezTo>
                  <a:cubicBezTo>
                    <a:pt x="744" y="212"/>
                    <a:pt x="684" y="217"/>
                    <a:pt x="624" y="217"/>
                  </a:cubicBezTo>
                  <a:cubicBezTo>
                    <a:pt x="423" y="217"/>
                    <a:pt x="212" y="164"/>
                    <a:pt x="0" y="125"/>
                  </a:cubicBezTo>
                  <a:lnTo>
                    <a:pt x="0" y="125"/>
                  </a:lnTo>
                  <a:cubicBezTo>
                    <a:pt x="0" y="125"/>
                    <a:pt x="0" y="125"/>
                    <a:pt x="25" y="150"/>
                  </a:cubicBezTo>
                  <a:cubicBezTo>
                    <a:pt x="50" y="201"/>
                    <a:pt x="100" y="276"/>
                    <a:pt x="100" y="301"/>
                  </a:cubicBezTo>
                  <a:cubicBezTo>
                    <a:pt x="150" y="401"/>
                    <a:pt x="201" y="501"/>
                    <a:pt x="226" y="602"/>
                  </a:cubicBezTo>
                  <a:cubicBezTo>
                    <a:pt x="369" y="1008"/>
                    <a:pt x="535" y="1415"/>
                    <a:pt x="529" y="1821"/>
                  </a:cubicBezTo>
                  <a:lnTo>
                    <a:pt x="529" y="1821"/>
                  </a:lnTo>
                  <a:cubicBezTo>
                    <a:pt x="549" y="1546"/>
                    <a:pt x="708" y="1310"/>
                    <a:pt x="802" y="1053"/>
                  </a:cubicBezTo>
                  <a:cubicBezTo>
                    <a:pt x="902" y="752"/>
                    <a:pt x="1078" y="501"/>
                    <a:pt x="1253" y="251"/>
                  </a:cubicBezTo>
                  <a:cubicBezTo>
                    <a:pt x="1292" y="155"/>
                    <a:pt x="1345" y="0"/>
                    <a:pt x="1278" y="0"/>
                  </a:cubicBezTo>
                  <a:close/>
                  <a:moveTo>
                    <a:pt x="529" y="1821"/>
                  </a:moveTo>
                  <a:cubicBezTo>
                    <a:pt x="527" y="1840"/>
                    <a:pt x="526" y="1860"/>
                    <a:pt x="526" y="1880"/>
                  </a:cubicBezTo>
                  <a:cubicBezTo>
                    <a:pt x="527" y="1860"/>
                    <a:pt x="528" y="1841"/>
                    <a:pt x="529" y="18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6091897" y="2108536"/>
              <a:ext cx="39025" cy="20057"/>
            </a:xfrm>
            <a:custGeom>
              <a:avLst/>
              <a:gdLst/>
              <a:ahLst/>
              <a:cxnLst/>
              <a:rect l="l" t="t" r="r" b="b"/>
              <a:pathLst>
                <a:path w="753" h="387" extrusionOk="0">
                  <a:moveTo>
                    <a:pt x="0" y="0"/>
                  </a:moveTo>
                  <a:cubicBezTo>
                    <a:pt x="0" y="51"/>
                    <a:pt x="25" y="101"/>
                    <a:pt x="50" y="151"/>
                  </a:cubicBezTo>
                  <a:cubicBezTo>
                    <a:pt x="100" y="226"/>
                    <a:pt x="151" y="301"/>
                    <a:pt x="226" y="326"/>
                  </a:cubicBezTo>
                  <a:cubicBezTo>
                    <a:pt x="299" y="363"/>
                    <a:pt x="373" y="386"/>
                    <a:pt x="436" y="386"/>
                  </a:cubicBezTo>
                  <a:cubicBezTo>
                    <a:pt x="459" y="386"/>
                    <a:pt x="481" y="383"/>
                    <a:pt x="501" y="376"/>
                  </a:cubicBezTo>
                  <a:cubicBezTo>
                    <a:pt x="627" y="326"/>
                    <a:pt x="702" y="226"/>
                    <a:pt x="752" y="101"/>
                  </a:cubicBezTo>
                  <a:cubicBezTo>
                    <a:pt x="752" y="76"/>
                    <a:pt x="752" y="51"/>
                    <a:pt x="727" y="51"/>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31"/>
          <p:cNvSpPr txBox="1">
            <a:spLocks noGrp="1"/>
          </p:cNvSpPr>
          <p:nvPr>
            <p:ph type="title"/>
          </p:nvPr>
        </p:nvSpPr>
        <p:spPr>
          <a:xfrm>
            <a:off x="602011" y="2407941"/>
            <a:ext cx="4383600" cy="1890409"/>
          </a:xfrm>
          <a:prstGeom prst="rect">
            <a:avLst/>
          </a:prstGeom>
        </p:spPr>
        <p:txBody>
          <a:bodyPr spcFirstLastPara="1" wrap="square" lIns="91425" tIns="91425" rIns="91425" bIns="91425" anchor="t" anchorCtr="0">
            <a:noAutofit/>
          </a:bodyPr>
          <a:lstStyle/>
          <a:p>
            <a:pPr>
              <a:lnSpc>
                <a:spcPct val="150000"/>
              </a:lnSpc>
            </a:pPr>
            <a:r>
              <a:rPr lang="en-US" sz="4400" i="0" dirty="0">
                <a:solidFill>
                  <a:srgbClr val="222222"/>
                </a:solidFill>
                <a:effectLst/>
                <a:latin typeface="trebuchet ms" panose="020B0603020202020204" pitchFamily="34" charset="0"/>
              </a:rPr>
              <a:t>REFERENCES</a:t>
            </a:r>
            <a:br>
              <a:rPr lang="en-US" sz="1000" b="0" i="0" dirty="0">
                <a:solidFill>
                  <a:srgbClr val="222222"/>
                </a:solidFill>
                <a:effectLst/>
                <a:latin typeface="trebuchet ms" panose="020B0603020202020204" pitchFamily="34" charset="0"/>
              </a:rPr>
            </a:br>
            <a:endParaRPr lang="en-US" sz="2800" dirty="0">
              <a:latin typeface="Söhne"/>
            </a:endParaRPr>
          </a:p>
        </p:txBody>
      </p:sp>
      <p:sp>
        <p:nvSpPr>
          <p:cNvPr id="831" name="Google Shape;831;p31"/>
          <p:cNvSpPr txBox="1">
            <a:spLocks noGrp="1"/>
          </p:cNvSpPr>
          <p:nvPr>
            <p:ph type="title" idx="2"/>
          </p:nvPr>
        </p:nvSpPr>
        <p:spPr>
          <a:xfrm>
            <a:off x="818325" y="657900"/>
            <a:ext cx="2396400" cy="158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09</a:t>
            </a:r>
            <a:endParaRPr dirty="0"/>
          </a:p>
        </p:txBody>
      </p:sp>
      <p:grpSp>
        <p:nvGrpSpPr>
          <p:cNvPr id="832" name="Google Shape;832;p31"/>
          <p:cNvGrpSpPr/>
          <p:nvPr/>
        </p:nvGrpSpPr>
        <p:grpSpPr>
          <a:xfrm>
            <a:off x="4405009" y="3325337"/>
            <a:ext cx="877590" cy="1278503"/>
            <a:chOff x="4393218" y="3866890"/>
            <a:chExt cx="567799" cy="827189"/>
          </a:xfrm>
        </p:grpSpPr>
        <p:sp>
          <p:nvSpPr>
            <p:cNvPr id="833" name="Google Shape;833;p31"/>
            <p:cNvSpPr/>
            <p:nvPr/>
          </p:nvSpPr>
          <p:spPr>
            <a:xfrm>
              <a:off x="4659314" y="3866890"/>
              <a:ext cx="162218" cy="562801"/>
            </a:xfrm>
            <a:custGeom>
              <a:avLst/>
              <a:gdLst/>
              <a:ahLst/>
              <a:cxnLst/>
              <a:rect l="l" t="t" r="r" b="b"/>
              <a:pathLst>
                <a:path w="4838" h="16785" extrusionOk="0">
                  <a:moveTo>
                    <a:pt x="2371" y="0"/>
                  </a:moveTo>
                  <a:cubicBezTo>
                    <a:pt x="1781" y="0"/>
                    <a:pt x="1338" y="1209"/>
                    <a:pt x="1253" y="1612"/>
                  </a:cubicBezTo>
                  <a:cubicBezTo>
                    <a:pt x="1153" y="2188"/>
                    <a:pt x="1153" y="2815"/>
                    <a:pt x="1028" y="3391"/>
                  </a:cubicBezTo>
                  <a:cubicBezTo>
                    <a:pt x="877" y="4219"/>
                    <a:pt x="451" y="4945"/>
                    <a:pt x="276" y="5772"/>
                  </a:cubicBezTo>
                  <a:cubicBezTo>
                    <a:pt x="0" y="6975"/>
                    <a:pt x="301" y="8229"/>
                    <a:pt x="727" y="9381"/>
                  </a:cubicBezTo>
                  <a:cubicBezTo>
                    <a:pt x="928" y="9908"/>
                    <a:pt x="1128" y="10409"/>
                    <a:pt x="1228" y="10960"/>
                  </a:cubicBezTo>
                  <a:cubicBezTo>
                    <a:pt x="1303" y="11361"/>
                    <a:pt x="1303" y="11762"/>
                    <a:pt x="1278" y="12163"/>
                  </a:cubicBezTo>
                  <a:cubicBezTo>
                    <a:pt x="1278" y="12364"/>
                    <a:pt x="1253" y="12740"/>
                    <a:pt x="1228" y="13166"/>
                  </a:cubicBezTo>
                  <a:cubicBezTo>
                    <a:pt x="1111" y="14593"/>
                    <a:pt x="1060" y="16784"/>
                    <a:pt x="2338" y="16784"/>
                  </a:cubicBezTo>
                  <a:cubicBezTo>
                    <a:pt x="2429" y="16784"/>
                    <a:pt x="2527" y="16773"/>
                    <a:pt x="2632" y="16750"/>
                  </a:cubicBezTo>
                  <a:cubicBezTo>
                    <a:pt x="3208" y="16625"/>
                    <a:pt x="3509" y="15873"/>
                    <a:pt x="3710" y="15371"/>
                  </a:cubicBezTo>
                  <a:cubicBezTo>
                    <a:pt x="4236" y="15371"/>
                    <a:pt x="4136" y="12339"/>
                    <a:pt x="4085" y="11988"/>
                  </a:cubicBezTo>
                  <a:cubicBezTo>
                    <a:pt x="3785" y="9808"/>
                    <a:pt x="4512" y="7752"/>
                    <a:pt x="4737" y="5647"/>
                  </a:cubicBezTo>
                  <a:cubicBezTo>
                    <a:pt x="4812" y="5021"/>
                    <a:pt x="4837" y="4394"/>
                    <a:pt x="4587" y="3818"/>
                  </a:cubicBezTo>
                  <a:cubicBezTo>
                    <a:pt x="4361" y="3216"/>
                    <a:pt x="3885" y="2765"/>
                    <a:pt x="3584" y="2214"/>
                  </a:cubicBezTo>
                  <a:cubicBezTo>
                    <a:pt x="3283" y="1687"/>
                    <a:pt x="3158" y="1086"/>
                    <a:pt x="2958" y="534"/>
                  </a:cubicBezTo>
                  <a:cubicBezTo>
                    <a:pt x="2907" y="384"/>
                    <a:pt x="2832" y="234"/>
                    <a:pt x="2707" y="133"/>
                  </a:cubicBezTo>
                  <a:cubicBezTo>
                    <a:pt x="2591" y="40"/>
                    <a:pt x="2478" y="0"/>
                    <a:pt x="237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1"/>
            <p:cNvSpPr/>
            <p:nvPr/>
          </p:nvSpPr>
          <p:spPr>
            <a:xfrm>
              <a:off x="4393218" y="4221405"/>
              <a:ext cx="358570" cy="294326"/>
            </a:xfrm>
            <a:custGeom>
              <a:avLst/>
              <a:gdLst/>
              <a:ahLst/>
              <a:cxnLst/>
              <a:rect l="l" t="t" r="r" b="b"/>
              <a:pathLst>
                <a:path w="10694" h="8778" extrusionOk="0">
                  <a:moveTo>
                    <a:pt x="6778" y="1"/>
                  </a:moveTo>
                  <a:cubicBezTo>
                    <a:pt x="6257" y="1"/>
                    <a:pt x="5719" y="150"/>
                    <a:pt x="5204" y="287"/>
                  </a:cubicBezTo>
                  <a:cubicBezTo>
                    <a:pt x="4828" y="387"/>
                    <a:pt x="4452" y="513"/>
                    <a:pt x="4127" y="738"/>
                  </a:cubicBezTo>
                  <a:cubicBezTo>
                    <a:pt x="3650" y="1089"/>
                    <a:pt x="3400" y="1666"/>
                    <a:pt x="3124" y="2192"/>
                  </a:cubicBezTo>
                  <a:cubicBezTo>
                    <a:pt x="2723" y="2919"/>
                    <a:pt x="2272" y="3570"/>
                    <a:pt x="1721" y="4147"/>
                  </a:cubicBezTo>
                  <a:cubicBezTo>
                    <a:pt x="1219" y="4698"/>
                    <a:pt x="668" y="5174"/>
                    <a:pt x="392" y="5851"/>
                  </a:cubicBezTo>
                  <a:cubicBezTo>
                    <a:pt x="0" y="6773"/>
                    <a:pt x="478" y="7780"/>
                    <a:pt x="1453" y="7780"/>
                  </a:cubicBezTo>
                  <a:cubicBezTo>
                    <a:pt x="1539" y="7780"/>
                    <a:pt x="1628" y="7772"/>
                    <a:pt x="1721" y="7756"/>
                  </a:cubicBezTo>
                  <a:cubicBezTo>
                    <a:pt x="2648" y="7606"/>
                    <a:pt x="3099" y="6879"/>
                    <a:pt x="3701" y="6302"/>
                  </a:cubicBezTo>
                  <a:cubicBezTo>
                    <a:pt x="3776" y="6252"/>
                    <a:pt x="3826" y="6202"/>
                    <a:pt x="3876" y="6152"/>
                  </a:cubicBezTo>
                  <a:cubicBezTo>
                    <a:pt x="4152" y="5926"/>
                    <a:pt x="4452" y="5801"/>
                    <a:pt x="4728" y="5600"/>
                  </a:cubicBezTo>
                  <a:cubicBezTo>
                    <a:pt x="5380" y="5124"/>
                    <a:pt x="5781" y="4297"/>
                    <a:pt x="5706" y="3470"/>
                  </a:cubicBezTo>
                  <a:cubicBezTo>
                    <a:pt x="5706" y="3345"/>
                    <a:pt x="5681" y="3220"/>
                    <a:pt x="5756" y="3094"/>
                  </a:cubicBezTo>
                  <a:cubicBezTo>
                    <a:pt x="5808" y="3010"/>
                    <a:pt x="5901" y="2974"/>
                    <a:pt x="6001" y="2974"/>
                  </a:cubicBezTo>
                  <a:cubicBezTo>
                    <a:pt x="6140" y="2974"/>
                    <a:pt x="6295" y="3043"/>
                    <a:pt x="6382" y="3144"/>
                  </a:cubicBezTo>
                  <a:cubicBezTo>
                    <a:pt x="6533" y="3345"/>
                    <a:pt x="6558" y="3595"/>
                    <a:pt x="6633" y="3821"/>
                  </a:cubicBezTo>
                  <a:cubicBezTo>
                    <a:pt x="6909" y="4573"/>
                    <a:pt x="7761" y="5074"/>
                    <a:pt x="8212" y="5726"/>
                  </a:cubicBezTo>
                  <a:cubicBezTo>
                    <a:pt x="8813" y="6503"/>
                    <a:pt x="8638" y="7280"/>
                    <a:pt x="8914" y="8182"/>
                  </a:cubicBezTo>
                  <a:cubicBezTo>
                    <a:pt x="9017" y="8471"/>
                    <a:pt x="9291" y="8778"/>
                    <a:pt x="9581" y="8778"/>
                  </a:cubicBezTo>
                  <a:cubicBezTo>
                    <a:pt x="9642" y="8778"/>
                    <a:pt x="9704" y="8764"/>
                    <a:pt x="9766" y="8733"/>
                  </a:cubicBezTo>
                  <a:cubicBezTo>
                    <a:pt x="9966" y="8633"/>
                    <a:pt x="10041" y="8357"/>
                    <a:pt x="10067" y="8132"/>
                  </a:cubicBezTo>
                  <a:cubicBezTo>
                    <a:pt x="10543" y="5525"/>
                    <a:pt x="10693" y="2944"/>
                    <a:pt x="8688" y="939"/>
                  </a:cubicBezTo>
                  <a:cubicBezTo>
                    <a:pt x="8337" y="588"/>
                    <a:pt x="7961" y="262"/>
                    <a:pt x="7485" y="112"/>
                  </a:cubicBezTo>
                  <a:cubicBezTo>
                    <a:pt x="7256" y="33"/>
                    <a:pt x="7019" y="1"/>
                    <a:pt x="67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1"/>
            <p:cNvSpPr/>
            <p:nvPr/>
          </p:nvSpPr>
          <p:spPr>
            <a:xfrm>
              <a:off x="4721479" y="4233341"/>
              <a:ext cx="239538" cy="329231"/>
            </a:xfrm>
            <a:custGeom>
              <a:avLst/>
              <a:gdLst/>
              <a:ahLst/>
              <a:cxnLst/>
              <a:rect l="l" t="t" r="r" b="b"/>
              <a:pathLst>
                <a:path w="7144" h="9819" extrusionOk="0">
                  <a:moveTo>
                    <a:pt x="4751" y="1"/>
                  </a:moveTo>
                  <a:cubicBezTo>
                    <a:pt x="4201" y="1"/>
                    <a:pt x="3789" y="637"/>
                    <a:pt x="3234" y="984"/>
                  </a:cubicBezTo>
                  <a:cubicBezTo>
                    <a:pt x="2407" y="1535"/>
                    <a:pt x="703" y="1711"/>
                    <a:pt x="552" y="2939"/>
                  </a:cubicBezTo>
                  <a:cubicBezTo>
                    <a:pt x="552" y="3064"/>
                    <a:pt x="552" y="3164"/>
                    <a:pt x="552" y="3290"/>
                  </a:cubicBezTo>
                  <a:cubicBezTo>
                    <a:pt x="552" y="3640"/>
                    <a:pt x="627" y="3991"/>
                    <a:pt x="602" y="4342"/>
                  </a:cubicBezTo>
                  <a:cubicBezTo>
                    <a:pt x="602" y="4843"/>
                    <a:pt x="427" y="5345"/>
                    <a:pt x="302" y="5846"/>
                  </a:cubicBezTo>
                  <a:cubicBezTo>
                    <a:pt x="1" y="7024"/>
                    <a:pt x="1" y="8302"/>
                    <a:pt x="277" y="9480"/>
                  </a:cubicBezTo>
                  <a:cubicBezTo>
                    <a:pt x="327" y="9580"/>
                    <a:pt x="352" y="9706"/>
                    <a:pt x="452" y="9781"/>
                  </a:cubicBezTo>
                  <a:cubicBezTo>
                    <a:pt x="491" y="9807"/>
                    <a:pt x="532" y="9819"/>
                    <a:pt x="574" y="9819"/>
                  </a:cubicBezTo>
                  <a:cubicBezTo>
                    <a:pt x="768" y="9819"/>
                    <a:pt x="966" y="9557"/>
                    <a:pt x="1028" y="9330"/>
                  </a:cubicBezTo>
                  <a:cubicBezTo>
                    <a:pt x="1354" y="8277"/>
                    <a:pt x="1079" y="6473"/>
                    <a:pt x="1956" y="5696"/>
                  </a:cubicBezTo>
                  <a:cubicBezTo>
                    <a:pt x="2357" y="5295"/>
                    <a:pt x="2658" y="5370"/>
                    <a:pt x="3008" y="4818"/>
                  </a:cubicBezTo>
                  <a:cubicBezTo>
                    <a:pt x="3359" y="4292"/>
                    <a:pt x="3535" y="3716"/>
                    <a:pt x="4086" y="3365"/>
                  </a:cubicBezTo>
                  <a:cubicBezTo>
                    <a:pt x="4136" y="3340"/>
                    <a:pt x="4161" y="3315"/>
                    <a:pt x="4211" y="3315"/>
                  </a:cubicBezTo>
                  <a:cubicBezTo>
                    <a:pt x="4221" y="3313"/>
                    <a:pt x="4230" y="3312"/>
                    <a:pt x="4239" y="3312"/>
                  </a:cubicBezTo>
                  <a:cubicBezTo>
                    <a:pt x="4348" y="3312"/>
                    <a:pt x="4414" y="3449"/>
                    <a:pt x="4437" y="3565"/>
                  </a:cubicBezTo>
                  <a:cubicBezTo>
                    <a:pt x="4487" y="3941"/>
                    <a:pt x="4262" y="4317"/>
                    <a:pt x="4236" y="4718"/>
                  </a:cubicBezTo>
                  <a:cubicBezTo>
                    <a:pt x="4211" y="5044"/>
                    <a:pt x="4337" y="5345"/>
                    <a:pt x="4437" y="5645"/>
                  </a:cubicBezTo>
                  <a:cubicBezTo>
                    <a:pt x="4688" y="6297"/>
                    <a:pt x="4913" y="7350"/>
                    <a:pt x="5540" y="7726"/>
                  </a:cubicBezTo>
                  <a:cubicBezTo>
                    <a:pt x="5732" y="7875"/>
                    <a:pt x="5983" y="7952"/>
                    <a:pt x="6228" y="7952"/>
                  </a:cubicBezTo>
                  <a:cubicBezTo>
                    <a:pt x="6557" y="7952"/>
                    <a:pt x="6875" y="7813"/>
                    <a:pt x="7018" y="7525"/>
                  </a:cubicBezTo>
                  <a:cubicBezTo>
                    <a:pt x="7144" y="7250"/>
                    <a:pt x="7119" y="6924"/>
                    <a:pt x="7069" y="6623"/>
                  </a:cubicBezTo>
                  <a:cubicBezTo>
                    <a:pt x="6893" y="5295"/>
                    <a:pt x="6718" y="3941"/>
                    <a:pt x="6517" y="2588"/>
                  </a:cubicBezTo>
                  <a:cubicBezTo>
                    <a:pt x="6417" y="1886"/>
                    <a:pt x="6066" y="959"/>
                    <a:pt x="5590" y="457"/>
                  </a:cubicBezTo>
                  <a:cubicBezTo>
                    <a:pt x="5266" y="126"/>
                    <a:pt x="4995" y="1"/>
                    <a:pt x="475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1"/>
            <p:cNvSpPr/>
            <p:nvPr/>
          </p:nvSpPr>
          <p:spPr>
            <a:xfrm>
              <a:off x="4587861" y="4473887"/>
              <a:ext cx="279037" cy="220192"/>
            </a:xfrm>
            <a:custGeom>
              <a:avLst/>
              <a:gdLst/>
              <a:ahLst/>
              <a:cxnLst/>
              <a:rect l="l" t="t" r="r" b="b"/>
              <a:pathLst>
                <a:path w="8322" h="6567" extrusionOk="0">
                  <a:moveTo>
                    <a:pt x="1" y="0"/>
                  </a:moveTo>
                  <a:lnTo>
                    <a:pt x="1" y="1028"/>
                  </a:lnTo>
                  <a:lnTo>
                    <a:pt x="678" y="1028"/>
                  </a:lnTo>
                  <a:lnTo>
                    <a:pt x="1229" y="4111"/>
                  </a:lnTo>
                  <a:cubicBezTo>
                    <a:pt x="1480" y="5539"/>
                    <a:pt x="2708" y="6567"/>
                    <a:pt x="4161" y="6567"/>
                  </a:cubicBezTo>
                  <a:cubicBezTo>
                    <a:pt x="5615" y="6567"/>
                    <a:pt x="6868" y="5539"/>
                    <a:pt x="7119" y="4111"/>
                  </a:cubicBezTo>
                  <a:lnTo>
                    <a:pt x="7670" y="1028"/>
                  </a:lnTo>
                  <a:lnTo>
                    <a:pt x="8322" y="1028"/>
                  </a:lnTo>
                  <a:lnTo>
                    <a:pt x="8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1"/>
            <p:cNvSpPr/>
            <p:nvPr/>
          </p:nvSpPr>
          <p:spPr>
            <a:xfrm>
              <a:off x="4603017" y="4511709"/>
              <a:ext cx="249597" cy="34"/>
            </a:xfrm>
            <a:custGeom>
              <a:avLst/>
              <a:gdLst/>
              <a:ahLst/>
              <a:cxnLst/>
              <a:rect l="l" t="t" r="r" b="b"/>
              <a:pathLst>
                <a:path w="7444" h="1" fill="none" extrusionOk="0">
                  <a:moveTo>
                    <a:pt x="0" y="0"/>
                  </a:moveTo>
                  <a:lnTo>
                    <a:pt x="7444" y="0"/>
                  </a:ln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31"/>
          <p:cNvGrpSpPr/>
          <p:nvPr/>
        </p:nvGrpSpPr>
        <p:grpSpPr>
          <a:xfrm>
            <a:off x="6334732" y="2388996"/>
            <a:ext cx="2802160" cy="2208198"/>
            <a:chOff x="6334732" y="2125378"/>
            <a:chExt cx="2802160" cy="2208198"/>
          </a:xfrm>
        </p:grpSpPr>
        <p:sp>
          <p:nvSpPr>
            <p:cNvPr id="839" name="Google Shape;839;p31"/>
            <p:cNvSpPr/>
            <p:nvPr/>
          </p:nvSpPr>
          <p:spPr>
            <a:xfrm>
              <a:off x="7573898" y="2700435"/>
              <a:ext cx="230367" cy="195281"/>
            </a:xfrm>
            <a:custGeom>
              <a:avLst/>
              <a:gdLst/>
              <a:ahLst/>
              <a:cxnLst/>
              <a:rect l="l" t="t" r="r" b="b"/>
              <a:pathLst>
                <a:path w="4445" h="3768" extrusionOk="0">
                  <a:moveTo>
                    <a:pt x="3843" y="1"/>
                  </a:moveTo>
                  <a:cubicBezTo>
                    <a:pt x="3745" y="1"/>
                    <a:pt x="3633" y="26"/>
                    <a:pt x="3510" y="83"/>
                  </a:cubicBezTo>
                  <a:cubicBezTo>
                    <a:pt x="3309" y="158"/>
                    <a:pt x="3134" y="334"/>
                    <a:pt x="2983" y="484"/>
                  </a:cubicBezTo>
                  <a:cubicBezTo>
                    <a:pt x="2733" y="735"/>
                    <a:pt x="2532" y="885"/>
                    <a:pt x="2181" y="985"/>
                  </a:cubicBezTo>
                  <a:cubicBezTo>
                    <a:pt x="1981" y="1011"/>
                    <a:pt x="1780" y="1061"/>
                    <a:pt x="1605" y="1111"/>
                  </a:cubicBezTo>
                  <a:cubicBezTo>
                    <a:pt x="1530" y="1136"/>
                    <a:pt x="1454" y="1186"/>
                    <a:pt x="1379" y="1211"/>
                  </a:cubicBezTo>
                  <a:cubicBezTo>
                    <a:pt x="1104" y="1386"/>
                    <a:pt x="953" y="1687"/>
                    <a:pt x="778" y="1963"/>
                  </a:cubicBezTo>
                  <a:cubicBezTo>
                    <a:pt x="577" y="2239"/>
                    <a:pt x="352" y="2464"/>
                    <a:pt x="26" y="2539"/>
                  </a:cubicBezTo>
                  <a:cubicBezTo>
                    <a:pt x="1" y="2915"/>
                    <a:pt x="476" y="3491"/>
                    <a:pt x="702" y="3767"/>
                  </a:cubicBezTo>
                  <a:lnTo>
                    <a:pt x="702" y="3767"/>
                  </a:lnTo>
                  <a:cubicBezTo>
                    <a:pt x="663" y="3708"/>
                    <a:pt x="1806" y="2739"/>
                    <a:pt x="1906" y="2640"/>
                  </a:cubicBezTo>
                  <a:cubicBezTo>
                    <a:pt x="2357" y="2314"/>
                    <a:pt x="2833" y="2289"/>
                    <a:pt x="3334" y="2038"/>
                  </a:cubicBezTo>
                  <a:cubicBezTo>
                    <a:pt x="3760" y="1813"/>
                    <a:pt x="4061" y="1361"/>
                    <a:pt x="4262" y="935"/>
                  </a:cubicBezTo>
                  <a:cubicBezTo>
                    <a:pt x="4444" y="468"/>
                    <a:pt x="4265" y="1"/>
                    <a:pt x="3843" y="1"/>
                  </a:cubicBezTo>
                  <a:close/>
                  <a:moveTo>
                    <a:pt x="702" y="3767"/>
                  </a:moveTo>
                  <a:cubicBezTo>
                    <a:pt x="702" y="3767"/>
                    <a:pt x="702" y="3767"/>
                    <a:pt x="703" y="3767"/>
                  </a:cubicBezTo>
                  <a:cubicBezTo>
                    <a:pt x="702" y="3767"/>
                    <a:pt x="702" y="3767"/>
                    <a:pt x="702" y="3767"/>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1"/>
            <p:cNvSpPr/>
            <p:nvPr/>
          </p:nvSpPr>
          <p:spPr>
            <a:xfrm>
              <a:off x="7125815" y="3523009"/>
              <a:ext cx="26017" cy="569000"/>
            </a:xfrm>
            <a:custGeom>
              <a:avLst/>
              <a:gdLst/>
              <a:ahLst/>
              <a:cxnLst/>
              <a:rect l="l" t="t" r="r" b="b"/>
              <a:pathLst>
                <a:path w="502" h="10979" extrusionOk="0">
                  <a:moveTo>
                    <a:pt x="0" y="1"/>
                  </a:moveTo>
                  <a:lnTo>
                    <a:pt x="0" y="10978"/>
                  </a:lnTo>
                  <a:lnTo>
                    <a:pt x="501" y="10978"/>
                  </a:lnTo>
                  <a:lnTo>
                    <a:pt x="50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1"/>
            <p:cNvSpPr/>
            <p:nvPr/>
          </p:nvSpPr>
          <p:spPr>
            <a:xfrm>
              <a:off x="6912761" y="4091949"/>
              <a:ext cx="446897" cy="119563"/>
            </a:xfrm>
            <a:custGeom>
              <a:avLst/>
              <a:gdLst/>
              <a:ahLst/>
              <a:cxnLst/>
              <a:rect l="l" t="t" r="r" b="b"/>
              <a:pathLst>
                <a:path w="8623" h="2307" fill="none" extrusionOk="0">
                  <a:moveTo>
                    <a:pt x="1" y="2306"/>
                  </a:moveTo>
                  <a:cubicBezTo>
                    <a:pt x="1" y="702"/>
                    <a:pt x="2883" y="0"/>
                    <a:pt x="4312" y="0"/>
                  </a:cubicBezTo>
                  <a:cubicBezTo>
                    <a:pt x="6016" y="0"/>
                    <a:pt x="8622" y="627"/>
                    <a:pt x="8622" y="2306"/>
                  </a:cubicBez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1"/>
            <p:cNvSpPr/>
            <p:nvPr/>
          </p:nvSpPr>
          <p:spPr>
            <a:xfrm>
              <a:off x="7138772" y="4094540"/>
              <a:ext cx="52" cy="140345"/>
            </a:xfrm>
            <a:custGeom>
              <a:avLst/>
              <a:gdLst/>
              <a:ahLst/>
              <a:cxnLst/>
              <a:rect l="l" t="t" r="r" b="b"/>
              <a:pathLst>
                <a:path w="1" h="2708" fill="none" extrusionOk="0">
                  <a:moveTo>
                    <a:pt x="1" y="2707"/>
                  </a:moveTo>
                  <a:lnTo>
                    <a:pt x="1" y="0"/>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1"/>
            <p:cNvSpPr/>
            <p:nvPr/>
          </p:nvSpPr>
          <p:spPr>
            <a:xfrm>
              <a:off x="7323219" y="4195859"/>
              <a:ext cx="72816" cy="72764"/>
            </a:xfrm>
            <a:custGeom>
              <a:avLst/>
              <a:gdLst/>
              <a:ahLst/>
              <a:cxnLst/>
              <a:rect l="l" t="t" r="r" b="b"/>
              <a:pathLst>
                <a:path w="1405" h="1404" extrusionOk="0">
                  <a:moveTo>
                    <a:pt x="702" y="0"/>
                  </a:moveTo>
                  <a:cubicBezTo>
                    <a:pt x="301" y="0"/>
                    <a:pt x="1" y="301"/>
                    <a:pt x="1" y="702"/>
                  </a:cubicBezTo>
                  <a:cubicBezTo>
                    <a:pt x="1" y="1078"/>
                    <a:pt x="301" y="1404"/>
                    <a:pt x="702" y="1404"/>
                  </a:cubicBezTo>
                  <a:cubicBezTo>
                    <a:pt x="1078" y="1404"/>
                    <a:pt x="1404" y="1078"/>
                    <a:pt x="1404" y="702"/>
                  </a:cubicBezTo>
                  <a:cubicBezTo>
                    <a:pt x="1404" y="301"/>
                    <a:pt x="1078"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1"/>
            <p:cNvSpPr/>
            <p:nvPr/>
          </p:nvSpPr>
          <p:spPr>
            <a:xfrm>
              <a:off x="7101095" y="4195859"/>
              <a:ext cx="72816" cy="72764"/>
            </a:xfrm>
            <a:custGeom>
              <a:avLst/>
              <a:gdLst/>
              <a:ahLst/>
              <a:cxnLst/>
              <a:rect l="l" t="t" r="r" b="b"/>
              <a:pathLst>
                <a:path w="1405" h="1404" extrusionOk="0">
                  <a:moveTo>
                    <a:pt x="703" y="0"/>
                  </a:moveTo>
                  <a:cubicBezTo>
                    <a:pt x="327" y="0"/>
                    <a:pt x="1" y="301"/>
                    <a:pt x="1" y="702"/>
                  </a:cubicBezTo>
                  <a:cubicBezTo>
                    <a:pt x="1" y="1078"/>
                    <a:pt x="327" y="1404"/>
                    <a:pt x="703" y="1404"/>
                  </a:cubicBezTo>
                  <a:cubicBezTo>
                    <a:pt x="1104" y="1404"/>
                    <a:pt x="1405" y="1078"/>
                    <a:pt x="1405" y="702"/>
                  </a:cubicBezTo>
                  <a:cubicBezTo>
                    <a:pt x="1405" y="301"/>
                    <a:pt x="1104" y="0"/>
                    <a:pt x="70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1"/>
            <p:cNvSpPr/>
            <p:nvPr/>
          </p:nvSpPr>
          <p:spPr>
            <a:xfrm>
              <a:off x="6880318" y="4195859"/>
              <a:ext cx="72764" cy="72764"/>
            </a:xfrm>
            <a:custGeom>
              <a:avLst/>
              <a:gdLst/>
              <a:ahLst/>
              <a:cxnLst/>
              <a:rect l="l" t="t" r="r" b="b"/>
              <a:pathLst>
                <a:path w="1404" h="1404" extrusionOk="0">
                  <a:moveTo>
                    <a:pt x="702" y="0"/>
                  </a:moveTo>
                  <a:cubicBezTo>
                    <a:pt x="326" y="0"/>
                    <a:pt x="0" y="301"/>
                    <a:pt x="0" y="702"/>
                  </a:cubicBezTo>
                  <a:cubicBezTo>
                    <a:pt x="0" y="1078"/>
                    <a:pt x="326" y="1404"/>
                    <a:pt x="702" y="1404"/>
                  </a:cubicBezTo>
                  <a:cubicBezTo>
                    <a:pt x="1103" y="1404"/>
                    <a:pt x="1404" y="1078"/>
                    <a:pt x="1404" y="702"/>
                  </a:cubicBezTo>
                  <a:cubicBezTo>
                    <a:pt x="1404" y="301"/>
                    <a:pt x="1103"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1"/>
            <p:cNvSpPr/>
            <p:nvPr/>
          </p:nvSpPr>
          <p:spPr>
            <a:xfrm>
              <a:off x="6706236" y="2782630"/>
              <a:ext cx="681981" cy="787240"/>
            </a:xfrm>
            <a:custGeom>
              <a:avLst/>
              <a:gdLst/>
              <a:ahLst/>
              <a:cxnLst/>
              <a:rect l="l" t="t" r="r" b="b"/>
              <a:pathLst>
                <a:path w="13159" h="15190" extrusionOk="0">
                  <a:moveTo>
                    <a:pt x="2532" y="1"/>
                  </a:moveTo>
                  <a:cubicBezTo>
                    <a:pt x="1154" y="1"/>
                    <a:pt x="1" y="1129"/>
                    <a:pt x="1" y="2532"/>
                  </a:cubicBezTo>
                  <a:lnTo>
                    <a:pt x="1" y="11555"/>
                  </a:lnTo>
                  <a:cubicBezTo>
                    <a:pt x="1" y="13560"/>
                    <a:pt x="1655" y="15189"/>
                    <a:pt x="3635" y="15189"/>
                  </a:cubicBezTo>
                  <a:lnTo>
                    <a:pt x="12733" y="15189"/>
                  </a:lnTo>
                  <a:cubicBezTo>
                    <a:pt x="12958" y="15189"/>
                    <a:pt x="13159" y="14989"/>
                    <a:pt x="13159" y="14763"/>
                  </a:cubicBezTo>
                  <a:cubicBezTo>
                    <a:pt x="13159" y="14537"/>
                    <a:pt x="12958" y="14337"/>
                    <a:pt x="12733" y="14337"/>
                  </a:cubicBezTo>
                  <a:lnTo>
                    <a:pt x="11580" y="14337"/>
                  </a:lnTo>
                  <a:cubicBezTo>
                    <a:pt x="9525" y="14337"/>
                    <a:pt x="7871" y="12658"/>
                    <a:pt x="7871" y="10603"/>
                  </a:cubicBezTo>
                  <a:lnTo>
                    <a:pt x="7871" y="2532"/>
                  </a:lnTo>
                  <a:cubicBezTo>
                    <a:pt x="7871" y="1129"/>
                    <a:pt x="6718" y="1"/>
                    <a:pt x="5339"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1"/>
            <p:cNvSpPr/>
            <p:nvPr/>
          </p:nvSpPr>
          <p:spPr>
            <a:xfrm>
              <a:off x="7926553" y="4034786"/>
              <a:ext cx="331273" cy="232907"/>
            </a:xfrm>
            <a:custGeom>
              <a:avLst/>
              <a:gdLst/>
              <a:ahLst/>
              <a:cxnLst/>
              <a:rect l="l" t="t" r="r" b="b"/>
              <a:pathLst>
                <a:path w="6392" h="4494" extrusionOk="0">
                  <a:moveTo>
                    <a:pt x="652" y="1"/>
                  </a:moveTo>
                  <a:cubicBezTo>
                    <a:pt x="402" y="1"/>
                    <a:pt x="126" y="201"/>
                    <a:pt x="51" y="452"/>
                  </a:cubicBezTo>
                  <a:cubicBezTo>
                    <a:pt x="1" y="627"/>
                    <a:pt x="51" y="803"/>
                    <a:pt x="76" y="978"/>
                  </a:cubicBezTo>
                  <a:cubicBezTo>
                    <a:pt x="226" y="1605"/>
                    <a:pt x="402" y="2231"/>
                    <a:pt x="627" y="2808"/>
                  </a:cubicBezTo>
                  <a:cubicBezTo>
                    <a:pt x="778" y="3183"/>
                    <a:pt x="928" y="3534"/>
                    <a:pt x="1053" y="3910"/>
                  </a:cubicBezTo>
                  <a:cubicBezTo>
                    <a:pt x="1154" y="4186"/>
                    <a:pt x="1304" y="4437"/>
                    <a:pt x="1655" y="4487"/>
                  </a:cubicBezTo>
                  <a:cubicBezTo>
                    <a:pt x="1682" y="4491"/>
                    <a:pt x="1711" y="4493"/>
                    <a:pt x="1740" y="4493"/>
                  </a:cubicBezTo>
                  <a:cubicBezTo>
                    <a:pt x="1869" y="4493"/>
                    <a:pt x="2008" y="4452"/>
                    <a:pt x="2131" y="4412"/>
                  </a:cubicBezTo>
                  <a:cubicBezTo>
                    <a:pt x="2983" y="4161"/>
                    <a:pt x="3835" y="3910"/>
                    <a:pt x="4662" y="3660"/>
                  </a:cubicBezTo>
                  <a:cubicBezTo>
                    <a:pt x="5038" y="3534"/>
                    <a:pt x="6392" y="3033"/>
                    <a:pt x="5840" y="2482"/>
                  </a:cubicBezTo>
                  <a:cubicBezTo>
                    <a:pt x="5690" y="2356"/>
                    <a:pt x="5515" y="2331"/>
                    <a:pt x="5339" y="2306"/>
                  </a:cubicBezTo>
                  <a:cubicBezTo>
                    <a:pt x="5306" y="2305"/>
                    <a:pt x="5273" y="2304"/>
                    <a:pt x="5241" y="2304"/>
                  </a:cubicBezTo>
                  <a:cubicBezTo>
                    <a:pt x="4775" y="2304"/>
                    <a:pt x="4330" y="2462"/>
                    <a:pt x="3885" y="2532"/>
                  </a:cubicBezTo>
                  <a:cubicBezTo>
                    <a:pt x="3850" y="2536"/>
                    <a:pt x="3815" y="2537"/>
                    <a:pt x="3779" y="2537"/>
                  </a:cubicBezTo>
                  <a:cubicBezTo>
                    <a:pt x="3330" y="2537"/>
                    <a:pt x="2839" y="2254"/>
                    <a:pt x="2607" y="1905"/>
                  </a:cubicBezTo>
                  <a:cubicBezTo>
                    <a:pt x="2532" y="1805"/>
                    <a:pt x="2457" y="1680"/>
                    <a:pt x="2407" y="1554"/>
                  </a:cubicBezTo>
                  <a:cubicBezTo>
                    <a:pt x="2031" y="878"/>
                    <a:pt x="1780" y="326"/>
                    <a:pt x="1003" y="76"/>
                  </a:cubicBezTo>
                  <a:cubicBezTo>
                    <a:pt x="878" y="26"/>
                    <a:pt x="778" y="1"/>
                    <a:pt x="6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1"/>
            <p:cNvSpPr/>
            <p:nvPr/>
          </p:nvSpPr>
          <p:spPr>
            <a:xfrm>
              <a:off x="7053104" y="3239731"/>
              <a:ext cx="724789" cy="330962"/>
            </a:xfrm>
            <a:custGeom>
              <a:avLst/>
              <a:gdLst/>
              <a:ahLst/>
              <a:cxnLst/>
              <a:rect l="l" t="t" r="r" b="b"/>
              <a:pathLst>
                <a:path w="13985" h="6386" extrusionOk="0">
                  <a:moveTo>
                    <a:pt x="3901" y="0"/>
                  </a:moveTo>
                  <a:cubicBezTo>
                    <a:pt x="2054" y="0"/>
                    <a:pt x="1" y="1505"/>
                    <a:pt x="50" y="3512"/>
                  </a:cubicBezTo>
                  <a:cubicBezTo>
                    <a:pt x="100" y="4765"/>
                    <a:pt x="952" y="6093"/>
                    <a:pt x="2331" y="6118"/>
                  </a:cubicBezTo>
                  <a:lnTo>
                    <a:pt x="2431" y="6118"/>
                  </a:lnTo>
                  <a:cubicBezTo>
                    <a:pt x="4461" y="6143"/>
                    <a:pt x="6491" y="6143"/>
                    <a:pt x="8546" y="6169"/>
                  </a:cubicBezTo>
                  <a:cubicBezTo>
                    <a:pt x="9403" y="6169"/>
                    <a:pt x="10423" y="6385"/>
                    <a:pt x="11377" y="6385"/>
                  </a:cubicBezTo>
                  <a:cubicBezTo>
                    <a:pt x="12014" y="6385"/>
                    <a:pt x="12621" y="6289"/>
                    <a:pt x="13133" y="5968"/>
                  </a:cubicBezTo>
                  <a:cubicBezTo>
                    <a:pt x="13333" y="5868"/>
                    <a:pt x="13483" y="5717"/>
                    <a:pt x="13609" y="5567"/>
                  </a:cubicBezTo>
                  <a:cubicBezTo>
                    <a:pt x="13759" y="5341"/>
                    <a:pt x="13809" y="5116"/>
                    <a:pt x="13859" y="4865"/>
                  </a:cubicBezTo>
                  <a:cubicBezTo>
                    <a:pt x="13935" y="4539"/>
                    <a:pt x="13960" y="4239"/>
                    <a:pt x="13985" y="3913"/>
                  </a:cubicBezTo>
                  <a:cubicBezTo>
                    <a:pt x="13985" y="3336"/>
                    <a:pt x="13935" y="2785"/>
                    <a:pt x="13734" y="2259"/>
                  </a:cubicBezTo>
                  <a:cubicBezTo>
                    <a:pt x="13408" y="1432"/>
                    <a:pt x="12782" y="705"/>
                    <a:pt x="11955" y="429"/>
                  </a:cubicBezTo>
                  <a:cubicBezTo>
                    <a:pt x="11478" y="279"/>
                    <a:pt x="10977" y="254"/>
                    <a:pt x="10476" y="229"/>
                  </a:cubicBezTo>
                  <a:cubicBezTo>
                    <a:pt x="8321" y="153"/>
                    <a:pt x="6190" y="78"/>
                    <a:pt x="4035" y="3"/>
                  </a:cubicBezTo>
                  <a:cubicBezTo>
                    <a:pt x="3990" y="1"/>
                    <a:pt x="3946" y="0"/>
                    <a:pt x="390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1"/>
            <p:cNvSpPr/>
            <p:nvPr/>
          </p:nvSpPr>
          <p:spPr>
            <a:xfrm>
              <a:off x="6810146" y="3116490"/>
              <a:ext cx="635233" cy="441663"/>
            </a:xfrm>
            <a:custGeom>
              <a:avLst/>
              <a:gdLst/>
              <a:ahLst/>
              <a:cxnLst/>
              <a:rect l="l" t="t" r="r" b="b"/>
              <a:pathLst>
                <a:path w="12257" h="8522" extrusionOk="0">
                  <a:moveTo>
                    <a:pt x="1" y="0"/>
                  </a:moveTo>
                  <a:lnTo>
                    <a:pt x="1" y="5689"/>
                  </a:lnTo>
                  <a:cubicBezTo>
                    <a:pt x="51" y="7569"/>
                    <a:pt x="1530" y="8521"/>
                    <a:pt x="3435" y="8521"/>
                  </a:cubicBezTo>
                  <a:lnTo>
                    <a:pt x="6718" y="8496"/>
                  </a:lnTo>
                  <a:cubicBezTo>
                    <a:pt x="8623" y="8496"/>
                    <a:pt x="12257" y="6667"/>
                    <a:pt x="10277" y="5589"/>
                  </a:cubicBezTo>
                  <a:cubicBezTo>
                    <a:pt x="8146" y="4436"/>
                    <a:pt x="7294" y="0"/>
                    <a:pt x="72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1"/>
            <p:cNvSpPr/>
            <p:nvPr/>
          </p:nvSpPr>
          <p:spPr>
            <a:xfrm>
              <a:off x="6797190" y="3263674"/>
              <a:ext cx="1018384" cy="442025"/>
            </a:xfrm>
            <a:custGeom>
              <a:avLst/>
              <a:gdLst/>
              <a:ahLst/>
              <a:cxnLst/>
              <a:rect l="l" t="t" r="r" b="b"/>
              <a:pathLst>
                <a:path w="19650" h="8529" extrusionOk="0">
                  <a:moveTo>
                    <a:pt x="5137" y="1"/>
                  </a:moveTo>
                  <a:cubicBezTo>
                    <a:pt x="4693" y="1"/>
                    <a:pt x="4249" y="31"/>
                    <a:pt x="3810" y="92"/>
                  </a:cubicBezTo>
                  <a:cubicBezTo>
                    <a:pt x="2306" y="293"/>
                    <a:pt x="727" y="544"/>
                    <a:pt x="351" y="2248"/>
                  </a:cubicBezTo>
                  <a:cubicBezTo>
                    <a:pt x="0" y="3777"/>
                    <a:pt x="978" y="5280"/>
                    <a:pt x="2507" y="5631"/>
                  </a:cubicBezTo>
                  <a:lnTo>
                    <a:pt x="2607" y="5631"/>
                  </a:lnTo>
                  <a:lnTo>
                    <a:pt x="16792" y="8438"/>
                  </a:lnTo>
                  <a:cubicBezTo>
                    <a:pt x="16843" y="8438"/>
                    <a:pt x="16868" y="8463"/>
                    <a:pt x="16893" y="8463"/>
                  </a:cubicBezTo>
                  <a:cubicBezTo>
                    <a:pt x="16968" y="8489"/>
                    <a:pt x="17043" y="8489"/>
                    <a:pt x="17118" y="8514"/>
                  </a:cubicBezTo>
                  <a:cubicBezTo>
                    <a:pt x="17211" y="8524"/>
                    <a:pt x="17301" y="8529"/>
                    <a:pt x="17390" y="8529"/>
                  </a:cubicBezTo>
                  <a:cubicBezTo>
                    <a:pt x="18386" y="8529"/>
                    <a:pt x="19144" y="7895"/>
                    <a:pt x="19374" y="6859"/>
                  </a:cubicBezTo>
                  <a:cubicBezTo>
                    <a:pt x="19650" y="5631"/>
                    <a:pt x="18948" y="4504"/>
                    <a:pt x="17645" y="3626"/>
                  </a:cubicBezTo>
                  <a:cubicBezTo>
                    <a:pt x="16116" y="2624"/>
                    <a:pt x="9950" y="1120"/>
                    <a:pt x="9098" y="769"/>
                  </a:cubicBezTo>
                  <a:cubicBezTo>
                    <a:pt x="7852" y="278"/>
                    <a:pt x="6493" y="1"/>
                    <a:pt x="5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1"/>
            <p:cNvSpPr/>
            <p:nvPr/>
          </p:nvSpPr>
          <p:spPr>
            <a:xfrm>
              <a:off x="7482996" y="4072463"/>
              <a:ext cx="267630" cy="233529"/>
            </a:xfrm>
            <a:custGeom>
              <a:avLst/>
              <a:gdLst/>
              <a:ahLst/>
              <a:cxnLst/>
              <a:rect l="l" t="t" r="r" b="b"/>
              <a:pathLst>
                <a:path w="5164" h="4506" extrusionOk="0">
                  <a:moveTo>
                    <a:pt x="1513" y="0"/>
                  </a:moveTo>
                  <a:cubicBezTo>
                    <a:pt x="1061" y="0"/>
                    <a:pt x="638" y="327"/>
                    <a:pt x="552" y="802"/>
                  </a:cubicBezTo>
                  <a:lnTo>
                    <a:pt x="502" y="1128"/>
                  </a:lnTo>
                  <a:lnTo>
                    <a:pt x="51" y="3334"/>
                  </a:lnTo>
                  <a:cubicBezTo>
                    <a:pt x="0" y="3534"/>
                    <a:pt x="151" y="3735"/>
                    <a:pt x="351" y="3760"/>
                  </a:cubicBezTo>
                  <a:cubicBezTo>
                    <a:pt x="1128" y="3910"/>
                    <a:pt x="1905" y="4035"/>
                    <a:pt x="2657" y="4186"/>
                  </a:cubicBezTo>
                  <a:cubicBezTo>
                    <a:pt x="3081" y="4254"/>
                    <a:pt x="3770" y="4505"/>
                    <a:pt x="4333" y="4505"/>
                  </a:cubicBezTo>
                  <a:cubicBezTo>
                    <a:pt x="4602" y="4505"/>
                    <a:pt x="4843" y="4448"/>
                    <a:pt x="5013" y="4286"/>
                  </a:cubicBezTo>
                  <a:cubicBezTo>
                    <a:pt x="5113" y="4186"/>
                    <a:pt x="5163" y="4035"/>
                    <a:pt x="5113" y="3910"/>
                  </a:cubicBezTo>
                  <a:cubicBezTo>
                    <a:pt x="5088" y="3835"/>
                    <a:pt x="5038" y="3785"/>
                    <a:pt x="4988" y="3760"/>
                  </a:cubicBezTo>
                  <a:cubicBezTo>
                    <a:pt x="4386" y="3284"/>
                    <a:pt x="3509" y="3208"/>
                    <a:pt x="2958" y="2657"/>
                  </a:cubicBezTo>
                  <a:cubicBezTo>
                    <a:pt x="2582" y="2306"/>
                    <a:pt x="2507" y="1930"/>
                    <a:pt x="2507" y="1504"/>
                  </a:cubicBezTo>
                  <a:cubicBezTo>
                    <a:pt x="2507" y="1354"/>
                    <a:pt x="2507" y="1203"/>
                    <a:pt x="2507" y="1053"/>
                  </a:cubicBezTo>
                  <a:cubicBezTo>
                    <a:pt x="2507" y="577"/>
                    <a:pt x="2206" y="126"/>
                    <a:pt x="1730" y="25"/>
                  </a:cubicBezTo>
                  <a:cubicBezTo>
                    <a:pt x="1658" y="8"/>
                    <a:pt x="1585" y="0"/>
                    <a:pt x="151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1"/>
            <p:cNvSpPr/>
            <p:nvPr/>
          </p:nvSpPr>
          <p:spPr>
            <a:xfrm>
              <a:off x="7177744" y="2495621"/>
              <a:ext cx="513131" cy="645029"/>
            </a:xfrm>
            <a:custGeom>
              <a:avLst/>
              <a:gdLst/>
              <a:ahLst/>
              <a:cxnLst/>
              <a:rect l="l" t="t" r="r" b="b"/>
              <a:pathLst>
                <a:path w="9901" h="12446" extrusionOk="0">
                  <a:moveTo>
                    <a:pt x="226" y="0"/>
                  </a:moveTo>
                  <a:cubicBezTo>
                    <a:pt x="151" y="0"/>
                    <a:pt x="26" y="0"/>
                    <a:pt x="1" y="100"/>
                  </a:cubicBezTo>
                  <a:cubicBezTo>
                    <a:pt x="1" y="125"/>
                    <a:pt x="1" y="176"/>
                    <a:pt x="26" y="201"/>
                  </a:cubicBezTo>
                  <a:lnTo>
                    <a:pt x="502" y="3860"/>
                  </a:lnTo>
                  <a:cubicBezTo>
                    <a:pt x="452" y="3534"/>
                    <a:pt x="402" y="3208"/>
                    <a:pt x="327" y="2907"/>
                  </a:cubicBezTo>
                  <a:lnTo>
                    <a:pt x="327" y="2907"/>
                  </a:lnTo>
                  <a:cubicBezTo>
                    <a:pt x="552" y="4286"/>
                    <a:pt x="778" y="5664"/>
                    <a:pt x="1003" y="7043"/>
                  </a:cubicBezTo>
                  <a:cubicBezTo>
                    <a:pt x="1204" y="8346"/>
                    <a:pt x="1329" y="9674"/>
                    <a:pt x="1755" y="10927"/>
                  </a:cubicBezTo>
                  <a:cubicBezTo>
                    <a:pt x="1880" y="11379"/>
                    <a:pt x="2081" y="12131"/>
                    <a:pt x="2582" y="12306"/>
                  </a:cubicBezTo>
                  <a:cubicBezTo>
                    <a:pt x="2926" y="12421"/>
                    <a:pt x="3204" y="12445"/>
                    <a:pt x="3496" y="12445"/>
                  </a:cubicBezTo>
                  <a:cubicBezTo>
                    <a:pt x="3716" y="12445"/>
                    <a:pt x="3943" y="12431"/>
                    <a:pt x="4211" y="12431"/>
                  </a:cubicBezTo>
                  <a:cubicBezTo>
                    <a:pt x="4462" y="12431"/>
                    <a:pt x="4738" y="12431"/>
                    <a:pt x="4988" y="12356"/>
                  </a:cubicBezTo>
                  <a:cubicBezTo>
                    <a:pt x="5715" y="12181"/>
                    <a:pt x="6166" y="11479"/>
                    <a:pt x="6492" y="10827"/>
                  </a:cubicBezTo>
                  <a:cubicBezTo>
                    <a:pt x="6818" y="10075"/>
                    <a:pt x="7169" y="9599"/>
                    <a:pt x="7845" y="9098"/>
                  </a:cubicBezTo>
                  <a:cubicBezTo>
                    <a:pt x="8296" y="8772"/>
                    <a:pt x="8748" y="8396"/>
                    <a:pt x="9174" y="8020"/>
                  </a:cubicBezTo>
                  <a:cubicBezTo>
                    <a:pt x="9349" y="7870"/>
                    <a:pt x="9725" y="7619"/>
                    <a:pt x="9800" y="7419"/>
                  </a:cubicBezTo>
                  <a:cubicBezTo>
                    <a:pt x="9901" y="7193"/>
                    <a:pt x="9750" y="7118"/>
                    <a:pt x="9600" y="6968"/>
                  </a:cubicBezTo>
                  <a:cubicBezTo>
                    <a:pt x="9073" y="6441"/>
                    <a:pt x="8497" y="5965"/>
                    <a:pt x="8021" y="5414"/>
                  </a:cubicBezTo>
                  <a:cubicBezTo>
                    <a:pt x="7545" y="5840"/>
                    <a:pt x="7068" y="6291"/>
                    <a:pt x="6567" y="6742"/>
                  </a:cubicBezTo>
                  <a:cubicBezTo>
                    <a:pt x="6241" y="7068"/>
                    <a:pt x="5890" y="7369"/>
                    <a:pt x="5540" y="7694"/>
                  </a:cubicBezTo>
                  <a:cubicBezTo>
                    <a:pt x="5389" y="7845"/>
                    <a:pt x="4487" y="8446"/>
                    <a:pt x="4487" y="8597"/>
                  </a:cubicBezTo>
                  <a:cubicBezTo>
                    <a:pt x="4412" y="7519"/>
                    <a:pt x="4312" y="6416"/>
                    <a:pt x="3936" y="5414"/>
                  </a:cubicBezTo>
                  <a:cubicBezTo>
                    <a:pt x="3885" y="5288"/>
                    <a:pt x="3835" y="5163"/>
                    <a:pt x="3835" y="5038"/>
                  </a:cubicBezTo>
                  <a:cubicBezTo>
                    <a:pt x="3810" y="4887"/>
                    <a:pt x="3860" y="4712"/>
                    <a:pt x="3885" y="4562"/>
                  </a:cubicBezTo>
                  <a:cubicBezTo>
                    <a:pt x="4061" y="3709"/>
                    <a:pt x="3936" y="2807"/>
                    <a:pt x="3560" y="2005"/>
                  </a:cubicBezTo>
                  <a:cubicBezTo>
                    <a:pt x="3184" y="1178"/>
                    <a:pt x="2682" y="702"/>
                    <a:pt x="1830" y="426"/>
                  </a:cubicBezTo>
                  <a:cubicBezTo>
                    <a:pt x="1304" y="251"/>
                    <a:pt x="778" y="100"/>
                    <a:pt x="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1"/>
            <p:cNvSpPr/>
            <p:nvPr/>
          </p:nvSpPr>
          <p:spPr>
            <a:xfrm>
              <a:off x="7525217" y="3420965"/>
              <a:ext cx="537748" cy="725877"/>
            </a:xfrm>
            <a:custGeom>
              <a:avLst/>
              <a:gdLst/>
              <a:ahLst/>
              <a:cxnLst/>
              <a:rect l="l" t="t" r="r" b="b"/>
              <a:pathLst>
                <a:path w="10376" h="14006" extrusionOk="0">
                  <a:moveTo>
                    <a:pt x="3409" y="1"/>
                  </a:moveTo>
                  <a:cubicBezTo>
                    <a:pt x="3027" y="1"/>
                    <a:pt x="2649" y="60"/>
                    <a:pt x="2281" y="140"/>
                  </a:cubicBezTo>
                  <a:cubicBezTo>
                    <a:pt x="1955" y="215"/>
                    <a:pt x="1654" y="391"/>
                    <a:pt x="1354" y="466"/>
                  </a:cubicBezTo>
                  <a:cubicBezTo>
                    <a:pt x="903" y="566"/>
                    <a:pt x="251" y="441"/>
                    <a:pt x="76" y="992"/>
                  </a:cubicBezTo>
                  <a:cubicBezTo>
                    <a:pt x="0" y="1243"/>
                    <a:pt x="50" y="1494"/>
                    <a:pt x="101" y="1744"/>
                  </a:cubicBezTo>
                  <a:cubicBezTo>
                    <a:pt x="201" y="2170"/>
                    <a:pt x="326" y="2571"/>
                    <a:pt x="477" y="2947"/>
                  </a:cubicBezTo>
                  <a:cubicBezTo>
                    <a:pt x="702" y="3448"/>
                    <a:pt x="953" y="3950"/>
                    <a:pt x="1128" y="4451"/>
                  </a:cubicBezTo>
                  <a:cubicBezTo>
                    <a:pt x="1279" y="4852"/>
                    <a:pt x="1354" y="5253"/>
                    <a:pt x="1504" y="5629"/>
                  </a:cubicBezTo>
                  <a:cubicBezTo>
                    <a:pt x="1755" y="6256"/>
                    <a:pt x="2206" y="6782"/>
                    <a:pt x="2732" y="7158"/>
                  </a:cubicBezTo>
                  <a:cubicBezTo>
                    <a:pt x="3058" y="7408"/>
                    <a:pt x="3434" y="7584"/>
                    <a:pt x="3685" y="7935"/>
                  </a:cubicBezTo>
                  <a:cubicBezTo>
                    <a:pt x="3835" y="8160"/>
                    <a:pt x="3860" y="8411"/>
                    <a:pt x="3960" y="8687"/>
                  </a:cubicBezTo>
                  <a:cubicBezTo>
                    <a:pt x="4211" y="9363"/>
                    <a:pt x="4512" y="10115"/>
                    <a:pt x="5138" y="10491"/>
                  </a:cubicBezTo>
                  <a:cubicBezTo>
                    <a:pt x="5314" y="10591"/>
                    <a:pt x="5489" y="10667"/>
                    <a:pt x="5614" y="10817"/>
                  </a:cubicBezTo>
                  <a:cubicBezTo>
                    <a:pt x="5690" y="10942"/>
                    <a:pt x="5740" y="11068"/>
                    <a:pt x="5790" y="11193"/>
                  </a:cubicBezTo>
                  <a:cubicBezTo>
                    <a:pt x="5915" y="11569"/>
                    <a:pt x="6066" y="11945"/>
                    <a:pt x="6316" y="12246"/>
                  </a:cubicBezTo>
                  <a:cubicBezTo>
                    <a:pt x="6542" y="12546"/>
                    <a:pt x="6842" y="12747"/>
                    <a:pt x="7068" y="13022"/>
                  </a:cubicBezTo>
                  <a:cubicBezTo>
                    <a:pt x="7294" y="13323"/>
                    <a:pt x="7369" y="13674"/>
                    <a:pt x="7519" y="14000"/>
                  </a:cubicBezTo>
                  <a:cubicBezTo>
                    <a:pt x="7521" y="14004"/>
                    <a:pt x="7527" y="14006"/>
                    <a:pt x="7537" y="14006"/>
                  </a:cubicBezTo>
                  <a:cubicBezTo>
                    <a:pt x="7785" y="14006"/>
                    <a:pt x="10375" y="12871"/>
                    <a:pt x="10351" y="12847"/>
                  </a:cubicBezTo>
                  <a:cubicBezTo>
                    <a:pt x="9123" y="10240"/>
                    <a:pt x="8221" y="7534"/>
                    <a:pt x="7243" y="4827"/>
                  </a:cubicBezTo>
                  <a:cubicBezTo>
                    <a:pt x="6792" y="3549"/>
                    <a:pt x="6316" y="2220"/>
                    <a:pt x="5464" y="1118"/>
                  </a:cubicBezTo>
                  <a:cubicBezTo>
                    <a:pt x="5063" y="591"/>
                    <a:pt x="4712" y="215"/>
                    <a:pt x="4061" y="65"/>
                  </a:cubicBezTo>
                  <a:cubicBezTo>
                    <a:pt x="3843" y="20"/>
                    <a:pt x="3626" y="1"/>
                    <a:pt x="3409" y="1"/>
                  </a:cubicBezTo>
                  <a:close/>
                </a:path>
              </a:pathLst>
            </a:cu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6743913" y="2496917"/>
              <a:ext cx="545626" cy="778066"/>
            </a:xfrm>
            <a:custGeom>
              <a:avLst/>
              <a:gdLst/>
              <a:ahLst/>
              <a:cxnLst/>
              <a:rect l="l" t="t" r="r" b="b"/>
              <a:pathLst>
                <a:path w="10528" h="15013" extrusionOk="0">
                  <a:moveTo>
                    <a:pt x="6191" y="0"/>
                  </a:moveTo>
                  <a:lnTo>
                    <a:pt x="5088" y="125"/>
                  </a:lnTo>
                  <a:cubicBezTo>
                    <a:pt x="3911" y="251"/>
                    <a:pt x="2682" y="401"/>
                    <a:pt x="1755" y="1128"/>
                  </a:cubicBezTo>
                  <a:cubicBezTo>
                    <a:pt x="652" y="2030"/>
                    <a:pt x="1" y="3584"/>
                    <a:pt x="226" y="4988"/>
                  </a:cubicBezTo>
                  <a:cubicBezTo>
                    <a:pt x="352" y="5740"/>
                    <a:pt x="602" y="6491"/>
                    <a:pt x="677" y="7268"/>
                  </a:cubicBezTo>
                  <a:cubicBezTo>
                    <a:pt x="953" y="9850"/>
                    <a:pt x="1154" y="12431"/>
                    <a:pt x="1304" y="15013"/>
                  </a:cubicBezTo>
                  <a:cubicBezTo>
                    <a:pt x="2532" y="14938"/>
                    <a:pt x="3785" y="14938"/>
                    <a:pt x="5038" y="14862"/>
                  </a:cubicBezTo>
                  <a:cubicBezTo>
                    <a:pt x="6567" y="14787"/>
                    <a:pt x="8297" y="14712"/>
                    <a:pt x="9775" y="14161"/>
                  </a:cubicBezTo>
                  <a:cubicBezTo>
                    <a:pt x="9951" y="12030"/>
                    <a:pt x="10527" y="9925"/>
                    <a:pt x="10502" y="7795"/>
                  </a:cubicBezTo>
                  <a:cubicBezTo>
                    <a:pt x="10477" y="6742"/>
                    <a:pt x="10452" y="5689"/>
                    <a:pt x="10452" y="4662"/>
                  </a:cubicBezTo>
                  <a:lnTo>
                    <a:pt x="6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7476518" y="3260254"/>
              <a:ext cx="344229" cy="889596"/>
            </a:xfrm>
            <a:custGeom>
              <a:avLst/>
              <a:gdLst/>
              <a:ahLst/>
              <a:cxnLst/>
              <a:rect l="l" t="t" r="r" b="b"/>
              <a:pathLst>
                <a:path w="6642" h="17165" extrusionOk="0">
                  <a:moveTo>
                    <a:pt x="2750" y="1"/>
                  </a:moveTo>
                  <a:cubicBezTo>
                    <a:pt x="2159" y="1"/>
                    <a:pt x="1595" y="205"/>
                    <a:pt x="1153" y="735"/>
                  </a:cubicBezTo>
                  <a:cubicBezTo>
                    <a:pt x="927" y="986"/>
                    <a:pt x="777" y="1286"/>
                    <a:pt x="702" y="1612"/>
                  </a:cubicBezTo>
                  <a:cubicBezTo>
                    <a:pt x="75" y="3843"/>
                    <a:pt x="1103" y="5773"/>
                    <a:pt x="827" y="7878"/>
                  </a:cubicBezTo>
                  <a:cubicBezTo>
                    <a:pt x="752" y="8404"/>
                    <a:pt x="677" y="8930"/>
                    <a:pt x="777" y="9457"/>
                  </a:cubicBezTo>
                  <a:cubicBezTo>
                    <a:pt x="802" y="9632"/>
                    <a:pt x="877" y="9808"/>
                    <a:pt x="877" y="9983"/>
                  </a:cubicBezTo>
                  <a:cubicBezTo>
                    <a:pt x="953" y="10409"/>
                    <a:pt x="802" y="10835"/>
                    <a:pt x="702" y="11261"/>
                  </a:cubicBezTo>
                  <a:cubicBezTo>
                    <a:pt x="577" y="11712"/>
                    <a:pt x="476" y="12164"/>
                    <a:pt x="501" y="12615"/>
                  </a:cubicBezTo>
                  <a:cubicBezTo>
                    <a:pt x="526" y="13091"/>
                    <a:pt x="652" y="13542"/>
                    <a:pt x="677" y="14018"/>
                  </a:cubicBezTo>
                  <a:cubicBezTo>
                    <a:pt x="677" y="14369"/>
                    <a:pt x="602" y="14720"/>
                    <a:pt x="526" y="15046"/>
                  </a:cubicBezTo>
                  <a:cubicBezTo>
                    <a:pt x="451" y="15497"/>
                    <a:pt x="0" y="16374"/>
                    <a:pt x="577" y="16575"/>
                  </a:cubicBezTo>
                  <a:cubicBezTo>
                    <a:pt x="927" y="16675"/>
                    <a:pt x="1328" y="16650"/>
                    <a:pt x="1704" y="16750"/>
                  </a:cubicBezTo>
                  <a:cubicBezTo>
                    <a:pt x="1830" y="16775"/>
                    <a:pt x="2707" y="17001"/>
                    <a:pt x="3158" y="17151"/>
                  </a:cubicBezTo>
                  <a:cubicBezTo>
                    <a:pt x="3181" y="17160"/>
                    <a:pt x="3203" y="17164"/>
                    <a:pt x="3225" y="17164"/>
                  </a:cubicBezTo>
                  <a:cubicBezTo>
                    <a:pt x="3325" y="17164"/>
                    <a:pt x="3413" y="17078"/>
                    <a:pt x="3434" y="16976"/>
                  </a:cubicBezTo>
                  <a:cubicBezTo>
                    <a:pt x="3509" y="16349"/>
                    <a:pt x="3810" y="15697"/>
                    <a:pt x="3985" y="15121"/>
                  </a:cubicBezTo>
                  <a:cubicBezTo>
                    <a:pt x="4186" y="14344"/>
                    <a:pt x="4386" y="13567"/>
                    <a:pt x="4587" y="12765"/>
                  </a:cubicBezTo>
                  <a:cubicBezTo>
                    <a:pt x="4662" y="12389"/>
                    <a:pt x="4762" y="12013"/>
                    <a:pt x="4887" y="11637"/>
                  </a:cubicBezTo>
                  <a:cubicBezTo>
                    <a:pt x="5038" y="11161"/>
                    <a:pt x="5263" y="10735"/>
                    <a:pt x="5489" y="10284"/>
                  </a:cubicBezTo>
                  <a:cubicBezTo>
                    <a:pt x="5514" y="10234"/>
                    <a:pt x="5539" y="10159"/>
                    <a:pt x="5564" y="10108"/>
                  </a:cubicBezTo>
                  <a:cubicBezTo>
                    <a:pt x="5614" y="9983"/>
                    <a:pt x="5664" y="9858"/>
                    <a:pt x="5689" y="9732"/>
                  </a:cubicBezTo>
                  <a:cubicBezTo>
                    <a:pt x="6090" y="8204"/>
                    <a:pt x="6642" y="6524"/>
                    <a:pt x="6466" y="4870"/>
                  </a:cubicBezTo>
                  <a:cubicBezTo>
                    <a:pt x="6316" y="3442"/>
                    <a:pt x="6341" y="1612"/>
                    <a:pt x="4938" y="735"/>
                  </a:cubicBezTo>
                  <a:cubicBezTo>
                    <a:pt x="4293" y="329"/>
                    <a:pt x="3499" y="1"/>
                    <a:pt x="2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7151780" y="3067256"/>
              <a:ext cx="235135" cy="117127"/>
            </a:xfrm>
            <a:custGeom>
              <a:avLst/>
              <a:gdLst/>
              <a:ahLst/>
              <a:cxnLst/>
              <a:rect l="l" t="t" r="r" b="b"/>
              <a:pathLst>
                <a:path w="4537" h="2260" extrusionOk="0">
                  <a:moveTo>
                    <a:pt x="772" y="0"/>
                  </a:moveTo>
                  <a:cubicBezTo>
                    <a:pt x="605" y="0"/>
                    <a:pt x="447" y="42"/>
                    <a:pt x="326" y="148"/>
                  </a:cubicBezTo>
                  <a:cubicBezTo>
                    <a:pt x="226" y="248"/>
                    <a:pt x="176" y="374"/>
                    <a:pt x="126" y="499"/>
                  </a:cubicBezTo>
                  <a:cubicBezTo>
                    <a:pt x="51" y="649"/>
                    <a:pt x="0" y="800"/>
                    <a:pt x="51" y="950"/>
                  </a:cubicBezTo>
                  <a:cubicBezTo>
                    <a:pt x="101" y="1101"/>
                    <a:pt x="251" y="1201"/>
                    <a:pt x="401" y="1251"/>
                  </a:cubicBezTo>
                  <a:cubicBezTo>
                    <a:pt x="777" y="1426"/>
                    <a:pt x="1203" y="1301"/>
                    <a:pt x="1454" y="1552"/>
                  </a:cubicBezTo>
                  <a:cubicBezTo>
                    <a:pt x="1755" y="1852"/>
                    <a:pt x="1880" y="2128"/>
                    <a:pt x="2356" y="2228"/>
                  </a:cubicBezTo>
                  <a:cubicBezTo>
                    <a:pt x="2488" y="2250"/>
                    <a:pt x="2621" y="2259"/>
                    <a:pt x="2753" y="2259"/>
                  </a:cubicBezTo>
                  <a:cubicBezTo>
                    <a:pt x="3072" y="2259"/>
                    <a:pt x="3391" y="2206"/>
                    <a:pt x="3710" y="2153"/>
                  </a:cubicBezTo>
                  <a:cubicBezTo>
                    <a:pt x="4537" y="2003"/>
                    <a:pt x="4411" y="1401"/>
                    <a:pt x="3785" y="1075"/>
                  </a:cubicBezTo>
                  <a:cubicBezTo>
                    <a:pt x="3083" y="674"/>
                    <a:pt x="2482" y="349"/>
                    <a:pt x="1680" y="173"/>
                  </a:cubicBezTo>
                  <a:cubicBezTo>
                    <a:pt x="1479" y="123"/>
                    <a:pt x="1304" y="98"/>
                    <a:pt x="1103" y="48"/>
                  </a:cubicBezTo>
                  <a:cubicBezTo>
                    <a:pt x="994" y="18"/>
                    <a:pt x="881" y="0"/>
                    <a:pt x="77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6740027" y="2691729"/>
              <a:ext cx="478045" cy="473691"/>
            </a:xfrm>
            <a:custGeom>
              <a:avLst/>
              <a:gdLst/>
              <a:ahLst/>
              <a:cxnLst/>
              <a:rect l="l" t="t" r="r" b="b"/>
              <a:pathLst>
                <a:path w="9224" h="9140" extrusionOk="0">
                  <a:moveTo>
                    <a:pt x="301" y="1"/>
                  </a:moveTo>
                  <a:cubicBezTo>
                    <a:pt x="176" y="1179"/>
                    <a:pt x="151" y="2356"/>
                    <a:pt x="76" y="3509"/>
                  </a:cubicBezTo>
                  <a:cubicBezTo>
                    <a:pt x="1" y="4788"/>
                    <a:pt x="51" y="6091"/>
                    <a:pt x="427" y="7319"/>
                  </a:cubicBezTo>
                  <a:cubicBezTo>
                    <a:pt x="527" y="7695"/>
                    <a:pt x="677" y="8096"/>
                    <a:pt x="928" y="8397"/>
                  </a:cubicBezTo>
                  <a:cubicBezTo>
                    <a:pt x="1452" y="9003"/>
                    <a:pt x="2400" y="9140"/>
                    <a:pt x="3364" y="9140"/>
                  </a:cubicBezTo>
                  <a:cubicBezTo>
                    <a:pt x="4153" y="9140"/>
                    <a:pt x="4953" y="9048"/>
                    <a:pt x="5539" y="9048"/>
                  </a:cubicBezTo>
                  <a:lnTo>
                    <a:pt x="8722" y="9048"/>
                  </a:lnTo>
                  <a:cubicBezTo>
                    <a:pt x="8747" y="8998"/>
                    <a:pt x="8747" y="8948"/>
                    <a:pt x="8773" y="8898"/>
                  </a:cubicBezTo>
                  <a:cubicBezTo>
                    <a:pt x="8873" y="8472"/>
                    <a:pt x="9148" y="7419"/>
                    <a:pt x="9224" y="6993"/>
                  </a:cubicBezTo>
                  <a:lnTo>
                    <a:pt x="7194" y="6818"/>
                  </a:lnTo>
                  <a:cubicBezTo>
                    <a:pt x="6617" y="6768"/>
                    <a:pt x="6016" y="6717"/>
                    <a:pt x="5439" y="6667"/>
                  </a:cubicBezTo>
                  <a:cubicBezTo>
                    <a:pt x="4963" y="6642"/>
                    <a:pt x="4261" y="6742"/>
                    <a:pt x="4186" y="6116"/>
                  </a:cubicBezTo>
                  <a:cubicBezTo>
                    <a:pt x="4136" y="5915"/>
                    <a:pt x="4186" y="5665"/>
                    <a:pt x="4086" y="5464"/>
                  </a:cubicBezTo>
                  <a:cubicBezTo>
                    <a:pt x="3960" y="5164"/>
                    <a:pt x="3610" y="5013"/>
                    <a:pt x="3509" y="4687"/>
                  </a:cubicBezTo>
                  <a:cubicBezTo>
                    <a:pt x="3459" y="4462"/>
                    <a:pt x="3559" y="4161"/>
                    <a:pt x="3585" y="3910"/>
                  </a:cubicBezTo>
                  <a:cubicBezTo>
                    <a:pt x="3610" y="3560"/>
                    <a:pt x="3760" y="3234"/>
                    <a:pt x="3910" y="2908"/>
                  </a:cubicBezTo>
                  <a:cubicBezTo>
                    <a:pt x="4161" y="2331"/>
                    <a:pt x="4336" y="1730"/>
                    <a:pt x="4437" y="1128"/>
                  </a:cubicBezTo>
                  <a:lnTo>
                    <a:pt x="4336" y="1128"/>
                  </a:lnTo>
                  <a:lnTo>
                    <a:pt x="30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7316740" y="3132038"/>
              <a:ext cx="641712" cy="23477"/>
            </a:xfrm>
            <a:custGeom>
              <a:avLst/>
              <a:gdLst/>
              <a:ahLst/>
              <a:cxnLst/>
              <a:rect l="l" t="t" r="r" b="b"/>
              <a:pathLst>
                <a:path w="12382" h="453" extrusionOk="0">
                  <a:moveTo>
                    <a:pt x="426" y="1"/>
                  </a:moveTo>
                  <a:cubicBezTo>
                    <a:pt x="176" y="1"/>
                    <a:pt x="0" y="201"/>
                    <a:pt x="0" y="452"/>
                  </a:cubicBezTo>
                  <a:lnTo>
                    <a:pt x="12381" y="452"/>
                  </a:lnTo>
                  <a:lnTo>
                    <a:pt x="1238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7427129" y="2773561"/>
              <a:ext cx="757336" cy="358534"/>
            </a:xfrm>
            <a:custGeom>
              <a:avLst/>
              <a:gdLst/>
              <a:ahLst/>
              <a:cxnLst/>
              <a:rect l="l" t="t" r="r" b="b"/>
              <a:pathLst>
                <a:path w="14613" h="6918" extrusionOk="0">
                  <a:moveTo>
                    <a:pt x="2758" y="1"/>
                  </a:moveTo>
                  <a:cubicBezTo>
                    <a:pt x="2507" y="1"/>
                    <a:pt x="2281" y="151"/>
                    <a:pt x="2206" y="376"/>
                  </a:cubicBezTo>
                  <a:lnTo>
                    <a:pt x="1" y="6918"/>
                  </a:lnTo>
                  <a:lnTo>
                    <a:pt x="12382" y="6918"/>
                  </a:lnTo>
                  <a:lnTo>
                    <a:pt x="14487" y="702"/>
                  </a:lnTo>
                  <a:cubicBezTo>
                    <a:pt x="14612" y="351"/>
                    <a:pt x="14312" y="1"/>
                    <a:pt x="139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7424537" y="3103482"/>
              <a:ext cx="644303" cy="52033"/>
            </a:xfrm>
            <a:custGeom>
              <a:avLst/>
              <a:gdLst/>
              <a:ahLst/>
              <a:cxnLst/>
              <a:rect l="l" t="t" r="r" b="b"/>
              <a:pathLst>
                <a:path w="12432" h="1004" extrusionOk="0">
                  <a:moveTo>
                    <a:pt x="12432" y="0"/>
                  </a:moveTo>
                  <a:lnTo>
                    <a:pt x="1" y="552"/>
                  </a:lnTo>
                  <a:lnTo>
                    <a:pt x="1" y="1003"/>
                  </a:lnTo>
                  <a:lnTo>
                    <a:pt x="12231" y="1003"/>
                  </a:lnTo>
                  <a:cubicBezTo>
                    <a:pt x="12332" y="1003"/>
                    <a:pt x="12432" y="903"/>
                    <a:pt x="12432" y="777"/>
                  </a:cubicBezTo>
                  <a:lnTo>
                    <a:pt x="1243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7786953" y="2925513"/>
              <a:ext cx="48976" cy="35190"/>
            </a:xfrm>
            <a:custGeom>
              <a:avLst/>
              <a:gdLst/>
              <a:ahLst/>
              <a:cxnLst/>
              <a:rect l="l" t="t" r="r" b="b"/>
              <a:pathLst>
                <a:path w="945" h="679" extrusionOk="0">
                  <a:moveTo>
                    <a:pt x="501" y="1"/>
                  </a:moveTo>
                  <a:cubicBezTo>
                    <a:pt x="376" y="26"/>
                    <a:pt x="226" y="76"/>
                    <a:pt x="151" y="201"/>
                  </a:cubicBezTo>
                  <a:cubicBezTo>
                    <a:pt x="0" y="477"/>
                    <a:pt x="226" y="678"/>
                    <a:pt x="476" y="678"/>
                  </a:cubicBezTo>
                  <a:cubicBezTo>
                    <a:pt x="486" y="678"/>
                    <a:pt x="495" y="678"/>
                    <a:pt x="505" y="678"/>
                  </a:cubicBezTo>
                  <a:cubicBezTo>
                    <a:pt x="928" y="678"/>
                    <a:pt x="944" y="124"/>
                    <a:pt x="552" y="26"/>
                  </a:cubicBezTo>
                  <a:cubicBezTo>
                    <a:pt x="552" y="26"/>
                    <a:pt x="526" y="1"/>
                    <a:pt x="526"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7389452" y="2938521"/>
              <a:ext cx="22130" cy="35138"/>
            </a:xfrm>
            <a:custGeom>
              <a:avLst/>
              <a:gdLst/>
              <a:ahLst/>
              <a:cxnLst/>
              <a:rect l="l" t="t" r="r" b="b"/>
              <a:pathLst>
                <a:path w="427" h="678" extrusionOk="0">
                  <a:moveTo>
                    <a:pt x="427" y="1"/>
                  </a:moveTo>
                  <a:lnTo>
                    <a:pt x="84" y="545"/>
                  </a:lnTo>
                  <a:lnTo>
                    <a:pt x="84" y="545"/>
                  </a:lnTo>
                  <a:cubicBezTo>
                    <a:pt x="98" y="530"/>
                    <a:pt x="112" y="516"/>
                    <a:pt x="126" y="502"/>
                  </a:cubicBezTo>
                  <a:cubicBezTo>
                    <a:pt x="176" y="402"/>
                    <a:pt x="227" y="326"/>
                    <a:pt x="277" y="251"/>
                  </a:cubicBezTo>
                  <a:cubicBezTo>
                    <a:pt x="327" y="176"/>
                    <a:pt x="402" y="101"/>
                    <a:pt x="427" y="1"/>
                  </a:cubicBezTo>
                  <a:close/>
                  <a:moveTo>
                    <a:pt x="84" y="545"/>
                  </a:moveTo>
                  <a:cubicBezTo>
                    <a:pt x="50" y="582"/>
                    <a:pt x="19" y="623"/>
                    <a:pt x="1" y="677"/>
                  </a:cubicBezTo>
                  <a:lnTo>
                    <a:pt x="84" y="545"/>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p:nvPr/>
          </p:nvSpPr>
          <p:spPr>
            <a:xfrm>
              <a:off x="7507665" y="3536017"/>
              <a:ext cx="24721" cy="215649"/>
            </a:xfrm>
            <a:custGeom>
              <a:avLst/>
              <a:gdLst/>
              <a:ahLst/>
              <a:cxnLst/>
              <a:rect l="l" t="t" r="r" b="b"/>
              <a:pathLst>
                <a:path w="477" h="4161" fill="none" extrusionOk="0">
                  <a:moveTo>
                    <a:pt x="51" y="4161"/>
                  </a:moveTo>
                  <a:cubicBezTo>
                    <a:pt x="1" y="3559"/>
                    <a:pt x="51" y="2983"/>
                    <a:pt x="226" y="2406"/>
                  </a:cubicBezTo>
                  <a:cubicBezTo>
                    <a:pt x="352" y="2005"/>
                    <a:pt x="477" y="1629"/>
                    <a:pt x="377" y="1203"/>
                  </a:cubicBezTo>
                  <a:cubicBezTo>
                    <a:pt x="276" y="777"/>
                    <a:pt x="226" y="426"/>
                    <a:pt x="377" y="0"/>
                  </a:cubicBez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6334732" y="3151551"/>
              <a:ext cx="2802160" cy="52036"/>
            </a:xfrm>
            <a:custGeom>
              <a:avLst/>
              <a:gdLst/>
              <a:ahLst/>
              <a:cxnLst/>
              <a:rect l="l" t="t" r="r" b="b"/>
              <a:pathLst>
                <a:path w="86719" h="979" extrusionOk="0">
                  <a:moveTo>
                    <a:pt x="1" y="1"/>
                  </a:moveTo>
                  <a:lnTo>
                    <a:pt x="1" y="978"/>
                  </a:lnTo>
                  <a:lnTo>
                    <a:pt x="86718" y="978"/>
                  </a:lnTo>
                  <a:lnTo>
                    <a:pt x="8671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a:off x="6393211" y="3163237"/>
              <a:ext cx="314378" cy="1170339"/>
            </a:xfrm>
            <a:custGeom>
              <a:avLst/>
              <a:gdLst/>
              <a:ahLst/>
              <a:cxnLst/>
              <a:rect l="l" t="t" r="r" b="b"/>
              <a:pathLst>
                <a:path w="6066" h="22582" extrusionOk="0">
                  <a:moveTo>
                    <a:pt x="5414" y="0"/>
                  </a:moveTo>
                  <a:lnTo>
                    <a:pt x="1" y="22582"/>
                  </a:lnTo>
                  <a:lnTo>
                    <a:pt x="677" y="22582"/>
                  </a:lnTo>
                  <a:lnTo>
                    <a:pt x="606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6703645" y="3163237"/>
              <a:ext cx="313082" cy="1170339"/>
            </a:xfrm>
            <a:custGeom>
              <a:avLst/>
              <a:gdLst/>
              <a:ahLst/>
              <a:cxnLst/>
              <a:rect l="l" t="t" r="r" b="b"/>
              <a:pathLst>
                <a:path w="6041" h="22582" extrusionOk="0">
                  <a:moveTo>
                    <a:pt x="5389" y="0"/>
                  </a:moveTo>
                  <a:lnTo>
                    <a:pt x="1" y="22582"/>
                  </a:lnTo>
                  <a:lnTo>
                    <a:pt x="652" y="22582"/>
                  </a:lnTo>
                  <a:lnTo>
                    <a:pt x="604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7114650" y="2511959"/>
              <a:ext cx="169554" cy="202985"/>
            </a:xfrm>
            <a:custGeom>
              <a:avLst/>
              <a:gdLst/>
              <a:ahLst/>
              <a:cxnLst/>
              <a:rect l="l" t="t" r="r" b="b"/>
              <a:pathLst>
                <a:path w="4022" h="4815" extrusionOk="0">
                  <a:moveTo>
                    <a:pt x="1587" y="0"/>
                  </a:moveTo>
                  <a:lnTo>
                    <a:pt x="1058" y="1481"/>
                  </a:lnTo>
                  <a:lnTo>
                    <a:pt x="0" y="2169"/>
                  </a:lnTo>
                  <a:lnTo>
                    <a:pt x="106" y="2963"/>
                  </a:lnTo>
                  <a:lnTo>
                    <a:pt x="4022" y="4815"/>
                  </a:lnTo>
                  <a:lnTo>
                    <a:pt x="3440" y="952"/>
                  </a:lnTo>
                  <a:close/>
                </a:path>
              </a:pathLst>
            </a:custGeom>
            <a:solidFill>
              <a:schemeClr val="dk2"/>
            </a:solidFill>
            <a:ln w="9525" cap="flat" cmpd="sng">
              <a:solidFill>
                <a:schemeClr val="dk2"/>
              </a:solidFill>
              <a:prstDash val="solid"/>
              <a:round/>
              <a:headEnd type="none" w="med" len="med"/>
              <a:tailEnd type="none" w="med" len="med"/>
            </a:ln>
          </p:spPr>
        </p:sp>
        <p:grpSp>
          <p:nvGrpSpPr>
            <p:cNvPr id="868" name="Google Shape;868;p31"/>
            <p:cNvGrpSpPr/>
            <p:nvPr/>
          </p:nvGrpSpPr>
          <p:grpSpPr>
            <a:xfrm>
              <a:off x="6988000" y="2125378"/>
              <a:ext cx="244243" cy="467604"/>
              <a:chOff x="5990537" y="2792332"/>
              <a:chExt cx="144842" cy="277301"/>
            </a:xfrm>
          </p:grpSpPr>
          <p:sp>
            <p:nvSpPr>
              <p:cNvPr id="869" name="Google Shape;869;p31"/>
              <p:cNvSpPr/>
              <p:nvPr/>
            </p:nvSpPr>
            <p:spPr>
              <a:xfrm>
                <a:off x="6003630" y="2839324"/>
                <a:ext cx="126341" cy="230309"/>
              </a:xfrm>
              <a:custGeom>
                <a:avLst/>
                <a:gdLst/>
                <a:ahLst/>
                <a:cxnLst/>
                <a:rect l="l" t="t" r="r" b="b"/>
                <a:pathLst>
                  <a:path w="4111" h="7494" extrusionOk="0">
                    <a:moveTo>
                      <a:pt x="3509" y="0"/>
                    </a:moveTo>
                    <a:lnTo>
                      <a:pt x="1780" y="401"/>
                    </a:lnTo>
                    <a:cubicBezTo>
                      <a:pt x="677" y="652"/>
                      <a:pt x="1" y="1754"/>
                      <a:pt x="251" y="2832"/>
                    </a:cubicBezTo>
                    <a:lnTo>
                      <a:pt x="427" y="3484"/>
                    </a:lnTo>
                    <a:cubicBezTo>
                      <a:pt x="477" y="3759"/>
                      <a:pt x="602" y="3985"/>
                      <a:pt x="752" y="4186"/>
                    </a:cubicBezTo>
                    <a:lnTo>
                      <a:pt x="402" y="5815"/>
                    </a:lnTo>
                    <a:cubicBezTo>
                      <a:pt x="226" y="6566"/>
                      <a:pt x="727" y="7343"/>
                      <a:pt x="1504" y="7469"/>
                    </a:cubicBezTo>
                    <a:cubicBezTo>
                      <a:pt x="1588" y="7485"/>
                      <a:pt x="1672" y="7494"/>
                      <a:pt x="1754" y="7494"/>
                    </a:cubicBezTo>
                    <a:cubicBezTo>
                      <a:pt x="2411" y="7494"/>
                      <a:pt x="2997" y="6981"/>
                      <a:pt x="3108" y="6291"/>
                    </a:cubicBezTo>
                    <a:lnTo>
                      <a:pt x="3359" y="4461"/>
                    </a:lnTo>
                    <a:cubicBezTo>
                      <a:pt x="3860" y="4035"/>
                      <a:pt x="4111" y="3358"/>
                      <a:pt x="3935" y="2682"/>
                    </a:cubicBezTo>
                    <a:lnTo>
                      <a:pt x="3509"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1"/>
              <p:cNvSpPr/>
              <p:nvPr/>
            </p:nvSpPr>
            <p:spPr>
              <a:xfrm>
                <a:off x="5990537" y="2792332"/>
                <a:ext cx="144842" cy="168476"/>
              </a:xfrm>
              <a:custGeom>
                <a:avLst/>
                <a:gdLst/>
                <a:ahLst/>
                <a:cxnLst/>
                <a:rect l="l" t="t" r="r" b="b"/>
                <a:pathLst>
                  <a:path w="4713" h="5482" extrusionOk="0">
                    <a:moveTo>
                      <a:pt x="3608" y="1"/>
                    </a:moveTo>
                    <a:cubicBezTo>
                      <a:pt x="3312" y="1"/>
                      <a:pt x="3017" y="100"/>
                      <a:pt x="2783" y="276"/>
                    </a:cubicBezTo>
                    <a:cubicBezTo>
                      <a:pt x="2582" y="426"/>
                      <a:pt x="2407" y="627"/>
                      <a:pt x="2181" y="752"/>
                    </a:cubicBezTo>
                    <a:cubicBezTo>
                      <a:pt x="1780" y="978"/>
                      <a:pt x="1304" y="877"/>
                      <a:pt x="903" y="1128"/>
                    </a:cubicBezTo>
                    <a:cubicBezTo>
                      <a:pt x="652" y="1303"/>
                      <a:pt x="427" y="1604"/>
                      <a:pt x="376" y="1905"/>
                    </a:cubicBezTo>
                    <a:cubicBezTo>
                      <a:pt x="351" y="2156"/>
                      <a:pt x="376" y="2406"/>
                      <a:pt x="326" y="2632"/>
                    </a:cubicBezTo>
                    <a:cubicBezTo>
                      <a:pt x="276" y="2933"/>
                      <a:pt x="51" y="3183"/>
                      <a:pt x="26" y="3509"/>
                    </a:cubicBezTo>
                    <a:cubicBezTo>
                      <a:pt x="1" y="3710"/>
                      <a:pt x="101" y="3910"/>
                      <a:pt x="176" y="4111"/>
                    </a:cubicBezTo>
                    <a:cubicBezTo>
                      <a:pt x="276" y="4411"/>
                      <a:pt x="402" y="4687"/>
                      <a:pt x="502" y="4963"/>
                    </a:cubicBezTo>
                    <a:cubicBezTo>
                      <a:pt x="552" y="5113"/>
                      <a:pt x="602" y="5464"/>
                      <a:pt x="828" y="5464"/>
                    </a:cubicBezTo>
                    <a:cubicBezTo>
                      <a:pt x="855" y="5476"/>
                      <a:pt x="882" y="5481"/>
                      <a:pt x="907" y="5481"/>
                    </a:cubicBezTo>
                    <a:cubicBezTo>
                      <a:pt x="1212" y="5481"/>
                      <a:pt x="1402" y="4718"/>
                      <a:pt x="1379" y="4486"/>
                    </a:cubicBezTo>
                    <a:cubicBezTo>
                      <a:pt x="1304" y="3760"/>
                      <a:pt x="1204" y="2832"/>
                      <a:pt x="2056" y="2557"/>
                    </a:cubicBezTo>
                    <a:cubicBezTo>
                      <a:pt x="2356" y="2456"/>
                      <a:pt x="2707" y="2456"/>
                      <a:pt x="3033" y="2406"/>
                    </a:cubicBezTo>
                    <a:cubicBezTo>
                      <a:pt x="3384" y="2331"/>
                      <a:pt x="3735" y="2206"/>
                      <a:pt x="4011" y="1980"/>
                    </a:cubicBezTo>
                    <a:cubicBezTo>
                      <a:pt x="4211" y="1830"/>
                      <a:pt x="4361" y="1654"/>
                      <a:pt x="4487" y="1454"/>
                    </a:cubicBezTo>
                    <a:cubicBezTo>
                      <a:pt x="4637" y="1178"/>
                      <a:pt x="4712" y="877"/>
                      <a:pt x="4612" y="577"/>
                    </a:cubicBezTo>
                    <a:cubicBezTo>
                      <a:pt x="4487" y="276"/>
                      <a:pt x="4186" y="75"/>
                      <a:pt x="3860" y="25"/>
                    </a:cubicBezTo>
                    <a:cubicBezTo>
                      <a:pt x="3777" y="9"/>
                      <a:pt x="3693" y="1"/>
                      <a:pt x="360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6064482" y="2971017"/>
                <a:ext cx="45484" cy="44716"/>
              </a:xfrm>
              <a:custGeom>
                <a:avLst/>
                <a:gdLst/>
                <a:ahLst/>
                <a:cxnLst/>
                <a:rect l="l" t="t" r="r" b="b"/>
                <a:pathLst>
                  <a:path w="1480" h="1455" extrusionOk="0">
                    <a:moveTo>
                      <a:pt x="1479" y="1"/>
                    </a:moveTo>
                    <a:cubicBezTo>
                      <a:pt x="1125" y="89"/>
                      <a:pt x="808" y="178"/>
                      <a:pt x="458" y="178"/>
                    </a:cubicBezTo>
                    <a:cubicBezTo>
                      <a:pt x="313" y="178"/>
                      <a:pt x="162" y="163"/>
                      <a:pt x="1" y="126"/>
                    </a:cubicBezTo>
                    <a:lnTo>
                      <a:pt x="1" y="126"/>
                    </a:lnTo>
                    <a:cubicBezTo>
                      <a:pt x="402" y="602"/>
                      <a:pt x="903" y="953"/>
                      <a:pt x="1229" y="1454"/>
                    </a:cubicBezTo>
                    <a:lnTo>
                      <a:pt x="1354" y="502"/>
                    </a:lnTo>
                    <a:cubicBezTo>
                      <a:pt x="1379" y="327"/>
                      <a:pt x="1429" y="176"/>
                      <a:pt x="14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1"/>
              <p:cNvSpPr/>
              <p:nvPr/>
            </p:nvSpPr>
            <p:spPr>
              <a:xfrm>
                <a:off x="6082983" y="2929434"/>
                <a:ext cx="28520" cy="18993"/>
              </a:xfrm>
              <a:custGeom>
                <a:avLst/>
                <a:gdLst/>
                <a:ahLst/>
                <a:cxnLst/>
                <a:rect l="l" t="t" r="r" b="b"/>
                <a:pathLst>
                  <a:path w="928" h="618" extrusionOk="0">
                    <a:moveTo>
                      <a:pt x="902" y="0"/>
                    </a:moveTo>
                    <a:cubicBezTo>
                      <a:pt x="902" y="0"/>
                      <a:pt x="877" y="25"/>
                      <a:pt x="902" y="25"/>
                    </a:cubicBezTo>
                    <a:lnTo>
                      <a:pt x="0" y="276"/>
                    </a:lnTo>
                    <a:cubicBezTo>
                      <a:pt x="25" y="426"/>
                      <a:pt x="150" y="577"/>
                      <a:pt x="301" y="602"/>
                    </a:cubicBezTo>
                    <a:cubicBezTo>
                      <a:pt x="338" y="613"/>
                      <a:pt x="376" y="618"/>
                      <a:pt x="413" y="618"/>
                    </a:cubicBezTo>
                    <a:cubicBezTo>
                      <a:pt x="548" y="618"/>
                      <a:pt x="673" y="550"/>
                      <a:pt x="752" y="452"/>
                    </a:cubicBezTo>
                    <a:cubicBezTo>
                      <a:pt x="852" y="351"/>
                      <a:pt x="927" y="176"/>
                      <a:pt x="9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73" name="Google Shape;873;p31"/>
          <p:cNvCxnSpPr/>
          <p:nvPr/>
        </p:nvCxnSpPr>
        <p:spPr>
          <a:xfrm>
            <a:off x="3613800" y="4604000"/>
            <a:ext cx="5530200" cy="0"/>
          </a:xfrm>
          <a:prstGeom prst="straightConnector1">
            <a:avLst/>
          </a:prstGeom>
          <a:noFill/>
          <a:ln w="19050" cap="flat" cmpd="sng">
            <a:solidFill>
              <a:schemeClr val="dk1"/>
            </a:solidFill>
            <a:prstDash val="solid"/>
            <a:round/>
            <a:headEnd type="none" w="med" len="med"/>
            <a:tailEnd type="none" w="med" len="med"/>
          </a:ln>
        </p:spPr>
      </p:cxnSp>
      <p:grpSp>
        <p:nvGrpSpPr>
          <p:cNvPr id="874" name="Google Shape;874;p31"/>
          <p:cNvGrpSpPr/>
          <p:nvPr/>
        </p:nvGrpSpPr>
        <p:grpSpPr>
          <a:xfrm>
            <a:off x="6654800" y="3474"/>
            <a:ext cx="711420" cy="1050883"/>
            <a:chOff x="6034650" y="3474"/>
            <a:chExt cx="711420" cy="1050883"/>
          </a:xfrm>
        </p:grpSpPr>
        <p:sp>
          <p:nvSpPr>
            <p:cNvPr id="875" name="Google Shape;875;p31"/>
            <p:cNvSpPr/>
            <p:nvPr/>
          </p:nvSpPr>
          <p:spPr>
            <a:xfrm>
              <a:off x="6289987" y="853551"/>
              <a:ext cx="200747" cy="200806"/>
            </a:xfrm>
            <a:custGeom>
              <a:avLst/>
              <a:gdLst/>
              <a:ahLst/>
              <a:cxnLst/>
              <a:rect l="l" t="t" r="r" b="b"/>
              <a:pathLst>
                <a:path w="3409" h="3410" extrusionOk="0">
                  <a:moveTo>
                    <a:pt x="1704" y="1"/>
                  </a:moveTo>
                  <a:cubicBezTo>
                    <a:pt x="752" y="1"/>
                    <a:pt x="0" y="752"/>
                    <a:pt x="0" y="1705"/>
                  </a:cubicBezTo>
                  <a:cubicBezTo>
                    <a:pt x="0" y="2657"/>
                    <a:pt x="752" y="3409"/>
                    <a:pt x="1704" y="3409"/>
                  </a:cubicBezTo>
                  <a:cubicBezTo>
                    <a:pt x="2657" y="3409"/>
                    <a:pt x="3409" y="2657"/>
                    <a:pt x="3409" y="1705"/>
                  </a:cubicBezTo>
                  <a:cubicBezTo>
                    <a:pt x="3409" y="752"/>
                    <a:pt x="2657" y="1"/>
                    <a:pt x="1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6034650" y="558356"/>
              <a:ext cx="711420" cy="358743"/>
            </a:xfrm>
            <a:custGeom>
              <a:avLst/>
              <a:gdLst/>
              <a:ahLst/>
              <a:cxnLst/>
              <a:rect l="l" t="t" r="r" b="b"/>
              <a:pathLst>
                <a:path w="12081" h="6092" extrusionOk="0">
                  <a:moveTo>
                    <a:pt x="6041" y="1"/>
                  </a:moveTo>
                  <a:cubicBezTo>
                    <a:pt x="2707" y="1"/>
                    <a:pt x="0" y="2708"/>
                    <a:pt x="0" y="6041"/>
                  </a:cubicBezTo>
                  <a:lnTo>
                    <a:pt x="0" y="6091"/>
                  </a:lnTo>
                  <a:lnTo>
                    <a:pt x="12081" y="6091"/>
                  </a:lnTo>
                  <a:lnTo>
                    <a:pt x="12081" y="6041"/>
                  </a:lnTo>
                  <a:cubicBezTo>
                    <a:pt x="12081" y="2708"/>
                    <a:pt x="9374" y="1"/>
                    <a:pt x="6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6390331" y="3474"/>
              <a:ext cx="59" cy="554956"/>
            </a:xfrm>
            <a:custGeom>
              <a:avLst/>
              <a:gdLst/>
              <a:ahLst/>
              <a:cxnLst/>
              <a:rect l="l" t="t" r="r" b="b"/>
              <a:pathLst>
                <a:path w="1" h="9424" fill="none" extrusionOk="0">
                  <a:moveTo>
                    <a:pt x="0" y="0"/>
                  </a:moveTo>
                  <a:lnTo>
                    <a:pt x="0" y="9424"/>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8" name="Google Shape;878;p31"/>
          <p:cNvCxnSpPr/>
          <p:nvPr/>
        </p:nvCxnSpPr>
        <p:spPr>
          <a:xfrm>
            <a:off x="946617" y="2239500"/>
            <a:ext cx="1732800" cy="0"/>
          </a:xfrm>
          <a:prstGeom prst="straightConnector1">
            <a:avLst/>
          </a:prstGeom>
          <a:noFill/>
          <a:ln w="19050" cap="flat" cmpd="sng">
            <a:solidFill>
              <a:schemeClr val="dk1"/>
            </a:solidFill>
            <a:prstDash val="solid"/>
            <a:round/>
            <a:headEnd type="none" w="med" len="med"/>
            <a:tailEnd type="none" w="med" len="med"/>
          </a:ln>
        </p:spPr>
      </p:cxnSp>
      <p:grpSp>
        <p:nvGrpSpPr>
          <p:cNvPr id="879" name="Google Shape;879;p31"/>
          <p:cNvGrpSpPr/>
          <p:nvPr/>
        </p:nvGrpSpPr>
        <p:grpSpPr>
          <a:xfrm>
            <a:off x="5620389" y="2174544"/>
            <a:ext cx="979405" cy="2692853"/>
            <a:chOff x="5620389" y="1910926"/>
            <a:chExt cx="979405" cy="2692853"/>
          </a:xfrm>
        </p:grpSpPr>
        <p:sp>
          <p:nvSpPr>
            <p:cNvPr id="880" name="Google Shape;880;p31"/>
            <p:cNvSpPr/>
            <p:nvPr/>
          </p:nvSpPr>
          <p:spPr>
            <a:xfrm>
              <a:off x="6162017" y="4173678"/>
              <a:ext cx="155945" cy="284578"/>
            </a:xfrm>
            <a:custGeom>
              <a:avLst/>
              <a:gdLst/>
              <a:ahLst/>
              <a:cxnLst/>
              <a:rect l="l" t="t" r="r" b="b"/>
              <a:pathLst>
                <a:path w="3009" h="5491" extrusionOk="0">
                  <a:moveTo>
                    <a:pt x="1331" y="0"/>
                  </a:moveTo>
                  <a:cubicBezTo>
                    <a:pt x="899" y="0"/>
                    <a:pt x="570" y="188"/>
                    <a:pt x="427" y="579"/>
                  </a:cubicBezTo>
                  <a:cubicBezTo>
                    <a:pt x="1" y="1732"/>
                    <a:pt x="527" y="3962"/>
                    <a:pt x="828" y="5290"/>
                  </a:cubicBezTo>
                  <a:cubicBezTo>
                    <a:pt x="1007" y="5271"/>
                    <a:pt x="1189" y="5262"/>
                    <a:pt x="1374" y="5262"/>
                  </a:cubicBezTo>
                  <a:cubicBezTo>
                    <a:pt x="1912" y="5262"/>
                    <a:pt x="2467" y="5342"/>
                    <a:pt x="3008" y="5491"/>
                  </a:cubicBezTo>
                  <a:cubicBezTo>
                    <a:pt x="3008" y="4238"/>
                    <a:pt x="2983" y="3010"/>
                    <a:pt x="2908" y="1757"/>
                  </a:cubicBezTo>
                  <a:cubicBezTo>
                    <a:pt x="2883" y="930"/>
                    <a:pt x="2557" y="178"/>
                    <a:pt x="1630" y="27"/>
                  </a:cubicBezTo>
                  <a:cubicBezTo>
                    <a:pt x="1526" y="9"/>
                    <a:pt x="1426" y="0"/>
                    <a:pt x="133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5756794" y="2952722"/>
              <a:ext cx="619582" cy="1379561"/>
            </a:xfrm>
            <a:custGeom>
              <a:avLst/>
              <a:gdLst/>
              <a:ahLst/>
              <a:cxnLst/>
              <a:rect l="l" t="t" r="r" b="b"/>
              <a:pathLst>
                <a:path w="11955" h="26619" extrusionOk="0">
                  <a:moveTo>
                    <a:pt x="3842" y="0"/>
                  </a:moveTo>
                  <a:cubicBezTo>
                    <a:pt x="3521" y="0"/>
                    <a:pt x="3201" y="53"/>
                    <a:pt x="2907" y="178"/>
                  </a:cubicBezTo>
                  <a:cubicBezTo>
                    <a:pt x="2005" y="554"/>
                    <a:pt x="1303" y="1280"/>
                    <a:pt x="551" y="1907"/>
                  </a:cubicBezTo>
                  <a:cubicBezTo>
                    <a:pt x="451" y="2408"/>
                    <a:pt x="351" y="2909"/>
                    <a:pt x="251" y="3386"/>
                  </a:cubicBezTo>
                  <a:cubicBezTo>
                    <a:pt x="0" y="4564"/>
                    <a:pt x="326" y="5942"/>
                    <a:pt x="902" y="6970"/>
                  </a:cubicBezTo>
                  <a:cubicBezTo>
                    <a:pt x="1103" y="7371"/>
                    <a:pt x="1353" y="7722"/>
                    <a:pt x="1529" y="8123"/>
                  </a:cubicBezTo>
                  <a:cubicBezTo>
                    <a:pt x="1779" y="8749"/>
                    <a:pt x="1830" y="9426"/>
                    <a:pt x="2030" y="10052"/>
                  </a:cubicBezTo>
                  <a:cubicBezTo>
                    <a:pt x="2231" y="10679"/>
                    <a:pt x="2556" y="11230"/>
                    <a:pt x="2857" y="11807"/>
                  </a:cubicBezTo>
                  <a:cubicBezTo>
                    <a:pt x="4060" y="13962"/>
                    <a:pt x="5489" y="16519"/>
                    <a:pt x="5764" y="19000"/>
                  </a:cubicBezTo>
                  <a:cubicBezTo>
                    <a:pt x="5840" y="19802"/>
                    <a:pt x="5714" y="20679"/>
                    <a:pt x="5689" y="21481"/>
                  </a:cubicBezTo>
                  <a:cubicBezTo>
                    <a:pt x="5639" y="22408"/>
                    <a:pt x="6090" y="23110"/>
                    <a:pt x="6191" y="23987"/>
                  </a:cubicBezTo>
                  <a:cubicBezTo>
                    <a:pt x="6291" y="24814"/>
                    <a:pt x="6291" y="25692"/>
                    <a:pt x="6266" y="26544"/>
                  </a:cubicBezTo>
                  <a:cubicBezTo>
                    <a:pt x="6266" y="26569"/>
                    <a:pt x="6291" y="26619"/>
                    <a:pt x="6341" y="26619"/>
                  </a:cubicBezTo>
                  <a:lnTo>
                    <a:pt x="11704" y="26619"/>
                  </a:lnTo>
                  <a:cubicBezTo>
                    <a:pt x="11729" y="26619"/>
                    <a:pt x="11754" y="26594"/>
                    <a:pt x="11754" y="26544"/>
                  </a:cubicBezTo>
                  <a:cubicBezTo>
                    <a:pt x="11830" y="25992"/>
                    <a:pt x="11855" y="25516"/>
                    <a:pt x="11855" y="25516"/>
                  </a:cubicBezTo>
                  <a:cubicBezTo>
                    <a:pt x="11955" y="24739"/>
                    <a:pt x="11955" y="24088"/>
                    <a:pt x="11754" y="23336"/>
                  </a:cubicBezTo>
                  <a:cubicBezTo>
                    <a:pt x="11654" y="23010"/>
                    <a:pt x="11579" y="22684"/>
                    <a:pt x="11504" y="22358"/>
                  </a:cubicBezTo>
                  <a:cubicBezTo>
                    <a:pt x="11404" y="21832"/>
                    <a:pt x="11353" y="21306"/>
                    <a:pt x="11303" y="20779"/>
                  </a:cubicBezTo>
                  <a:cubicBezTo>
                    <a:pt x="11228" y="20002"/>
                    <a:pt x="11228" y="19200"/>
                    <a:pt x="11153" y="18423"/>
                  </a:cubicBezTo>
                  <a:cubicBezTo>
                    <a:pt x="11078" y="17646"/>
                    <a:pt x="10952" y="16869"/>
                    <a:pt x="10827" y="16118"/>
                  </a:cubicBezTo>
                  <a:cubicBezTo>
                    <a:pt x="10426" y="13812"/>
                    <a:pt x="10025" y="11481"/>
                    <a:pt x="9474" y="9200"/>
                  </a:cubicBezTo>
                  <a:cubicBezTo>
                    <a:pt x="9198" y="8072"/>
                    <a:pt x="8872" y="6920"/>
                    <a:pt x="8496" y="5817"/>
                  </a:cubicBezTo>
                  <a:cubicBezTo>
                    <a:pt x="8045" y="4488"/>
                    <a:pt x="7494" y="3210"/>
                    <a:pt x="6792" y="1982"/>
                  </a:cubicBezTo>
                  <a:cubicBezTo>
                    <a:pt x="6366" y="1255"/>
                    <a:pt x="5865" y="478"/>
                    <a:pt x="4988" y="203"/>
                  </a:cubicBezTo>
                  <a:cubicBezTo>
                    <a:pt x="4630" y="79"/>
                    <a:pt x="4234" y="0"/>
                    <a:pt x="384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6097080" y="2305370"/>
              <a:ext cx="502714" cy="862129"/>
            </a:xfrm>
            <a:custGeom>
              <a:avLst/>
              <a:gdLst/>
              <a:ahLst/>
              <a:cxnLst/>
              <a:rect l="l" t="t" r="r" b="b"/>
              <a:pathLst>
                <a:path w="9700" h="16635" extrusionOk="0">
                  <a:moveTo>
                    <a:pt x="1617" y="0"/>
                  </a:moveTo>
                  <a:cubicBezTo>
                    <a:pt x="1143" y="0"/>
                    <a:pt x="668" y="230"/>
                    <a:pt x="427" y="639"/>
                  </a:cubicBezTo>
                  <a:cubicBezTo>
                    <a:pt x="0" y="1365"/>
                    <a:pt x="401" y="1992"/>
                    <a:pt x="552" y="2719"/>
                  </a:cubicBezTo>
                  <a:cubicBezTo>
                    <a:pt x="777" y="3721"/>
                    <a:pt x="953" y="4724"/>
                    <a:pt x="1153" y="5726"/>
                  </a:cubicBezTo>
                  <a:cubicBezTo>
                    <a:pt x="1279" y="6428"/>
                    <a:pt x="1429" y="7105"/>
                    <a:pt x="1655" y="7781"/>
                  </a:cubicBezTo>
                  <a:cubicBezTo>
                    <a:pt x="2532" y="10363"/>
                    <a:pt x="5138" y="12218"/>
                    <a:pt x="5489" y="14974"/>
                  </a:cubicBezTo>
                  <a:cubicBezTo>
                    <a:pt x="5564" y="15375"/>
                    <a:pt x="5665" y="15802"/>
                    <a:pt x="6016" y="15977"/>
                  </a:cubicBezTo>
                  <a:cubicBezTo>
                    <a:pt x="6141" y="16052"/>
                    <a:pt x="6266" y="16077"/>
                    <a:pt x="6417" y="16127"/>
                  </a:cubicBezTo>
                  <a:cubicBezTo>
                    <a:pt x="7068" y="16253"/>
                    <a:pt x="7745" y="16403"/>
                    <a:pt x="8422" y="16553"/>
                  </a:cubicBezTo>
                  <a:cubicBezTo>
                    <a:pt x="8587" y="16598"/>
                    <a:pt x="8761" y="16635"/>
                    <a:pt x="8934" y="16635"/>
                  </a:cubicBezTo>
                  <a:cubicBezTo>
                    <a:pt x="9049" y="16635"/>
                    <a:pt x="9163" y="16619"/>
                    <a:pt x="9274" y="16578"/>
                  </a:cubicBezTo>
                  <a:cubicBezTo>
                    <a:pt x="9524" y="16453"/>
                    <a:pt x="9700" y="16077"/>
                    <a:pt x="9524" y="15852"/>
                  </a:cubicBezTo>
                  <a:cubicBezTo>
                    <a:pt x="9449" y="15776"/>
                    <a:pt x="9324" y="15726"/>
                    <a:pt x="9199" y="15676"/>
                  </a:cubicBezTo>
                  <a:cubicBezTo>
                    <a:pt x="8697" y="15501"/>
                    <a:pt x="7695" y="15350"/>
                    <a:pt x="7369" y="14899"/>
                  </a:cubicBezTo>
                  <a:cubicBezTo>
                    <a:pt x="7043" y="14448"/>
                    <a:pt x="7118" y="13796"/>
                    <a:pt x="6993" y="13270"/>
                  </a:cubicBezTo>
                  <a:cubicBezTo>
                    <a:pt x="6993" y="13270"/>
                    <a:pt x="6993" y="13245"/>
                    <a:pt x="6993" y="13245"/>
                  </a:cubicBezTo>
                  <a:cubicBezTo>
                    <a:pt x="6843" y="12644"/>
                    <a:pt x="6542" y="12067"/>
                    <a:pt x="6391" y="11466"/>
                  </a:cubicBezTo>
                  <a:cubicBezTo>
                    <a:pt x="6091" y="10263"/>
                    <a:pt x="5965" y="8909"/>
                    <a:pt x="5138" y="7932"/>
                  </a:cubicBezTo>
                  <a:cubicBezTo>
                    <a:pt x="4888" y="7631"/>
                    <a:pt x="4587" y="7355"/>
                    <a:pt x="4437" y="7004"/>
                  </a:cubicBezTo>
                  <a:cubicBezTo>
                    <a:pt x="4336" y="6679"/>
                    <a:pt x="4361" y="6328"/>
                    <a:pt x="4386" y="5977"/>
                  </a:cubicBezTo>
                  <a:cubicBezTo>
                    <a:pt x="4462" y="4674"/>
                    <a:pt x="4111" y="3571"/>
                    <a:pt x="3710" y="2368"/>
                  </a:cubicBezTo>
                  <a:cubicBezTo>
                    <a:pt x="3409" y="1516"/>
                    <a:pt x="3058" y="438"/>
                    <a:pt x="2106" y="87"/>
                  </a:cubicBezTo>
                  <a:cubicBezTo>
                    <a:pt x="1950" y="29"/>
                    <a:pt x="1784" y="0"/>
                    <a:pt x="1617"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5702222" y="4245197"/>
              <a:ext cx="165015" cy="272813"/>
            </a:xfrm>
            <a:custGeom>
              <a:avLst/>
              <a:gdLst/>
              <a:ahLst/>
              <a:cxnLst/>
              <a:rect l="l" t="t" r="r" b="b"/>
              <a:pathLst>
                <a:path w="3184" h="5264" extrusionOk="0">
                  <a:moveTo>
                    <a:pt x="1883" y="0"/>
                  </a:moveTo>
                  <a:cubicBezTo>
                    <a:pt x="1448" y="0"/>
                    <a:pt x="1073" y="202"/>
                    <a:pt x="802" y="577"/>
                  </a:cubicBezTo>
                  <a:cubicBezTo>
                    <a:pt x="76" y="1680"/>
                    <a:pt x="25" y="3810"/>
                    <a:pt x="0" y="5088"/>
                  </a:cubicBezTo>
                  <a:cubicBezTo>
                    <a:pt x="205" y="5067"/>
                    <a:pt x="412" y="5055"/>
                    <a:pt x="619" y="5055"/>
                  </a:cubicBezTo>
                  <a:cubicBezTo>
                    <a:pt x="1124" y="5055"/>
                    <a:pt x="1634" y="5122"/>
                    <a:pt x="2131" y="5264"/>
                  </a:cubicBezTo>
                  <a:cubicBezTo>
                    <a:pt x="2431" y="4086"/>
                    <a:pt x="2732" y="2883"/>
                    <a:pt x="3008" y="1680"/>
                  </a:cubicBezTo>
                  <a:cubicBezTo>
                    <a:pt x="3183" y="903"/>
                    <a:pt x="3058" y="176"/>
                    <a:pt x="2156" y="26"/>
                  </a:cubicBezTo>
                  <a:cubicBezTo>
                    <a:pt x="2063" y="9"/>
                    <a:pt x="1972" y="0"/>
                    <a:pt x="188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1"/>
            <p:cNvSpPr/>
            <p:nvPr/>
          </p:nvSpPr>
          <p:spPr>
            <a:xfrm>
              <a:off x="5682735" y="4452913"/>
              <a:ext cx="335160" cy="150866"/>
            </a:xfrm>
            <a:custGeom>
              <a:avLst/>
              <a:gdLst/>
              <a:ahLst/>
              <a:cxnLst/>
              <a:rect l="l" t="t" r="r" b="b"/>
              <a:pathLst>
                <a:path w="6467" h="2911" extrusionOk="0">
                  <a:moveTo>
                    <a:pt x="2944" y="1"/>
                  </a:moveTo>
                  <a:cubicBezTo>
                    <a:pt x="2865" y="1"/>
                    <a:pt x="2729" y="180"/>
                    <a:pt x="2682" y="203"/>
                  </a:cubicBezTo>
                  <a:cubicBezTo>
                    <a:pt x="2582" y="278"/>
                    <a:pt x="2482" y="354"/>
                    <a:pt x="2356" y="404"/>
                  </a:cubicBezTo>
                  <a:cubicBezTo>
                    <a:pt x="2131" y="504"/>
                    <a:pt x="1880" y="554"/>
                    <a:pt x="1630" y="579"/>
                  </a:cubicBezTo>
                  <a:cubicBezTo>
                    <a:pt x="1564" y="587"/>
                    <a:pt x="1497" y="590"/>
                    <a:pt x="1429" y="590"/>
                  </a:cubicBezTo>
                  <a:cubicBezTo>
                    <a:pt x="1052" y="590"/>
                    <a:pt x="637" y="481"/>
                    <a:pt x="276" y="354"/>
                  </a:cubicBezTo>
                  <a:cubicBezTo>
                    <a:pt x="276" y="704"/>
                    <a:pt x="226" y="1055"/>
                    <a:pt x="151" y="1406"/>
                  </a:cubicBezTo>
                  <a:cubicBezTo>
                    <a:pt x="51" y="1807"/>
                    <a:pt x="0" y="2258"/>
                    <a:pt x="376" y="2509"/>
                  </a:cubicBezTo>
                  <a:cubicBezTo>
                    <a:pt x="677" y="2735"/>
                    <a:pt x="1103" y="2785"/>
                    <a:pt x="1479" y="2810"/>
                  </a:cubicBezTo>
                  <a:cubicBezTo>
                    <a:pt x="2381" y="2860"/>
                    <a:pt x="3309" y="2910"/>
                    <a:pt x="4211" y="2910"/>
                  </a:cubicBezTo>
                  <a:lnTo>
                    <a:pt x="4386" y="2910"/>
                  </a:lnTo>
                  <a:cubicBezTo>
                    <a:pt x="4988" y="2910"/>
                    <a:pt x="5589" y="2885"/>
                    <a:pt x="6116" y="2559"/>
                  </a:cubicBezTo>
                  <a:cubicBezTo>
                    <a:pt x="6116" y="2559"/>
                    <a:pt x="6141" y="2534"/>
                    <a:pt x="6141" y="2534"/>
                  </a:cubicBezTo>
                  <a:cubicBezTo>
                    <a:pt x="6341" y="2409"/>
                    <a:pt x="6467" y="2208"/>
                    <a:pt x="6467" y="1983"/>
                  </a:cubicBezTo>
                  <a:cubicBezTo>
                    <a:pt x="6467" y="1782"/>
                    <a:pt x="6316" y="1607"/>
                    <a:pt x="6141" y="1481"/>
                  </a:cubicBezTo>
                  <a:cubicBezTo>
                    <a:pt x="5990" y="1381"/>
                    <a:pt x="5790" y="1306"/>
                    <a:pt x="5589" y="1281"/>
                  </a:cubicBezTo>
                  <a:cubicBezTo>
                    <a:pt x="5264" y="1181"/>
                    <a:pt x="4963" y="1131"/>
                    <a:pt x="4637" y="1055"/>
                  </a:cubicBezTo>
                  <a:cubicBezTo>
                    <a:pt x="4411" y="1030"/>
                    <a:pt x="4186" y="980"/>
                    <a:pt x="3960" y="905"/>
                  </a:cubicBezTo>
                  <a:cubicBezTo>
                    <a:pt x="3735" y="830"/>
                    <a:pt x="3509" y="679"/>
                    <a:pt x="3334" y="529"/>
                  </a:cubicBezTo>
                  <a:cubicBezTo>
                    <a:pt x="3234" y="429"/>
                    <a:pt x="3158" y="329"/>
                    <a:pt x="3083" y="228"/>
                  </a:cubicBezTo>
                  <a:cubicBezTo>
                    <a:pt x="3058" y="178"/>
                    <a:pt x="3008" y="28"/>
                    <a:pt x="2958" y="3"/>
                  </a:cubicBezTo>
                  <a:cubicBezTo>
                    <a:pt x="2953" y="1"/>
                    <a:pt x="2949" y="1"/>
                    <a:pt x="294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6173730" y="4409846"/>
              <a:ext cx="315673" cy="140242"/>
            </a:xfrm>
            <a:custGeom>
              <a:avLst/>
              <a:gdLst/>
              <a:ahLst/>
              <a:cxnLst/>
              <a:rect l="l" t="t" r="r" b="b"/>
              <a:pathLst>
                <a:path w="6091" h="2706" extrusionOk="0">
                  <a:moveTo>
                    <a:pt x="2840" y="0"/>
                  </a:moveTo>
                  <a:cubicBezTo>
                    <a:pt x="2772" y="0"/>
                    <a:pt x="2694" y="45"/>
                    <a:pt x="2632" y="107"/>
                  </a:cubicBezTo>
                  <a:cubicBezTo>
                    <a:pt x="2456" y="232"/>
                    <a:pt x="2231" y="282"/>
                    <a:pt x="2030" y="307"/>
                  </a:cubicBezTo>
                  <a:cubicBezTo>
                    <a:pt x="1790" y="349"/>
                    <a:pt x="1549" y="369"/>
                    <a:pt x="1308" y="369"/>
                  </a:cubicBezTo>
                  <a:cubicBezTo>
                    <a:pt x="973" y="369"/>
                    <a:pt x="637" y="330"/>
                    <a:pt x="301" y="257"/>
                  </a:cubicBezTo>
                  <a:lnTo>
                    <a:pt x="301" y="257"/>
                  </a:lnTo>
                  <a:cubicBezTo>
                    <a:pt x="376" y="533"/>
                    <a:pt x="251" y="784"/>
                    <a:pt x="176" y="1059"/>
                  </a:cubicBezTo>
                  <a:cubicBezTo>
                    <a:pt x="25" y="1611"/>
                    <a:pt x="0" y="2488"/>
                    <a:pt x="702" y="2663"/>
                  </a:cubicBezTo>
                  <a:cubicBezTo>
                    <a:pt x="820" y="2693"/>
                    <a:pt x="942" y="2703"/>
                    <a:pt x="1064" y="2703"/>
                  </a:cubicBezTo>
                  <a:cubicBezTo>
                    <a:pt x="1255" y="2703"/>
                    <a:pt x="1447" y="2679"/>
                    <a:pt x="1629" y="2663"/>
                  </a:cubicBezTo>
                  <a:cubicBezTo>
                    <a:pt x="1814" y="2649"/>
                    <a:pt x="2000" y="2643"/>
                    <a:pt x="2187" y="2643"/>
                  </a:cubicBezTo>
                  <a:cubicBezTo>
                    <a:pt x="2810" y="2643"/>
                    <a:pt x="3438" y="2705"/>
                    <a:pt x="4053" y="2705"/>
                  </a:cubicBezTo>
                  <a:cubicBezTo>
                    <a:pt x="4526" y="2705"/>
                    <a:pt x="4991" y="2669"/>
                    <a:pt x="5439" y="2538"/>
                  </a:cubicBezTo>
                  <a:cubicBezTo>
                    <a:pt x="5714" y="2463"/>
                    <a:pt x="6040" y="2262"/>
                    <a:pt x="6090" y="2012"/>
                  </a:cubicBezTo>
                  <a:cubicBezTo>
                    <a:pt x="6090" y="1962"/>
                    <a:pt x="6090" y="1886"/>
                    <a:pt x="6090" y="1836"/>
                  </a:cubicBezTo>
                  <a:cubicBezTo>
                    <a:pt x="6015" y="1561"/>
                    <a:pt x="5689" y="1435"/>
                    <a:pt x="5389" y="1360"/>
                  </a:cubicBezTo>
                  <a:cubicBezTo>
                    <a:pt x="5138" y="1310"/>
                    <a:pt x="4862" y="1260"/>
                    <a:pt x="4612" y="1210"/>
                  </a:cubicBezTo>
                  <a:cubicBezTo>
                    <a:pt x="4411" y="1134"/>
                    <a:pt x="4261" y="1034"/>
                    <a:pt x="4085" y="959"/>
                  </a:cubicBezTo>
                  <a:cubicBezTo>
                    <a:pt x="3659" y="733"/>
                    <a:pt x="3283" y="558"/>
                    <a:pt x="3008" y="132"/>
                  </a:cubicBezTo>
                  <a:cubicBezTo>
                    <a:pt x="2983" y="82"/>
                    <a:pt x="2933" y="32"/>
                    <a:pt x="2882" y="7"/>
                  </a:cubicBezTo>
                  <a:cubicBezTo>
                    <a:pt x="2869" y="2"/>
                    <a:pt x="2855" y="0"/>
                    <a:pt x="28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5620389" y="2885919"/>
              <a:ext cx="435184" cy="1491039"/>
            </a:xfrm>
            <a:custGeom>
              <a:avLst/>
              <a:gdLst/>
              <a:ahLst/>
              <a:cxnLst/>
              <a:rect l="l" t="t" r="r" b="b"/>
              <a:pathLst>
                <a:path w="8397" h="28770" extrusionOk="0">
                  <a:moveTo>
                    <a:pt x="3635" y="1"/>
                  </a:moveTo>
                  <a:cubicBezTo>
                    <a:pt x="3304" y="1"/>
                    <a:pt x="2977" y="81"/>
                    <a:pt x="2682" y="264"/>
                  </a:cubicBezTo>
                  <a:cubicBezTo>
                    <a:pt x="2156" y="564"/>
                    <a:pt x="1880" y="1066"/>
                    <a:pt x="1604" y="1592"/>
                  </a:cubicBezTo>
                  <a:cubicBezTo>
                    <a:pt x="1454" y="1918"/>
                    <a:pt x="1304" y="2219"/>
                    <a:pt x="1153" y="2544"/>
                  </a:cubicBezTo>
                  <a:cubicBezTo>
                    <a:pt x="802" y="3221"/>
                    <a:pt x="477" y="3923"/>
                    <a:pt x="276" y="4650"/>
                  </a:cubicBezTo>
                  <a:cubicBezTo>
                    <a:pt x="51" y="5402"/>
                    <a:pt x="0" y="6204"/>
                    <a:pt x="201" y="6930"/>
                  </a:cubicBezTo>
                  <a:cubicBezTo>
                    <a:pt x="351" y="7407"/>
                    <a:pt x="627" y="7657"/>
                    <a:pt x="827" y="8058"/>
                  </a:cubicBezTo>
                  <a:cubicBezTo>
                    <a:pt x="1103" y="8584"/>
                    <a:pt x="1279" y="9161"/>
                    <a:pt x="1304" y="9737"/>
                  </a:cubicBezTo>
                  <a:cubicBezTo>
                    <a:pt x="1329" y="10138"/>
                    <a:pt x="1254" y="10564"/>
                    <a:pt x="1254" y="10965"/>
                  </a:cubicBezTo>
                  <a:cubicBezTo>
                    <a:pt x="1203" y="11918"/>
                    <a:pt x="1404" y="12845"/>
                    <a:pt x="1629" y="13747"/>
                  </a:cubicBezTo>
                  <a:cubicBezTo>
                    <a:pt x="1730" y="14098"/>
                    <a:pt x="1855" y="14449"/>
                    <a:pt x="1855" y="14825"/>
                  </a:cubicBezTo>
                  <a:cubicBezTo>
                    <a:pt x="1880" y="15126"/>
                    <a:pt x="1830" y="15427"/>
                    <a:pt x="1805" y="15752"/>
                  </a:cubicBezTo>
                  <a:cubicBezTo>
                    <a:pt x="1755" y="16554"/>
                    <a:pt x="1905" y="17382"/>
                    <a:pt x="1955" y="18209"/>
                  </a:cubicBezTo>
                  <a:cubicBezTo>
                    <a:pt x="2005" y="19036"/>
                    <a:pt x="1830" y="19712"/>
                    <a:pt x="1529" y="20489"/>
                  </a:cubicBezTo>
                  <a:cubicBezTo>
                    <a:pt x="1329" y="20991"/>
                    <a:pt x="1203" y="21517"/>
                    <a:pt x="1203" y="22043"/>
                  </a:cubicBezTo>
                  <a:cubicBezTo>
                    <a:pt x="1203" y="22845"/>
                    <a:pt x="1329" y="23697"/>
                    <a:pt x="1103" y="24474"/>
                  </a:cubicBezTo>
                  <a:cubicBezTo>
                    <a:pt x="1028" y="24725"/>
                    <a:pt x="928" y="24950"/>
                    <a:pt x="827" y="25176"/>
                  </a:cubicBezTo>
                  <a:cubicBezTo>
                    <a:pt x="426" y="26179"/>
                    <a:pt x="251" y="27256"/>
                    <a:pt x="101" y="28309"/>
                  </a:cubicBezTo>
                  <a:cubicBezTo>
                    <a:pt x="76" y="28359"/>
                    <a:pt x="126" y="28434"/>
                    <a:pt x="176" y="28434"/>
                  </a:cubicBezTo>
                  <a:cubicBezTo>
                    <a:pt x="552" y="28484"/>
                    <a:pt x="1830" y="28735"/>
                    <a:pt x="1930" y="28735"/>
                  </a:cubicBezTo>
                  <a:cubicBezTo>
                    <a:pt x="2128" y="28760"/>
                    <a:pt x="2322" y="28770"/>
                    <a:pt x="2513" y="28770"/>
                  </a:cubicBezTo>
                  <a:cubicBezTo>
                    <a:pt x="3155" y="28770"/>
                    <a:pt x="3769" y="28661"/>
                    <a:pt x="4389" y="28661"/>
                  </a:cubicBezTo>
                  <a:cubicBezTo>
                    <a:pt x="4686" y="28661"/>
                    <a:pt x="4984" y="28686"/>
                    <a:pt x="5289" y="28760"/>
                  </a:cubicBezTo>
                  <a:cubicBezTo>
                    <a:pt x="5339" y="28760"/>
                    <a:pt x="5389" y="28735"/>
                    <a:pt x="5414" y="28685"/>
                  </a:cubicBezTo>
                  <a:cubicBezTo>
                    <a:pt x="6291" y="26279"/>
                    <a:pt x="6968" y="23823"/>
                    <a:pt x="7419" y="21316"/>
                  </a:cubicBezTo>
                  <a:cubicBezTo>
                    <a:pt x="7569" y="20590"/>
                    <a:pt x="7469" y="19888"/>
                    <a:pt x="7494" y="19186"/>
                  </a:cubicBezTo>
                  <a:cubicBezTo>
                    <a:pt x="7494" y="18910"/>
                    <a:pt x="7594" y="18509"/>
                    <a:pt x="7670" y="18259"/>
                  </a:cubicBezTo>
                  <a:cubicBezTo>
                    <a:pt x="8071" y="16830"/>
                    <a:pt x="8396" y="15477"/>
                    <a:pt x="8146" y="13998"/>
                  </a:cubicBezTo>
                  <a:cubicBezTo>
                    <a:pt x="8071" y="13522"/>
                    <a:pt x="8021" y="13046"/>
                    <a:pt x="7970" y="12569"/>
                  </a:cubicBezTo>
                  <a:cubicBezTo>
                    <a:pt x="7845" y="11266"/>
                    <a:pt x="7795" y="9938"/>
                    <a:pt x="7720" y="8635"/>
                  </a:cubicBezTo>
                  <a:cubicBezTo>
                    <a:pt x="7670" y="7356"/>
                    <a:pt x="7494" y="6128"/>
                    <a:pt x="7294" y="4875"/>
                  </a:cubicBezTo>
                  <a:cubicBezTo>
                    <a:pt x="7244" y="4424"/>
                    <a:pt x="7294" y="4023"/>
                    <a:pt x="7143" y="3572"/>
                  </a:cubicBezTo>
                  <a:cubicBezTo>
                    <a:pt x="6943" y="2970"/>
                    <a:pt x="6717" y="2394"/>
                    <a:pt x="6391" y="1893"/>
                  </a:cubicBezTo>
                  <a:cubicBezTo>
                    <a:pt x="5940" y="1116"/>
                    <a:pt x="5264" y="439"/>
                    <a:pt x="4411" y="138"/>
                  </a:cubicBezTo>
                  <a:cubicBezTo>
                    <a:pt x="4158" y="50"/>
                    <a:pt x="3895" y="1"/>
                    <a:pt x="3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a:off x="5713882" y="2231415"/>
              <a:ext cx="478097" cy="829271"/>
            </a:xfrm>
            <a:custGeom>
              <a:avLst/>
              <a:gdLst/>
              <a:ahLst/>
              <a:cxnLst/>
              <a:rect l="l" t="t" r="r" b="b"/>
              <a:pathLst>
                <a:path w="9225" h="16001" extrusionOk="0">
                  <a:moveTo>
                    <a:pt x="5703" y="0"/>
                  </a:moveTo>
                  <a:cubicBezTo>
                    <a:pt x="5565" y="0"/>
                    <a:pt x="5427" y="19"/>
                    <a:pt x="5289" y="60"/>
                  </a:cubicBezTo>
                  <a:cubicBezTo>
                    <a:pt x="5114" y="111"/>
                    <a:pt x="4963" y="186"/>
                    <a:pt x="4838" y="286"/>
                  </a:cubicBezTo>
                  <a:cubicBezTo>
                    <a:pt x="3785" y="938"/>
                    <a:pt x="2883" y="1840"/>
                    <a:pt x="2357" y="2968"/>
                  </a:cubicBezTo>
                  <a:cubicBezTo>
                    <a:pt x="1931" y="3920"/>
                    <a:pt x="1705" y="4923"/>
                    <a:pt x="1530" y="5925"/>
                  </a:cubicBezTo>
                  <a:cubicBezTo>
                    <a:pt x="1405" y="6523"/>
                    <a:pt x="366" y="13620"/>
                    <a:pt x="8" y="13620"/>
                  </a:cubicBezTo>
                  <a:cubicBezTo>
                    <a:pt x="6" y="13620"/>
                    <a:pt x="3" y="13620"/>
                    <a:pt x="1" y="13619"/>
                  </a:cubicBezTo>
                  <a:lnTo>
                    <a:pt x="1" y="13619"/>
                  </a:lnTo>
                  <a:cubicBezTo>
                    <a:pt x="402" y="13745"/>
                    <a:pt x="828" y="13845"/>
                    <a:pt x="1254" y="13995"/>
                  </a:cubicBezTo>
                  <a:cubicBezTo>
                    <a:pt x="1831" y="14221"/>
                    <a:pt x="2432" y="14447"/>
                    <a:pt x="3008" y="14697"/>
                  </a:cubicBezTo>
                  <a:cubicBezTo>
                    <a:pt x="4161" y="15173"/>
                    <a:pt x="5289" y="15700"/>
                    <a:pt x="6517" y="16000"/>
                  </a:cubicBezTo>
                  <a:cubicBezTo>
                    <a:pt x="6668" y="15875"/>
                    <a:pt x="6793" y="15750"/>
                    <a:pt x="6918" y="15524"/>
                  </a:cubicBezTo>
                  <a:cubicBezTo>
                    <a:pt x="7194" y="14898"/>
                    <a:pt x="7420" y="14171"/>
                    <a:pt x="7520" y="13494"/>
                  </a:cubicBezTo>
                  <a:cubicBezTo>
                    <a:pt x="7896" y="11013"/>
                    <a:pt x="8096" y="8331"/>
                    <a:pt x="8723" y="5900"/>
                  </a:cubicBezTo>
                  <a:cubicBezTo>
                    <a:pt x="9024" y="4797"/>
                    <a:pt x="9224" y="3544"/>
                    <a:pt x="8898" y="2416"/>
                  </a:cubicBezTo>
                  <a:cubicBezTo>
                    <a:pt x="8723" y="1865"/>
                    <a:pt x="8372" y="1364"/>
                    <a:pt x="7946" y="963"/>
                  </a:cubicBezTo>
                  <a:cubicBezTo>
                    <a:pt x="7394" y="487"/>
                    <a:pt x="6718" y="186"/>
                    <a:pt x="6041" y="35"/>
                  </a:cubicBezTo>
                  <a:cubicBezTo>
                    <a:pt x="5928" y="13"/>
                    <a:pt x="5816" y="0"/>
                    <a:pt x="570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5838574" y="2420422"/>
              <a:ext cx="622277" cy="841605"/>
            </a:xfrm>
            <a:custGeom>
              <a:avLst/>
              <a:gdLst/>
              <a:ahLst/>
              <a:cxnLst/>
              <a:rect l="l" t="t" r="r" b="b"/>
              <a:pathLst>
                <a:path w="12007" h="16239" extrusionOk="0">
                  <a:moveTo>
                    <a:pt x="1913" y="0"/>
                  </a:moveTo>
                  <a:cubicBezTo>
                    <a:pt x="1827" y="0"/>
                    <a:pt x="1741" y="8"/>
                    <a:pt x="1655" y="23"/>
                  </a:cubicBezTo>
                  <a:cubicBezTo>
                    <a:pt x="928" y="148"/>
                    <a:pt x="402" y="774"/>
                    <a:pt x="201" y="1476"/>
                  </a:cubicBezTo>
                  <a:cubicBezTo>
                    <a:pt x="1" y="2178"/>
                    <a:pt x="51" y="2905"/>
                    <a:pt x="126" y="3632"/>
                  </a:cubicBezTo>
                  <a:cubicBezTo>
                    <a:pt x="227" y="4308"/>
                    <a:pt x="327" y="5010"/>
                    <a:pt x="653" y="5637"/>
                  </a:cubicBezTo>
                  <a:cubicBezTo>
                    <a:pt x="953" y="6238"/>
                    <a:pt x="1404" y="6739"/>
                    <a:pt x="1755" y="7316"/>
                  </a:cubicBezTo>
                  <a:cubicBezTo>
                    <a:pt x="2056" y="7867"/>
                    <a:pt x="2232" y="8469"/>
                    <a:pt x="2507" y="9045"/>
                  </a:cubicBezTo>
                  <a:cubicBezTo>
                    <a:pt x="2983" y="10048"/>
                    <a:pt x="3811" y="10524"/>
                    <a:pt x="4738" y="10950"/>
                  </a:cubicBezTo>
                  <a:cubicBezTo>
                    <a:pt x="5039" y="11075"/>
                    <a:pt x="5364" y="11226"/>
                    <a:pt x="5690" y="11376"/>
                  </a:cubicBezTo>
                  <a:cubicBezTo>
                    <a:pt x="7144" y="12053"/>
                    <a:pt x="8547" y="12880"/>
                    <a:pt x="9826" y="13882"/>
                  </a:cubicBezTo>
                  <a:cubicBezTo>
                    <a:pt x="9450" y="14233"/>
                    <a:pt x="9099" y="14684"/>
                    <a:pt x="9074" y="15186"/>
                  </a:cubicBezTo>
                  <a:cubicBezTo>
                    <a:pt x="9049" y="15700"/>
                    <a:pt x="9432" y="16239"/>
                    <a:pt x="9918" y="16239"/>
                  </a:cubicBezTo>
                  <a:cubicBezTo>
                    <a:pt x="9929" y="16239"/>
                    <a:pt x="9940" y="16239"/>
                    <a:pt x="9951" y="16238"/>
                  </a:cubicBezTo>
                  <a:cubicBezTo>
                    <a:pt x="10252" y="15912"/>
                    <a:pt x="10302" y="15436"/>
                    <a:pt x="10502" y="15035"/>
                  </a:cubicBezTo>
                  <a:cubicBezTo>
                    <a:pt x="10778" y="14534"/>
                    <a:pt x="11630" y="14534"/>
                    <a:pt x="11806" y="14158"/>
                  </a:cubicBezTo>
                  <a:cubicBezTo>
                    <a:pt x="12006" y="13757"/>
                    <a:pt x="11555" y="13206"/>
                    <a:pt x="11329" y="12930"/>
                  </a:cubicBezTo>
                  <a:cubicBezTo>
                    <a:pt x="10703" y="12103"/>
                    <a:pt x="9700" y="11627"/>
                    <a:pt x="9049" y="10825"/>
                  </a:cubicBezTo>
                  <a:cubicBezTo>
                    <a:pt x="8823" y="10549"/>
                    <a:pt x="8673" y="10198"/>
                    <a:pt x="8472" y="9897"/>
                  </a:cubicBezTo>
                  <a:cubicBezTo>
                    <a:pt x="8121" y="9396"/>
                    <a:pt x="7695" y="8970"/>
                    <a:pt x="7194" y="8669"/>
                  </a:cubicBezTo>
                  <a:cubicBezTo>
                    <a:pt x="6217" y="8043"/>
                    <a:pt x="5866" y="7165"/>
                    <a:pt x="5389" y="6138"/>
                  </a:cubicBezTo>
                  <a:cubicBezTo>
                    <a:pt x="5239" y="5837"/>
                    <a:pt x="5089" y="5511"/>
                    <a:pt x="4988" y="5160"/>
                  </a:cubicBezTo>
                  <a:cubicBezTo>
                    <a:pt x="4888" y="4734"/>
                    <a:pt x="4888" y="4283"/>
                    <a:pt x="4838" y="3832"/>
                  </a:cubicBezTo>
                  <a:cubicBezTo>
                    <a:pt x="4738" y="3206"/>
                    <a:pt x="4487" y="2604"/>
                    <a:pt x="4212" y="2028"/>
                  </a:cubicBezTo>
                  <a:cubicBezTo>
                    <a:pt x="3961" y="1501"/>
                    <a:pt x="3660" y="975"/>
                    <a:pt x="3234" y="574"/>
                  </a:cubicBezTo>
                  <a:cubicBezTo>
                    <a:pt x="2872" y="233"/>
                    <a:pt x="2400" y="0"/>
                    <a:pt x="191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6026960" y="2233643"/>
              <a:ext cx="288413" cy="336041"/>
            </a:xfrm>
            <a:custGeom>
              <a:avLst/>
              <a:gdLst/>
              <a:ahLst/>
              <a:cxnLst/>
              <a:rect l="l" t="t" r="r" b="b"/>
              <a:pathLst>
                <a:path w="5565" h="6484" extrusionOk="0">
                  <a:moveTo>
                    <a:pt x="1772" y="1"/>
                  </a:moveTo>
                  <a:cubicBezTo>
                    <a:pt x="1596" y="1"/>
                    <a:pt x="1421" y="29"/>
                    <a:pt x="1253" y="93"/>
                  </a:cubicBezTo>
                  <a:cubicBezTo>
                    <a:pt x="1028" y="168"/>
                    <a:pt x="827" y="343"/>
                    <a:pt x="677" y="544"/>
                  </a:cubicBezTo>
                  <a:cubicBezTo>
                    <a:pt x="526" y="719"/>
                    <a:pt x="401" y="970"/>
                    <a:pt x="351" y="1195"/>
                  </a:cubicBezTo>
                  <a:cubicBezTo>
                    <a:pt x="0" y="2449"/>
                    <a:pt x="476" y="3977"/>
                    <a:pt x="1003" y="5105"/>
                  </a:cubicBezTo>
                  <a:cubicBezTo>
                    <a:pt x="1203" y="5506"/>
                    <a:pt x="1278" y="6208"/>
                    <a:pt x="1729" y="6434"/>
                  </a:cubicBezTo>
                  <a:cubicBezTo>
                    <a:pt x="1805" y="6469"/>
                    <a:pt x="1875" y="6483"/>
                    <a:pt x="1942" y="6483"/>
                  </a:cubicBezTo>
                  <a:cubicBezTo>
                    <a:pt x="2161" y="6483"/>
                    <a:pt x="2339" y="6323"/>
                    <a:pt x="2531" y="6208"/>
                  </a:cubicBezTo>
                  <a:cubicBezTo>
                    <a:pt x="2857" y="6058"/>
                    <a:pt x="3183" y="5932"/>
                    <a:pt x="3509" y="5757"/>
                  </a:cubicBezTo>
                  <a:cubicBezTo>
                    <a:pt x="4186" y="5406"/>
                    <a:pt x="4887" y="5005"/>
                    <a:pt x="5564" y="4604"/>
                  </a:cubicBezTo>
                  <a:cubicBezTo>
                    <a:pt x="5188" y="2900"/>
                    <a:pt x="4386" y="1170"/>
                    <a:pt x="2857" y="318"/>
                  </a:cubicBezTo>
                  <a:cubicBezTo>
                    <a:pt x="2533" y="130"/>
                    <a:pt x="2150" y="1"/>
                    <a:pt x="17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5919111" y="1982031"/>
              <a:ext cx="250735" cy="359207"/>
            </a:xfrm>
            <a:custGeom>
              <a:avLst/>
              <a:gdLst/>
              <a:ahLst/>
              <a:cxnLst/>
              <a:rect l="l" t="t" r="r" b="b"/>
              <a:pathLst>
                <a:path w="4838" h="6931" extrusionOk="0">
                  <a:moveTo>
                    <a:pt x="3339" y="0"/>
                  </a:moveTo>
                  <a:cubicBezTo>
                    <a:pt x="2575" y="0"/>
                    <a:pt x="1711" y="469"/>
                    <a:pt x="1429" y="1163"/>
                  </a:cubicBezTo>
                  <a:cubicBezTo>
                    <a:pt x="1229" y="1690"/>
                    <a:pt x="1229" y="2241"/>
                    <a:pt x="1179" y="2792"/>
                  </a:cubicBezTo>
                  <a:cubicBezTo>
                    <a:pt x="1129" y="3294"/>
                    <a:pt x="1028" y="3770"/>
                    <a:pt x="903" y="4196"/>
                  </a:cubicBezTo>
                  <a:cubicBezTo>
                    <a:pt x="728" y="4772"/>
                    <a:pt x="502" y="5299"/>
                    <a:pt x="277" y="5900"/>
                  </a:cubicBezTo>
                  <a:cubicBezTo>
                    <a:pt x="1" y="6702"/>
                    <a:pt x="978" y="6928"/>
                    <a:pt x="1605" y="6928"/>
                  </a:cubicBezTo>
                  <a:cubicBezTo>
                    <a:pt x="1647" y="6930"/>
                    <a:pt x="1688" y="6931"/>
                    <a:pt x="1730" y="6931"/>
                  </a:cubicBezTo>
                  <a:cubicBezTo>
                    <a:pt x="2161" y="6931"/>
                    <a:pt x="2574" y="6819"/>
                    <a:pt x="3008" y="6727"/>
                  </a:cubicBezTo>
                  <a:cubicBezTo>
                    <a:pt x="3084" y="6727"/>
                    <a:pt x="3184" y="6702"/>
                    <a:pt x="3259" y="6627"/>
                  </a:cubicBezTo>
                  <a:cubicBezTo>
                    <a:pt x="3284" y="6552"/>
                    <a:pt x="3309" y="6477"/>
                    <a:pt x="3309" y="6401"/>
                  </a:cubicBezTo>
                  <a:cubicBezTo>
                    <a:pt x="3359" y="5725"/>
                    <a:pt x="3409" y="4772"/>
                    <a:pt x="3785" y="4171"/>
                  </a:cubicBezTo>
                  <a:cubicBezTo>
                    <a:pt x="4011" y="3845"/>
                    <a:pt x="4337" y="3544"/>
                    <a:pt x="4387" y="3118"/>
                  </a:cubicBezTo>
                  <a:cubicBezTo>
                    <a:pt x="4487" y="2266"/>
                    <a:pt x="4838" y="311"/>
                    <a:pt x="3685" y="35"/>
                  </a:cubicBezTo>
                  <a:cubicBezTo>
                    <a:pt x="3574" y="12"/>
                    <a:pt x="3457" y="0"/>
                    <a:pt x="3339"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5955493" y="1910926"/>
              <a:ext cx="223474" cy="222127"/>
            </a:xfrm>
            <a:custGeom>
              <a:avLst/>
              <a:gdLst/>
              <a:ahLst/>
              <a:cxnLst/>
              <a:rect l="l" t="t" r="r" b="b"/>
              <a:pathLst>
                <a:path w="4312" h="4286" extrusionOk="0">
                  <a:moveTo>
                    <a:pt x="3254" y="0"/>
                  </a:moveTo>
                  <a:cubicBezTo>
                    <a:pt x="2939" y="0"/>
                    <a:pt x="2632" y="102"/>
                    <a:pt x="2407" y="305"/>
                  </a:cubicBezTo>
                  <a:cubicBezTo>
                    <a:pt x="2281" y="405"/>
                    <a:pt x="2181" y="530"/>
                    <a:pt x="2056" y="605"/>
                  </a:cubicBezTo>
                  <a:cubicBezTo>
                    <a:pt x="1981" y="630"/>
                    <a:pt x="1905" y="630"/>
                    <a:pt x="1830" y="655"/>
                  </a:cubicBezTo>
                  <a:cubicBezTo>
                    <a:pt x="1154" y="756"/>
                    <a:pt x="552" y="1182"/>
                    <a:pt x="176" y="1758"/>
                  </a:cubicBezTo>
                  <a:cubicBezTo>
                    <a:pt x="101" y="1884"/>
                    <a:pt x="26" y="2034"/>
                    <a:pt x="26" y="2184"/>
                  </a:cubicBezTo>
                  <a:cubicBezTo>
                    <a:pt x="1" y="2285"/>
                    <a:pt x="26" y="2410"/>
                    <a:pt x="26" y="2535"/>
                  </a:cubicBezTo>
                  <a:cubicBezTo>
                    <a:pt x="76" y="2811"/>
                    <a:pt x="126" y="3087"/>
                    <a:pt x="201" y="3362"/>
                  </a:cubicBezTo>
                  <a:cubicBezTo>
                    <a:pt x="226" y="3488"/>
                    <a:pt x="276" y="3613"/>
                    <a:pt x="276" y="3738"/>
                  </a:cubicBezTo>
                  <a:cubicBezTo>
                    <a:pt x="276" y="3838"/>
                    <a:pt x="251" y="3939"/>
                    <a:pt x="301" y="4039"/>
                  </a:cubicBezTo>
                  <a:cubicBezTo>
                    <a:pt x="354" y="4216"/>
                    <a:pt x="453" y="4285"/>
                    <a:pt x="565" y="4285"/>
                  </a:cubicBezTo>
                  <a:cubicBezTo>
                    <a:pt x="721" y="4285"/>
                    <a:pt x="901" y="4150"/>
                    <a:pt x="1003" y="3989"/>
                  </a:cubicBezTo>
                  <a:cubicBezTo>
                    <a:pt x="1128" y="3763"/>
                    <a:pt x="1229" y="3513"/>
                    <a:pt x="1304" y="3262"/>
                  </a:cubicBezTo>
                  <a:cubicBezTo>
                    <a:pt x="1429" y="2961"/>
                    <a:pt x="1580" y="2635"/>
                    <a:pt x="1855" y="2435"/>
                  </a:cubicBezTo>
                  <a:cubicBezTo>
                    <a:pt x="2106" y="2260"/>
                    <a:pt x="2432" y="2184"/>
                    <a:pt x="2758" y="2134"/>
                  </a:cubicBezTo>
                  <a:cubicBezTo>
                    <a:pt x="3108" y="2084"/>
                    <a:pt x="3585" y="2034"/>
                    <a:pt x="3810" y="1783"/>
                  </a:cubicBezTo>
                  <a:cubicBezTo>
                    <a:pt x="4086" y="1483"/>
                    <a:pt x="4311" y="1107"/>
                    <a:pt x="4261" y="706"/>
                  </a:cubicBezTo>
                  <a:cubicBezTo>
                    <a:pt x="4261" y="605"/>
                    <a:pt x="4236" y="505"/>
                    <a:pt x="4186" y="405"/>
                  </a:cubicBezTo>
                  <a:cubicBezTo>
                    <a:pt x="4136" y="330"/>
                    <a:pt x="4036" y="254"/>
                    <a:pt x="3961" y="179"/>
                  </a:cubicBezTo>
                  <a:cubicBezTo>
                    <a:pt x="3785" y="79"/>
                    <a:pt x="3560" y="4"/>
                    <a:pt x="3359" y="4"/>
                  </a:cubicBezTo>
                  <a:cubicBezTo>
                    <a:pt x="3324" y="1"/>
                    <a:pt x="3289" y="0"/>
                    <a:pt x="325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6013952" y="2883949"/>
              <a:ext cx="33842" cy="31614"/>
            </a:xfrm>
            <a:custGeom>
              <a:avLst/>
              <a:gdLst/>
              <a:ahLst/>
              <a:cxnLst/>
              <a:rect l="l" t="t" r="r" b="b"/>
              <a:pathLst>
                <a:path w="653" h="610" extrusionOk="0">
                  <a:moveTo>
                    <a:pt x="26" y="1"/>
                  </a:moveTo>
                  <a:cubicBezTo>
                    <a:pt x="0" y="101"/>
                    <a:pt x="0" y="201"/>
                    <a:pt x="26" y="277"/>
                  </a:cubicBezTo>
                  <a:cubicBezTo>
                    <a:pt x="51" y="427"/>
                    <a:pt x="176" y="527"/>
                    <a:pt x="326" y="577"/>
                  </a:cubicBezTo>
                  <a:cubicBezTo>
                    <a:pt x="351" y="602"/>
                    <a:pt x="376" y="602"/>
                    <a:pt x="401" y="602"/>
                  </a:cubicBezTo>
                  <a:cubicBezTo>
                    <a:pt x="420" y="607"/>
                    <a:pt x="437" y="609"/>
                    <a:pt x="454" y="609"/>
                  </a:cubicBezTo>
                  <a:cubicBezTo>
                    <a:pt x="529" y="609"/>
                    <a:pt x="591" y="568"/>
                    <a:pt x="652" y="527"/>
                  </a:cubicBezTo>
                  <a:lnTo>
                    <a:pt x="26"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5810018" y="2382434"/>
              <a:ext cx="275404" cy="310646"/>
            </a:xfrm>
            <a:custGeom>
              <a:avLst/>
              <a:gdLst/>
              <a:ahLst/>
              <a:cxnLst/>
              <a:rect l="l" t="t" r="r" b="b"/>
              <a:pathLst>
                <a:path w="5314" h="5994" extrusionOk="0">
                  <a:moveTo>
                    <a:pt x="2594" y="1"/>
                  </a:moveTo>
                  <a:cubicBezTo>
                    <a:pt x="2492" y="1"/>
                    <a:pt x="2388" y="10"/>
                    <a:pt x="2281" y="29"/>
                  </a:cubicBezTo>
                  <a:cubicBezTo>
                    <a:pt x="1730" y="129"/>
                    <a:pt x="1279" y="505"/>
                    <a:pt x="878" y="906"/>
                  </a:cubicBezTo>
                  <a:cubicBezTo>
                    <a:pt x="427" y="1357"/>
                    <a:pt x="176" y="1808"/>
                    <a:pt x="51" y="2360"/>
                  </a:cubicBezTo>
                  <a:cubicBezTo>
                    <a:pt x="26" y="2585"/>
                    <a:pt x="1" y="2836"/>
                    <a:pt x="26" y="3086"/>
                  </a:cubicBezTo>
                  <a:cubicBezTo>
                    <a:pt x="51" y="4064"/>
                    <a:pt x="301" y="5041"/>
                    <a:pt x="527" y="5994"/>
                  </a:cubicBezTo>
                  <a:cubicBezTo>
                    <a:pt x="1053" y="5467"/>
                    <a:pt x="1805" y="5242"/>
                    <a:pt x="2507" y="5016"/>
                  </a:cubicBezTo>
                  <a:cubicBezTo>
                    <a:pt x="3284" y="4791"/>
                    <a:pt x="4036" y="4565"/>
                    <a:pt x="4788" y="4314"/>
                  </a:cubicBezTo>
                  <a:cubicBezTo>
                    <a:pt x="4988" y="4264"/>
                    <a:pt x="5239" y="4164"/>
                    <a:pt x="5289" y="3939"/>
                  </a:cubicBezTo>
                  <a:cubicBezTo>
                    <a:pt x="5314" y="3863"/>
                    <a:pt x="5314" y="3788"/>
                    <a:pt x="5314" y="3713"/>
                  </a:cubicBezTo>
                  <a:cubicBezTo>
                    <a:pt x="5172" y="2368"/>
                    <a:pt x="4231" y="1"/>
                    <a:pt x="25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6067228" y="2163109"/>
              <a:ext cx="69706" cy="97433"/>
            </a:xfrm>
            <a:custGeom>
              <a:avLst/>
              <a:gdLst/>
              <a:ahLst/>
              <a:cxnLst/>
              <a:rect l="l" t="t" r="r" b="b"/>
              <a:pathLst>
                <a:path w="1345" h="1880" extrusionOk="0">
                  <a:moveTo>
                    <a:pt x="1278" y="0"/>
                  </a:moveTo>
                  <a:cubicBezTo>
                    <a:pt x="1257" y="0"/>
                    <a:pt x="1225" y="15"/>
                    <a:pt x="1178" y="50"/>
                  </a:cubicBezTo>
                  <a:cubicBezTo>
                    <a:pt x="1078" y="150"/>
                    <a:pt x="952" y="175"/>
                    <a:pt x="802" y="201"/>
                  </a:cubicBezTo>
                  <a:cubicBezTo>
                    <a:pt x="744" y="212"/>
                    <a:pt x="684" y="217"/>
                    <a:pt x="624" y="217"/>
                  </a:cubicBezTo>
                  <a:cubicBezTo>
                    <a:pt x="423" y="217"/>
                    <a:pt x="212" y="164"/>
                    <a:pt x="0" y="125"/>
                  </a:cubicBezTo>
                  <a:lnTo>
                    <a:pt x="0" y="125"/>
                  </a:lnTo>
                  <a:cubicBezTo>
                    <a:pt x="0" y="125"/>
                    <a:pt x="0" y="125"/>
                    <a:pt x="25" y="150"/>
                  </a:cubicBezTo>
                  <a:cubicBezTo>
                    <a:pt x="50" y="201"/>
                    <a:pt x="100" y="276"/>
                    <a:pt x="100" y="301"/>
                  </a:cubicBezTo>
                  <a:cubicBezTo>
                    <a:pt x="150" y="401"/>
                    <a:pt x="201" y="501"/>
                    <a:pt x="226" y="602"/>
                  </a:cubicBezTo>
                  <a:cubicBezTo>
                    <a:pt x="369" y="1008"/>
                    <a:pt x="535" y="1415"/>
                    <a:pt x="529" y="1821"/>
                  </a:cubicBezTo>
                  <a:lnTo>
                    <a:pt x="529" y="1821"/>
                  </a:lnTo>
                  <a:cubicBezTo>
                    <a:pt x="549" y="1546"/>
                    <a:pt x="708" y="1310"/>
                    <a:pt x="802" y="1053"/>
                  </a:cubicBezTo>
                  <a:cubicBezTo>
                    <a:pt x="902" y="752"/>
                    <a:pt x="1078" y="501"/>
                    <a:pt x="1253" y="251"/>
                  </a:cubicBezTo>
                  <a:cubicBezTo>
                    <a:pt x="1292" y="155"/>
                    <a:pt x="1345" y="0"/>
                    <a:pt x="1278" y="0"/>
                  </a:cubicBezTo>
                  <a:close/>
                  <a:moveTo>
                    <a:pt x="529" y="1821"/>
                  </a:moveTo>
                  <a:cubicBezTo>
                    <a:pt x="527" y="1840"/>
                    <a:pt x="526" y="1860"/>
                    <a:pt x="526" y="1880"/>
                  </a:cubicBezTo>
                  <a:cubicBezTo>
                    <a:pt x="527" y="1860"/>
                    <a:pt x="528" y="1841"/>
                    <a:pt x="529" y="18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6091897" y="2108536"/>
              <a:ext cx="39025" cy="20057"/>
            </a:xfrm>
            <a:custGeom>
              <a:avLst/>
              <a:gdLst/>
              <a:ahLst/>
              <a:cxnLst/>
              <a:rect l="l" t="t" r="r" b="b"/>
              <a:pathLst>
                <a:path w="753" h="387" extrusionOk="0">
                  <a:moveTo>
                    <a:pt x="0" y="0"/>
                  </a:moveTo>
                  <a:cubicBezTo>
                    <a:pt x="0" y="51"/>
                    <a:pt x="25" y="101"/>
                    <a:pt x="50" y="151"/>
                  </a:cubicBezTo>
                  <a:cubicBezTo>
                    <a:pt x="100" y="226"/>
                    <a:pt x="151" y="301"/>
                    <a:pt x="226" y="326"/>
                  </a:cubicBezTo>
                  <a:cubicBezTo>
                    <a:pt x="299" y="363"/>
                    <a:pt x="373" y="386"/>
                    <a:pt x="436" y="386"/>
                  </a:cubicBezTo>
                  <a:cubicBezTo>
                    <a:pt x="459" y="386"/>
                    <a:pt x="481" y="383"/>
                    <a:pt x="501" y="376"/>
                  </a:cubicBezTo>
                  <a:cubicBezTo>
                    <a:pt x="627" y="326"/>
                    <a:pt x="702" y="226"/>
                    <a:pt x="752" y="101"/>
                  </a:cubicBezTo>
                  <a:cubicBezTo>
                    <a:pt x="752" y="76"/>
                    <a:pt x="752" y="51"/>
                    <a:pt x="727" y="51"/>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05187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4" name="TextBox 3">
            <a:extLst>
              <a:ext uri="{FF2B5EF4-FFF2-40B4-BE49-F238E27FC236}">
                <a16:creationId xmlns:a16="http://schemas.microsoft.com/office/drawing/2014/main" id="{03DCAC61-1E60-1433-E574-6EE3C8313EB2}"/>
              </a:ext>
            </a:extLst>
          </p:cNvPr>
          <p:cNvSpPr txBox="1"/>
          <p:nvPr/>
        </p:nvSpPr>
        <p:spPr>
          <a:xfrm>
            <a:off x="250031" y="350044"/>
            <a:ext cx="8665369" cy="1477328"/>
          </a:xfrm>
          <a:prstGeom prst="rect">
            <a:avLst/>
          </a:prstGeom>
          <a:noFill/>
        </p:spPr>
        <p:txBody>
          <a:bodyPr wrap="square">
            <a:spAutoFit/>
          </a:bodyPr>
          <a:lstStyle/>
          <a:p>
            <a:pPr marL="457200" indent="-457200" algn="just">
              <a:buAutoNum type="arabicPeriod"/>
            </a:pPr>
            <a:r>
              <a:rPr lang="en-US" sz="1800" b="0" i="0" dirty="0">
                <a:effectLst/>
                <a:latin typeface="Söhne"/>
                <a:hlinkClick r:id="rId3"/>
              </a:rPr>
              <a:t>https://stackoverflow.com/</a:t>
            </a:r>
            <a:endParaRPr lang="en-US" sz="1800" b="0" i="0" dirty="0">
              <a:effectLst/>
              <a:latin typeface="Söhne"/>
            </a:endParaRPr>
          </a:p>
          <a:p>
            <a:pPr marL="342900" indent="-342900" algn="just">
              <a:buAutoNum type="arabicPeriod"/>
            </a:pPr>
            <a:endParaRPr lang="en-US" sz="1800" dirty="0">
              <a:latin typeface="Söhne"/>
            </a:endParaRPr>
          </a:p>
          <a:p>
            <a:pPr marL="457200" indent="-457200" algn="just">
              <a:buAutoNum type="arabicPeriod" startAt="2"/>
            </a:pPr>
            <a:r>
              <a:rPr lang="en-US" sz="1800" b="0" i="0" dirty="0">
                <a:effectLst/>
                <a:latin typeface="Söhne"/>
                <a:hlinkClick r:id="rId4"/>
              </a:rPr>
              <a:t>https://djangopackages.org/</a:t>
            </a:r>
            <a:endParaRPr lang="en-US" sz="1800" b="0" i="0" dirty="0">
              <a:effectLst/>
              <a:latin typeface="Söhne"/>
            </a:endParaRPr>
          </a:p>
          <a:p>
            <a:pPr marL="342900" indent="-342900" algn="just">
              <a:buAutoNum type="arabicPeriod" startAt="2"/>
            </a:pPr>
            <a:endParaRPr lang="en-US" sz="1800" u="sng" dirty="0">
              <a:latin typeface="Söhne"/>
            </a:endParaRPr>
          </a:p>
          <a:p>
            <a:pPr marL="342900" indent="-342900" algn="just">
              <a:buAutoNum type="arabicPeriod" startAt="2"/>
            </a:pPr>
            <a:r>
              <a:rPr lang="en-US" sz="1800" dirty="0">
                <a:latin typeface="Söhne"/>
              </a:rPr>
              <a:t>https://techvidvan.com/tutorials/online-job-portal-python-django/</a:t>
            </a:r>
          </a:p>
        </p:txBody>
      </p:sp>
    </p:spTree>
    <p:extLst>
      <p:ext uri="{BB962C8B-B14F-4D97-AF65-F5344CB8AC3E}">
        <p14:creationId xmlns:p14="http://schemas.microsoft.com/office/powerpoint/2010/main" val="2068212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sp>
        <p:nvSpPr>
          <p:cNvPr id="1301" name="Google Shape;1301;p46"/>
          <p:cNvSpPr txBox="1">
            <a:spLocks noGrp="1"/>
          </p:cNvSpPr>
          <p:nvPr>
            <p:ph type="title"/>
          </p:nvPr>
        </p:nvSpPr>
        <p:spPr>
          <a:xfrm>
            <a:off x="713257" y="641050"/>
            <a:ext cx="3828000" cy="105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r>
              <a:rPr lang="en" dirty="0">
                <a:solidFill>
                  <a:schemeClr val="bg2">
                    <a:lumMod val="75000"/>
                  </a:schemeClr>
                </a:solidFill>
              </a:rPr>
              <a:t>!</a:t>
            </a:r>
            <a:endParaRPr dirty="0">
              <a:solidFill>
                <a:schemeClr val="bg2">
                  <a:lumMod val="75000"/>
                </a:schemeClr>
              </a:solidFill>
            </a:endParaRPr>
          </a:p>
        </p:txBody>
      </p:sp>
      <p:sp>
        <p:nvSpPr>
          <p:cNvPr id="1303" name="Google Shape;1303;p46"/>
          <p:cNvSpPr txBox="1"/>
          <p:nvPr/>
        </p:nvSpPr>
        <p:spPr>
          <a:xfrm>
            <a:off x="713275" y="3381088"/>
            <a:ext cx="3605700" cy="26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DM Sans"/>
                <a:ea typeface="DM Sans"/>
                <a:cs typeface="DM Sans"/>
                <a:sym typeface="DM Sans"/>
              </a:rPr>
              <a:t>Please keep this slide for attribution</a:t>
            </a:r>
            <a:endParaRPr sz="1200" dirty="0">
              <a:solidFill>
                <a:schemeClr val="dk1"/>
              </a:solidFill>
              <a:latin typeface="DM Sans"/>
              <a:ea typeface="DM Sans"/>
              <a:cs typeface="DM Sans"/>
              <a:sym typeface="DM Sans"/>
            </a:endParaRPr>
          </a:p>
        </p:txBody>
      </p:sp>
      <p:grpSp>
        <p:nvGrpSpPr>
          <p:cNvPr id="1304" name="Google Shape;1304;p46"/>
          <p:cNvGrpSpPr/>
          <p:nvPr/>
        </p:nvGrpSpPr>
        <p:grpSpPr>
          <a:xfrm>
            <a:off x="814110" y="2853856"/>
            <a:ext cx="326930" cy="326909"/>
            <a:chOff x="3368074" y="3882537"/>
            <a:chExt cx="215298" cy="215298"/>
          </a:xfrm>
        </p:grpSpPr>
        <p:sp>
          <p:nvSpPr>
            <p:cNvPr id="1305" name="Google Shape;1305;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8" name="Google Shape;1308;p46"/>
          <p:cNvGrpSpPr/>
          <p:nvPr/>
        </p:nvGrpSpPr>
        <p:grpSpPr>
          <a:xfrm>
            <a:off x="1391937" y="2876015"/>
            <a:ext cx="316007" cy="282589"/>
            <a:chOff x="3824739" y="3890112"/>
            <a:chExt cx="208105" cy="186110"/>
          </a:xfrm>
        </p:grpSpPr>
        <p:sp>
          <p:nvSpPr>
            <p:cNvPr id="1309" name="Google Shape;1309;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46"/>
          <p:cNvSpPr/>
          <p:nvPr/>
        </p:nvSpPr>
        <p:spPr>
          <a:xfrm>
            <a:off x="1958773" y="2876142"/>
            <a:ext cx="345287" cy="282020"/>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3" name="Google Shape;1313;p46"/>
          <p:cNvGrpSpPr/>
          <p:nvPr/>
        </p:nvGrpSpPr>
        <p:grpSpPr>
          <a:xfrm>
            <a:off x="7052951" y="2567227"/>
            <a:ext cx="1392444" cy="2028179"/>
            <a:chOff x="7131400" y="-826044"/>
            <a:chExt cx="3728096" cy="5430198"/>
          </a:xfrm>
        </p:grpSpPr>
        <p:sp>
          <p:nvSpPr>
            <p:cNvPr id="1314" name="Google Shape;1314;p46"/>
            <p:cNvSpPr/>
            <p:nvPr/>
          </p:nvSpPr>
          <p:spPr>
            <a:xfrm>
              <a:off x="7181621" y="-504031"/>
              <a:ext cx="3604711" cy="5055957"/>
            </a:xfrm>
            <a:custGeom>
              <a:avLst/>
              <a:gdLst/>
              <a:ahLst/>
              <a:cxnLst/>
              <a:rect l="l" t="t" r="r" b="b"/>
              <a:pathLst>
                <a:path w="43209" h="60603" extrusionOk="0">
                  <a:moveTo>
                    <a:pt x="3308" y="0"/>
                  </a:moveTo>
                  <a:cubicBezTo>
                    <a:pt x="1479" y="0"/>
                    <a:pt x="0" y="1479"/>
                    <a:pt x="0" y="3309"/>
                  </a:cubicBezTo>
                  <a:lnTo>
                    <a:pt x="0" y="57294"/>
                  </a:lnTo>
                  <a:cubicBezTo>
                    <a:pt x="0" y="59124"/>
                    <a:pt x="1479" y="60602"/>
                    <a:pt x="3308" y="60602"/>
                  </a:cubicBezTo>
                  <a:lnTo>
                    <a:pt x="39900" y="60602"/>
                  </a:lnTo>
                  <a:cubicBezTo>
                    <a:pt x="41730" y="60602"/>
                    <a:pt x="43208" y="59124"/>
                    <a:pt x="43208" y="57294"/>
                  </a:cubicBezTo>
                  <a:lnTo>
                    <a:pt x="43208" y="3309"/>
                  </a:lnTo>
                  <a:cubicBezTo>
                    <a:pt x="43208" y="1479"/>
                    <a:pt x="41730" y="0"/>
                    <a:pt x="399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6"/>
            <p:cNvSpPr/>
            <p:nvPr/>
          </p:nvSpPr>
          <p:spPr>
            <a:xfrm>
              <a:off x="7639450" y="539257"/>
              <a:ext cx="1963407" cy="21024"/>
            </a:xfrm>
            <a:custGeom>
              <a:avLst/>
              <a:gdLst/>
              <a:ahLst/>
              <a:cxnLst/>
              <a:rect l="l" t="t" r="r" b="b"/>
              <a:pathLst>
                <a:path w="23535" h="252" extrusionOk="0">
                  <a:moveTo>
                    <a:pt x="1" y="1"/>
                  </a:moveTo>
                  <a:lnTo>
                    <a:pt x="1" y="251"/>
                  </a:lnTo>
                  <a:lnTo>
                    <a:pt x="23535" y="251"/>
                  </a:lnTo>
                  <a:lnTo>
                    <a:pt x="2353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6"/>
            <p:cNvSpPr/>
            <p:nvPr/>
          </p:nvSpPr>
          <p:spPr>
            <a:xfrm>
              <a:off x="7639450" y="625016"/>
              <a:ext cx="1963407" cy="23109"/>
            </a:xfrm>
            <a:custGeom>
              <a:avLst/>
              <a:gdLst/>
              <a:ahLst/>
              <a:cxnLst/>
              <a:rect l="l" t="t" r="r" b="b"/>
              <a:pathLst>
                <a:path w="23535" h="277" extrusionOk="0">
                  <a:moveTo>
                    <a:pt x="1" y="0"/>
                  </a:moveTo>
                  <a:lnTo>
                    <a:pt x="1" y="276"/>
                  </a:lnTo>
                  <a:lnTo>
                    <a:pt x="23535" y="276"/>
                  </a:lnTo>
                  <a:lnTo>
                    <a:pt x="2353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6"/>
            <p:cNvSpPr/>
            <p:nvPr/>
          </p:nvSpPr>
          <p:spPr>
            <a:xfrm>
              <a:off x="7639450" y="844502"/>
              <a:ext cx="1135414" cy="83"/>
            </a:xfrm>
            <a:custGeom>
              <a:avLst/>
              <a:gdLst/>
              <a:ahLst/>
              <a:cxnLst/>
              <a:rect l="l" t="t" r="r" b="b"/>
              <a:pathLst>
                <a:path w="13610" h="1" extrusionOk="0">
                  <a:moveTo>
                    <a:pt x="1" y="1"/>
                  </a:moveTo>
                  <a:lnTo>
                    <a:pt x="13610" y="1"/>
                  </a:lnTo>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6"/>
            <p:cNvSpPr/>
            <p:nvPr/>
          </p:nvSpPr>
          <p:spPr>
            <a:xfrm>
              <a:off x="7639450" y="834074"/>
              <a:ext cx="1135414" cy="21024"/>
            </a:xfrm>
            <a:custGeom>
              <a:avLst/>
              <a:gdLst/>
              <a:ahLst/>
              <a:cxnLst/>
              <a:rect l="l" t="t" r="r" b="b"/>
              <a:pathLst>
                <a:path w="13610" h="252" extrusionOk="0">
                  <a:moveTo>
                    <a:pt x="1" y="1"/>
                  </a:moveTo>
                  <a:lnTo>
                    <a:pt x="1" y="251"/>
                  </a:lnTo>
                  <a:lnTo>
                    <a:pt x="13610" y="251"/>
                  </a:lnTo>
                  <a:lnTo>
                    <a:pt x="1361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6"/>
            <p:cNvSpPr/>
            <p:nvPr/>
          </p:nvSpPr>
          <p:spPr>
            <a:xfrm>
              <a:off x="7639450" y="1179111"/>
              <a:ext cx="1963407" cy="20940"/>
            </a:xfrm>
            <a:custGeom>
              <a:avLst/>
              <a:gdLst/>
              <a:ahLst/>
              <a:cxnLst/>
              <a:rect l="l" t="t" r="r" b="b"/>
              <a:pathLst>
                <a:path w="23535" h="251" extrusionOk="0">
                  <a:moveTo>
                    <a:pt x="1" y="0"/>
                  </a:moveTo>
                  <a:lnTo>
                    <a:pt x="1" y="251"/>
                  </a:lnTo>
                  <a:lnTo>
                    <a:pt x="23535" y="251"/>
                  </a:lnTo>
                  <a:lnTo>
                    <a:pt x="2353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6"/>
            <p:cNvSpPr/>
            <p:nvPr/>
          </p:nvSpPr>
          <p:spPr>
            <a:xfrm>
              <a:off x="7639450" y="1264787"/>
              <a:ext cx="1963407" cy="21024"/>
            </a:xfrm>
            <a:custGeom>
              <a:avLst/>
              <a:gdLst/>
              <a:ahLst/>
              <a:cxnLst/>
              <a:rect l="l" t="t" r="r" b="b"/>
              <a:pathLst>
                <a:path w="23535" h="252" extrusionOk="0">
                  <a:moveTo>
                    <a:pt x="1" y="1"/>
                  </a:moveTo>
                  <a:lnTo>
                    <a:pt x="1" y="251"/>
                  </a:lnTo>
                  <a:lnTo>
                    <a:pt x="23535" y="251"/>
                  </a:lnTo>
                  <a:lnTo>
                    <a:pt x="2353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6"/>
            <p:cNvSpPr/>
            <p:nvPr/>
          </p:nvSpPr>
          <p:spPr>
            <a:xfrm>
              <a:off x="7639450" y="1482271"/>
              <a:ext cx="1135414" cy="83"/>
            </a:xfrm>
            <a:custGeom>
              <a:avLst/>
              <a:gdLst/>
              <a:ahLst/>
              <a:cxnLst/>
              <a:rect l="l" t="t" r="r" b="b"/>
              <a:pathLst>
                <a:path w="13610" h="1" extrusionOk="0">
                  <a:moveTo>
                    <a:pt x="1" y="0"/>
                  </a:moveTo>
                  <a:lnTo>
                    <a:pt x="13610" y="0"/>
                  </a:lnTo>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6"/>
            <p:cNvSpPr/>
            <p:nvPr/>
          </p:nvSpPr>
          <p:spPr>
            <a:xfrm>
              <a:off x="7639450" y="1471759"/>
              <a:ext cx="1135414" cy="21024"/>
            </a:xfrm>
            <a:custGeom>
              <a:avLst/>
              <a:gdLst/>
              <a:ahLst/>
              <a:cxnLst/>
              <a:rect l="l" t="t" r="r" b="b"/>
              <a:pathLst>
                <a:path w="13610" h="252" extrusionOk="0">
                  <a:moveTo>
                    <a:pt x="1" y="1"/>
                  </a:moveTo>
                  <a:lnTo>
                    <a:pt x="1" y="251"/>
                  </a:lnTo>
                  <a:lnTo>
                    <a:pt x="13610" y="251"/>
                  </a:lnTo>
                  <a:lnTo>
                    <a:pt x="1361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6"/>
            <p:cNvSpPr/>
            <p:nvPr/>
          </p:nvSpPr>
          <p:spPr>
            <a:xfrm>
              <a:off x="7639450" y="1818882"/>
              <a:ext cx="1963407" cy="20940"/>
            </a:xfrm>
            <a:custGeom>
              <a:avLst/>
              <a:gdLst/>
              <a:ahLst/>
              <a:cxnLst/>
              <a:rect l="l" t="t" r="r" b="b"/>
              <a:pathLst>
                <a:path w="23535" h="251" extrusionOk="0">
                  <a:moveTo>
                    <a:pt x="1" y="0"/>
                  </a:moveTo>
                  <a:lnTo>
                    <a:pt x="1" y="251"/>
                  </a:lnTo>
                  <a:lnTo>
                    <a:pt x="23535" y="251"/>
                  </a:lnTo>
                  <a:lnTo>
                    <a:pt x="2353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6"/>
            <p:cNvSpPr/>
            <p:nvPr/>
          </p:nvSpPr>
          <p:spPr>
            <a:xfrm>
              <a:off x="7639450" y="1904558"/>
              <a:ext cx="1963407" cy="21024"/>
            </a:xfrm>
            <a:custGeom>
              <a:avLst/>
              <a:gdLst/>
              <a:ahLst/>
              <a:cxnLst/>
              <a:rect l="l" t="t" r="r" b="b"/>
              <a:pathLst>
                <a:path w="23535" h="252" extrusionOk="0">
                  <a:moveTo>
                    <a:pt x="1" y="1"/>
                  </a:moveTo>
                  <a:lnTo>
                    <a:pt x="1" y="251"/>
                  </a:lnTo>
                  <a:lnTo>
                    <a:pt x="23535" y="251"/>
                  </a:lnTo>
                  <a:lnTo>
                    <a:pt x="2353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6"/>
            <p:cNvSpPr/>
            <p:nvPr/>
          </p:nvSpPr>
          <p:spPr>
            <a:xfrm>
              <a:off x="7639450" y="2122042"/>
              <a:ext cx="1135414" cy="83"/>
            </a:xfrm>
            <a:custGeom>
              <a:avLst/>
              <a:gdLst/>
              <a:ahLst/>
              <a:cxnLst/>
              <a:rect l="l" t="t" r="r" b="b"/>
              <a:pathLst>
                <a:path w="13610" h="1" extrusionOk="0">
                  <a:moveTo>
                    <a:pt x="1" y="0"/>
                  </a:moveTo>
                  <a:lnTo>
                    <a:pt x="13610" y="0"/>
                  </a:lnTo>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6"/>
            <p:cNvSpPr/>
            <p:nvPr/>
          </p:nvSpPr>
          <p:spPr>
            <a:xfrm>
              <a:off x="7639450" y="2111614"/>
              <a:ext cx="1135414" cy="20940"/>
            </a:xfrm>
            <a:custGeom>
              <a:avLst/>
              <a:gdLst/>
              <a:ahLst/>
              <a:cxnLst/>
              <a:rect l="l" t="t" r="r" b="b"/>
              <a:pathLst>
                <a:path w="13610" h="251" extrusionOk="0">
                  <a:moveTo>
                    <a:pt x="1" y="0"/>
                  </a:moveTo>
                  <a:lnTo>
                    <a:pt x="1" y="251"/>
                  </a:lnTo>
                  <a:lnTo>
                    <a:pt x="13610" y="251"/>
                  </a:lnTo>
                  <a:lnTo>
                    <a:pt x="1361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6"/>
            <p:cNvSpPr/>
            <p:nvPr/>
          </p:nvSpPr>
          <p:spPr>
            <a:xfrm>
              <a:off x="7639450" y="2502534"/>
              <a:ext cx="1618445" cy="83"/>
            </a:xfrm>
            <a:custGeom>
              <a:avLst/>
              <a:gdLst/>
              <a:ahLst/>
              <a:cxnLst/>
              <a:rect l="l" t="t" r="r" b="b"/>
              <a:pathLst>
                <a:path w="19400" h="1" extrusionOk="0">
                  <a:moveTo>
                    <a:pt x="1" y="1"/>
                  </a:moveTo>
                  <a:lnTo>
                    <a:pt x="19399" y="1"/>
                  </a:lnTo>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6"/>
            <p:cNvSpPr/>
            <p:nvPr/>
          </p:nvSpPr>
          <p:spPr>
            <a:xfrm>
              <a:off x="7639450" y="2492106"/>
              <a:ext cx="1618445" cy="21024"/>
            </a:xfrm>
            <a:custGeom>
              <a:avLst/>
              <a:gdLst/>
              <a:ahLst/>
              <a:cxnLst/>
              <a:rect l="l" t="t" r="r" b="b"/>
              <a:pathLst>
                <a:path w="19400" h="252" extrusionOk="0">
                  <a:moveTo>
                    <a:pt x="1" y="0"/>
                  </a:moveTo>
                  <a:lnTo>
                    <a:pt x="1" y="251"/>
                  </a:lnTo>
                  <a:lnTo>
                    <a:pt x="19399" y="251"/>
                  </a:lnTo>
                  <a:lnTo>
                    <a:pt x="1939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6"/>
            <p:cNvSpPr/>
            <p:nvPr/>
          </p:nvSpPr>
          <p:spPr>
            <a:xfrm>
              <a:off x="7639450" y="2588293"/>
              <a:ext cx="1618445" cy="83"/>
            </a:xfrm>
            <a:custGeom>
              <a:avLst/>
              <a:gdLst/>
              <a:ahLst/>
              <a:cxnLst/>
              <a:rect l="l" t="t" r="r" b="b"/>
              <a:pathLst>
                <a:path w="19400" h="1" extrusionOk="0">
                  <a:moveTo>
                    <a:pt x="1" y="0"/>
                  </a:moveTo>
                  <a:lnTo>
                    <a:pt x="19399" y="0"/>
                  </a:lnTo>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6"/>
            <p:cNvSpPr/>
            <p:nvPr/>
          </p:nvSpPr>
          <p:spPr>
            <a:xfrm>
              <a:off x="7639450" y="2577865"/>
              <a:ext cx="1618445" cy="20940"/>
            </a:xfrm>
            <a:custGeom>
              <a:avLst/>
              <a:gdLst/>
              <a:ahLst/>
              <a:cxnLst/>
              <a:rect l="l" t="t" r="r" b="b"/>
              <a:pathLst>
                <a:path w="19400" h="251" extrusionOk="0">
                  <a:moveTo>
                    <a:pt x="1" y="0"/>
                  </a:moveTo>
                  <a:lnTo>
                    <a:pt x="1" y="251"/>
                  </a:lnTo>
                  <a:lnTo>
                    <a:pt x="19399" y="251"/>
                  </a:lnTo>
                  <a:lnTo>
                    <a:pt x="1939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6"/>
            <p:cNvSpPr/>
            <p:nvPr/>
          </p:nvSpPr>
          <p:spPr>
            <a:xfrm>
              <a:off x="7639450" y="2795265"/>
              <a:ext cx="1135414" cy="83"/>
            </a:xfrm>
            <a:custGeom>
              <a:avLst/>
              <a:gdLst/>
              <a:ahLst/>
              <a:cxnLst/>
              <a:rect l="l" t="t" r="r" b="b"/>
              <a:pathLst>
                <a:path w="13610" h="1" extrusionOk="0">
                  <a:moveTo>
                    <a:pt x="1" y="1"/>
                  </a:moveTo>
                  <a:lnTo>
                    <a:pt x="13610" y="1"/>
                  </a:lnTo>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6"/>
            <p:cNvSpPr/>
            <p:nvPr/>
          </p:nvSpPr>
          <p:spPr>
            <a:xfrm>
              <a:off x="7639450" y="2784837"/>
              <a:ext cx="1135414" cy="20940"/>
            </a:xfrm>
            <a:custGeom>
              <a:avLst/>
              <a:gdLst/>
              <a:ahLst/>
              <a:cxnLst/>
              <a:rect l="l" t="t" r="r" b="b"/>
              <a:pathLst>
                <a:path w="13610" h="251" extrusionOk="0">
                  <a:moveTo>
                    <a:pt x="1" y="0"/>
                  </a:moveTo>
                  <a:lnTo>
                    <a:pt x="1" y="251"/>
                  </a:lnTo>
                  <a:lnTo>
                    <a:pt x="13610" y="251"/>
                  </a:lnTo>
                  <a:lnTo>
                    <a:pt x="1361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6"/>
            <p:cNvSpPr/>
            <p:nvPr/>
          </p:nvSpPr>
          <p:spPr>
            <a:xfrm>
              <a:off x="9866193" y="436814"/>
              <a:ext cx="426635" cy="426648"/>
            </a:xfrm>
            <a:custGeom>
              <a:avLst/>
              <a:gdLst/>
              <a:ahLst/>
              <a:cxnLst/>
              <a:rect l="l" t="t" r="r" b="b"/>
              <a:pathLst>
                <a:path w="5114" h="5114" extrusionOk="0">
                  <a:moveTo>
                    <a:pt x="4838" y="251"/>
                  </a:moveTo>
                  <a:lnTo>
                    <a:pt x="4838" y="4863"/>
                  </a:lnTo>
                  <a:lnTo>
                    <a:pt x="251" y="4863"/>
                  </a:lnTo>
                  <a:lnTo>
                    <a:pt x="251" y="251"/>
                  </a:lnTo>
                  <a:close/>
                  <a:moveTo>
                    <a:pt x="1" y="1"/>
                  </a:moveTo>
                  <a:lnTo>
                    <a:pt x="1" y="5114"/>
                  </a:lnTo>
                  <a:lnTo>
                    <a:pt x="5113" y="5114"/>
                  </a:lnTo>
                  <a:lnTo>
                    <a:pt x="5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6"/>
            <p:cNvSpPr/>
            <p:nvPr/>
          </p:nvSpPr>
          <p:spPr>
            <a:xfrm>
              <a:off x="9866193" y="1103780"/>
              <a:ext cx="426635" cy="426648"/>
            </a:xfrm>
            <a:custGeom>
              <a:avLst/>
              <a:gdLst/>
              <a:ahLst/>
              <a:cxnLst/>
              <a:rect l="l" t="t" r="r" b="b"/>
              <a:pathLst>
                <a:path w="5114" h="5114" extrusionOk="0">
                  <a:moveTo>
                    <a:pt x="4838" y="251"/>
                  </a:moveTo>
                  <a:lnTo>
                    <a:pt x="4838" y="4863"/>
                  </a:lnTo>
                  <a:lnTo>
                    <a:pt x="251" y="4863"/>
                  </a:lnTo>
                  <a:lnTo>
                    <a:pt x="251" y="251"/>
                  </a:lnTo>
                  <a:close/>
                  <a:moveTo>
                    <a:pt x="1" y="1"/>
                  </a:moveTo>
                  <a:lnTo>
                    <a:pt x="1" y="5114"/>
                  </a:lnTo>
                  <a:lnTo>
                    <a:pt x="5113" y="5114"/>
                  </a:lnTo>
                  <a:lnTo>
                    <a:pt x="5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6"/>
            <p:cNvSpPr/>
            <p:nvPr/>
          </p:nvSpPr>
          <p:spPr>
            <a:xfrm>
              <a:off x="9866193" y="1770747"/>
              <a:ext cx="426635" cy="426648"/>
            </a:xfrm>
            <a:custGeom>
              <a:avLst/>
              <a:gdLst/>
              <a:ahLst/>
              <a:cxnLst/>
              <a:rect l="l" t="t" r="r" b="b"/>
              <a:pathLst>
                <a:path w="5114" h="5114" extrusionOk="0">
                  <a:moveTo>
                    <a:pt x="4838" y="276"/>
                  </a:moveTo>
                  <a:lnTo>
                    <a:pt x="4838" y="4863"/>
                  </a:lnTo>
                  <a:lnTo>
                    <a:pt x="251" y="4863"/>
                  </a:lnTo>
                  <a:lnTo>
                    <a:pt x="251" y="276"/>
                  </a:lnTo>
                  <a:close/>
                  <a:moveTo>
                    <a:pt x="1" y="1"/>
                  </a:moveTo>
                  <a:lnTo>
                    <a:pt x="1" y="5114"/>
                  </a:lnTo>
                  <a:lnTo>
                    <a:pt x="5113" y="5114"/>
                  </a:lnTo>
                  <a:lnTo>
                    <a:pt x="5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6"/>
            <p:cNvSpPr/>
            <p:nvPr/>
          </p:nvSpPr>
          <p:spPr>
            <a:xfrm>
              <a:off x="9866193" y="2439800"/>
              <a:ext cx="426635" cy="424563"/>
            </a:xfrm>
            <a:custGeom>
              <a:avLst/>
              <a:gdLst/>
              <a:ahLst/>
              <a:cxnLst/>
              <a:rect l="l" t="t" r="r" b="b"/>
              <a:pathLst>
                <a:path w="5114" h="5089" extrusionOk="0">
                  <a:moveTo>
                    <a:pt x="4838" y="252"/>
                  </a:moveTo>
                  <a:lnTo>
                    <a:pt x="4838" y="4838"/>
                  </a:lnTo>
                  <a:lnTo>
                    <a:pt x="251" y="4838"/>
                  </a:lnTo>
                  <a:lnTo>
                    <a:pt x="251" y="252"/>
                  </a:lnTo>
                  <a:close/>
                  <a:moveTo>
                    <a:pt x="1" y="1"/>
                  </a:moveTo>
                  <a:lnTo>
                    <a:pt x="1" y="5089"/>
                  </a:lnTo>
                  <a:lnTo>
                    <a:pt x="5113" y="5089"/>
                  </a:lnTo>
                  <a:lnTo>
                    <a:pt x="5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6"/>
            <p:cNvSpPr/>
            <p:nvPr/>
          </p:nvSpPr>
          <p:spPr>
            <a:xfrm>
              <a:off x="9974894" y="384591"/>
              <a:ext cx="257283" cy="315773"/>
            </a:xfrm>
            <a:custGeom>
              <a:avLst/>
              <a:gdLst/>
              <a:ahLst/>
              <a:cxnLst/>
              <a:rect l="l" t="t" r="r" b="b"/>
              <a:pathLst>
                <a:path w="3084" h="3785" extrusionOk="0">
                  <a:moveTo>
                    <a:pt x="2633" y="0"/>
                  </a:moveTo>
                  <a:lnTo>
                    <a:pt x="1179" y="2907"/>
                  </a:lnTo>
                  <a:lnTo>
                    <a:pt x="352" y="2080"/>
                  </a:lnTo>
                  <a:lnTo>
                    <a:pt x="1" y="2456"/>
                  </a:lnTo>
                  <a:lnTo>
                    <a:pt x="1329" y="3785"/>
                  </a:lnTo>
                  <a:lnTo>
                    <a:pt x="3084" y="226"/>
                  </a:lnTo>
                  <a:lnTo>
                    <a:pt x="26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6"/>
            <p:cNvSpPr/>
            <p:nvPr/>
          </p:nvSpPr>
          <p:spPr>
            <a:xfrm>
              <a:off x="9974894" y="1057814"/>
              <a:ext cx="257283" cy="315773"/>
            </a:xfrm>
            <a:custGeom>
              <a:avLst/>
              <a:gdLst/>
              <a:ahLst/>
              <a:cxnLst/>
              <a:rect l="l" t="t" r="r" b="b"/>
              <a:pathLst>
                <a:path w="3084" h="3785" extrusionOk="0">
                  <a:moveTo>
                    <a:pt x="2633" y="0"/>
                  </a:moveTo>
                  <a:lnTo>
                    <a:pt x="1179" y="2933"/>
                  </a:lnTo>
                  <a:lnTo>
                    <a:pt x="352" y="2106"/>
                  </a:lnTo>
                  <a:lnTo>
                    <a:pt x="1" y="2457"/>
                  </a:lnTo>
                  <a:lnTo>
                    <a:pt x="1304" y="3785"/>
                  </a:lnTo>
                  <a:lnTo>
                    <a:pt x="3084" y="251"/>
                  </a:lnTo>
                  <a:lnTo>
                    <a:pt x="26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6"/>
            <p:cNvSpPr/>
            <p:nvPr/>
          </p:nvSpPr>
          <p:spPr>
            <a:xfrm>
              <a:off x="9974894" y="1733124"/>
              <a:ext cx="257283" cy="315857"/>
            </a:xfrm>
            <a:custGeom>
              <a:avLst/>
              <a:gdLst/>
              <a:ahLst/>
              <a:cxnLst/>
              <a:rect l="l" t="t" r="r" b="b"/>
              <a:pathLst>
                <a:path w="3084" h="3786" extrusionOk="0">
                  <a:moveTo>
                    <a:pt x="2633" y="1"/>
                  </a:moveTo>
                  <a:lnTo>
                    <a:pt x="1179" y="2908"/>
                  </a:lnTo>
                  <a:lnTo>
                    <a:pt x="352" y="2081"/>
                  </a:lnTo>
                  <a:lnTo>
                    <a:pt x="1" y="2457"/>
                  </a:lnTo>
                  <a:lnTo>
                    <a:pt x="1329" y="3785"/>
                  </a:lnTo>
                  <a:lnTo>
                    <a:pt x="3084" y="226"/>
                  </a:lnTo>
                  <a:lnTo>
                    <a:pt x="26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6"/>
            <p:cNvSpPr/>
            <p:nvPr/>
          </p:nvSpPr>
          <p:spPr>
            <a:xfrm>
              <a:off x="7131400" y="-556337"/>
              <a:ext cx="3728096" cy="5160491"/>
            </a:xfrm>
            <a:custGeom>
              <a:avLst/>
              <a:gdLst/>
              <a:ahLst/>
              <a:cxnLst/>
              <a:rect l="l" t="t" r="r" b="b"/>
              <a:pathLst>
                <a:path w="44688" h="61856" extrusionOk="0">
                  <a:moveTo>
                    <a:pt x="42106" y="1254"/>
                  </a:moveTo>
                  <a:cubicBezTo>
                    <a:pt x="42682" y="1254"/>
                    <a:pt x="43184" y="1730"/>
                    <a:pt x="43184" y="2332"/>
                  </a:cubicBezTo>
                  <a:lnTo>
                    <a:pt x="43184" y="59525"/>
                  </a:lnTo>
                  <a:cubicBezTo>
                    <a:pt x="43184" y="60127"/>
                    <a:pt x="42682" y="60603"/>
                    <a:pt x="42106" y="60603"/>
                  </a:cubicBezTo>
                  <a:lnTo>
                    <a:pt x="2306" y="60603"/>
                  </a:lnTo>
                  <a:cubicBezTo>
                    <a:pt x="1730" y="60603"/>
                    <a:pt x="1229" y="60127"/>
                    <a:pt x="1229" y="59525"/>
                  </a:cubicBezTo>
                  <a:lnTo>
                    <a:pt x="1229" y="2332"/>
                  </a:lnTo>
                  <a:cubicBezTo>
                    <a:pt x="1229" y="1730"/>
                    <a:pt x="1730" y="1254"/>
                    <a:pt x="2306" y="1254"/>
                  </a:cubicBezTo>
                  <a:close/>
                  <a:moveTo>
                    <a:pt x="2306" y="1"/>
                  </a:moveTo>
                  <a:cubicBezTo>
                    <a:pt x="1028" y="1"/>
                    <a:pt x="1" y="1054"/>
                    <a:pt x="1" y="2332"/>
                  </a:cubicBezTo>
                  <a:lnTo>
                    <a:pt x="1" y="59525"/>
                  </a:lnTo>
                  <a:cubicBezTo>
                    <a:pt x="1" y="60803"/>
                    <a:pt x="1028" y="61856"/>
                    <a:pt x="2306" y="61856"/>
                  </a:cubicBezTo>
                  <a:lnTo>
                    <a:pt x="42106" y="61856"/>
                  </a:lnTo>
                  <a:cubicBezTo>
                    <a:pt x="43384" y="61856"/>
                    <a:pt x="44412" y="60803"/>
                    <a:pt x="44687" y="59525"/>
                  </a:cubicBezTo>
                  <a:lnTo>
                    <a:pt x="44687" y="2332"/>
                  </a:lnTo>
                  <a:cubicBezTo>
                    <a:pt x="44412" y="1054"/>
                    <a:pt x="43384" y="1"/>
                    <a:pt x="421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6"/>
            <p:cNvSpPr/>
            <p:nvPr/>
          </p:nvSpPr>
          <p:spPr>
            <a:xfrm>
              <a:off x="8279225" y="-826044"/>
              <a:ext cx="1409382" cy="719395"/>
            </a:xfrm>
            <a:custGeom>
              <a:avLst/>
              <a:gdLst/>
              <a:ahLst/>
              <a:cxnLst/>
              <a:rect l="l" t="t" r="r" b="b"/>
              <a:pathLst>
                <a:path w="16894" h="8623" extrusionOk="0">
                  <a:moveTo>
                    <a:pt x="8447" y="1254"/>
                  </a:moveTo>
                  <a:cubicBezTo>
                    <a:pt x="9600" y="1254"/>
                    <a:pt x="10577" y="1981"/>
                    <a:pt x="10928" y="3008"/>
                  </a:cubicBezTo>
                  <a:lnTo>
                    <a:pt x="5966" y="3008"/>
                  </a:lnTo>
                  <a:cubicBezTo>
                    <a:pt x="6317" y="1981"/>
                    <a:pt x="7294" y="1254"/>
                    <a:pt x="8447" y="1254"/>
                  </a:cubicBezTo>
                  <a:close/>
                  <a:moveTo>
                    <a:pt x="8447" y="1"/>
                  </a:moveTo>
                  <a:cubicBezTo>
                    <a:pt x="6618" y="1"/>
                    <a:pt x="5064" y="1304"/>
                    <a:pt x="4663" y="3008"/>
                  </a:cubicBezTo>
                  <a:lnTo>
                    <a:pt x="1630" y="3008"/>
                  </a:lnTo>
                  <a:cubicBezTo>
                    <a:pt x="728" y="3008"/>
                    <a:pt x="1" y="3735"/>
                    <a:pt x="1" y="4612"/>
                  </a:cubicBezTo>
                  <a:lnTo>
                    <a:pt x="1" y="6993"/>
                  </a:lnTo>
                  <a:cubicBezTo>
                    <a:pt x="1" y="7896"/>
                    <a:pt x="728" y="8622"/>
                    <a:pt x="1630" y="8622"/>
                  </a:cubicBezTo>
                  <a:lnTo>
                    <a:pt x="15289" y="8622"/>
                  </a:lnTo>
                  <a:cubicBezTo>
                    <a:pt x="16166" y="8622"/>
                    <a:pt x="16893" y="7896"/>
                    <a:pt x="16893" y="6993"/>
                  </a:cubicBezTo>
                  <a:lnTo>
                    <a:pt x="16893" y="4612"/>
                  </a:lnTo>
                  <a:cubicBezTo>
                    <a:pt x="16893" y="3735"/>
                    <a:pt x="16166" y="3008"/>
                    <a:pt x="15289" y="3008"/>
                  </a:cubicBezTo>
                  <a:lnTo>
                    <a:pt x="12232" y="3008"/>
                  </a:lnTo>
                  <a:cubicBezTo>
                    <a:pt x="11831" y="1304"/>
                    <a:pt x="10277" y="1"/>
                    <a:pt x="8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42" name="Google Shape;1342;p46"/>
          <p:cNvCxnSpPr/>
          <p:nvPr/>
        </p:nvCxnSpPr>
        <p:spPr>
          <a:xfrm rot="10800000">
            <a:off x="4412450" y="4595275"/>
            <a:ext cx="4365300" cy="0"/>
          </a:xfrm>
          <a:prstGeom prst="straightConnector1">
            <a:avLst/>
          </a:prstGeom>
          <a:noFill/>
          <a:ln w="19050" cap="flat" cmpd="sng">
            <a:solidFill>
              <a:schemeClr val="dk1"/>
            </a:solidFill>
            <a:prstDash val="solid"/>
            <a:round/>
            <a:headEnd type="none" w="med" len="med"/>
            <a:tailEnd type="none" w="med" len="med"/>
          </a:ln>
        </p:spPr>
      </p:cxnSp>
      <p:grpSp>
        <p:nvGrpSpPr>
          <p:cNvPr id="1343" name="Google Shape;1343;p46"/>
          <p:cNvGrpSpPr/>
          <p:nvPr/>
        </p:nvGrpSpPr>
        <p:grpSpPr>
          <a:xfrm rot="-899759">
            <a:off x="7505600" y="2878337"/>
            <a:ext cx="390954" cy="1695357"/>
            <a:chOff x="8858900" y="959573"/>
            <a:chExt cx="900000" cy="3902812"/>
          </a:xfrm>
        </p:grpSpPr>
        <p:sp>
          <p:nvSpPr>
            <p:cNvPr id="1344" name="Google Shape;1344;p46"/>
            <p:cNvSpPr/>
            <p:nvPr/>
          </p:nvSpPr>
          <p:spPr>
            <a:xfrm rot="-5400000">
              <a:off x="7496150" y="2374073"/>
              <a:ext cx="3644344" cy="815344"/>
            </a:xfrm>
            <a:custGeom>
              <a:avLst/>
              <a:gdLst/>
              <a:ahLst/>
              <a:cxnLst/>
              <a:rect l="l" t="t" r="r" b="b"/>
              <a:pathLst>
                <a:path w="38873" h="8697" extrusionOk="0">
                  <a:moveTo>
                    <a:pt x="1203" y="0"/>
                  </a:moveTo>
                  <a:cubicBezTo>
                    <a:pt x="527" y="0"/>
                    <a:pt x="0" y="552"/>
                    <a:pt x="0" y="1203"/>
                  </a:cubicBezTo>
                  <a:lnTo>
                    <a:pt x="0" y="7494"/>
                  </a:lnTo>
                  <a:cubicBezTo>
                    <a:pt x="0" y="8146"/>
                    <a:pt x="527" y="8697"/>
                    <a:pt x="1203" y="8697"/>
                  </a:cubicBezTo>
                  <a:lnTo>
                    <a:pt x="37670" y="8697"/>
                  </a:lnTo>
                  <a:cubicBezTo>
                    <a:pt x="38321" y="8697"/>
                    <a:pt x="38873" y="8146"/>
                    <a:pt x="38873" y="7494"/>
                  </a:cubicBezTo>
                  <a:lnTo>
                    <a:pt x="38873" y="1203"/>
                  </a:lnTo>
                  <a:cubicBezTo>
                    <a:pt x="38873" y="552"/>
                    <a:pt x="38321" y="0"/>
                    <a:pt x="376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6"/>
            <p:cNvSpPr/>
            <p:nvPr/>
          </p:nvSpPr>
          <p:spPr>
            <a:xfrm rot="-5400000">
              <a:off x="7496150" y="2374073"/>
              <a:ext cx="3644344" cy="815344"/>
            </a:xfrm>
            <a:custGeom>
              <a:avLst/>
              <a:gdLst/>
              <a:ahLst/>
              <a:cxnLst/>
              <a:rect l="l" t="t" r="r" b="b"/>
              <a:pathLst>
                <a:path w="38873" h="8697" fill="none" extrusionOk="0">
                  <a:moveTo>
                    <a:pt x="37670" y="8697"/>
                  </a:moveTo>
                  <a:lnTo>
                    <a:pt x="1203" y="8697"/>
                  </a:lnTo>
                  <a:cubicBezTo>
                    <a:pt x="527" y="8697"/>
                    <a:pt x="0" y="8146"/>
                    <a:pt x="0" y="7494"/>
                  </a:cubicBezTo>
                  <a:lnTo>
                    <a:pt x="0" y="1203"/>
                  </a:lnTo>
                  <a:cubicBezTo>
                    <a:pt x="0" y="552"/>
                    <a:pt x="527" y="0"/>
                    <a:pt x="1203" y="0"/>
                  </a:cubicBezTo>
                  <a:lnTo>
                    <a:pt x="37670" y="0"/>
                  </a:lnTo>
                  <a:cubicBezTo>
                    <a:pt x="38321" y="0"/>
                    <a:pt x="38873" y="552"/>
                    <a:pt x="38873" y="1203"/>
                  </a:cubicBezTo>
                  <a:lnTo>
                    <a:pt x="38873" y="7494"/>
                  </a:lnTo>
                  <a:cubicBezTo>
                    <a:pt x="38873" y="8146"/>
                    <a:pt x="38321" y="8697"/>
                    <a:pt x="37670" y="8697"/>
                  </a:cubicBezTo>
                  <a:close/>
                </a:path>
              </a:pathLst>
            </a:custGeom>
            <a:noFill/>
            <a:ln w="10650"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6"/>
            <p:cNvSpPr/>
            <p:nvPr/>
          </p:nvSpPr>
          <p:spPr>
            <a:xfrm rot="-5400000">
              <a:off x="7484338" y="2587822"/>
              <a:ext cx="3649125" cy="900000"/>
            </a:xfrm>
            <a:custGeom>
              <a:avLst/>
              <a:gdLst/>
              <a:ahLst/>
              <a:cxnLst/>
              <a:rect l="l" t="t" r="r" b="b"/>
              <a:pathLst>
                <a:path w="38924" h="9600" extrusionOk="0">
                  <a:moveTo>
                    <a:pt x="1680" y="1"/>
                  </a:moveTo>
                  <a:cubicBezTo>
                    <a:pt x="752" y="1"/>
                    <a:pt x="1" y="778"/>
                    <a:pt x="1" y="1705"/>
                  </a:cubicBezTo>
                  <a:lnTo>
                    <a:pt x="1" y="7921"/>
                  </a:lnTo>
                  <a:cubicBezTo>
                    <a:pt x="1" y="8848"/>
                    <a:pt x="752" y="9600"/>
                    <a:pt x="1680" y="9600"/>
                  </a:cubicBezTo>
                  <a:lnTo>
                    <a:pt x="37720" y="9600"/>
                  </a:lnTo>
                  <a:cubicBezTo>
                    <a:pt x="38397" y="9600"/>
                    <a:pt x="38923" y="9074"/>
                    <a:pt x="38923" y="8397"/>
                  </a:cubicBezTo>
                  <a:lnTo>
                    <a:pt x="389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6"/>
            <p:cNvSpPr/>
            <p:nvPr/>
          </p:nvSpPr>
          <p:spPr>
            <a:xfrm rot="-5400000">
              <a:off x="8452400" y="3511261"/>
              <a:ext cx="1781156" cy="94"/>
            </a:xfrm>
            <a:custGeom>
              <a:avLst/>
              <a:gdLst/>
              <a:ahLst/>
              <a:cxnLst/>
              <a:rect l="l" t="t" r="r" b="b"/>
              <a:pathLst>
                <a:path w="18999" h="1" fill="none" extrusionOk="0">
                  <a:moveTo>
                    <a:pt x="1" y="1"/>
                  </a:moveTo>
                  <a:lnTo>
                    <a:pt x="18998" y="1"/>
                  </a:lnTo>
                </a:path>
              </a:pathLst>
            </a:custGeom>
            <a:noFill/>
            <a:ln w="313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6"/>
            <p:cNvSpPr/>
            <p:nvPr/>
          </p:nvSpPr>
          <p:spPr>
            <a:xfrm rot="-5400000">
              <a:off x="9169072" y="1657409"/>
              <a:ext cx="317344" cy="317250"/>
            </a:xfrm>
            <a:custGeom>
              <a:avLst/>
              <a:gdLst/>
              <a:ahLst/>
              <a:cxnLst/>
              <a:rect l="l" t="t" r="r" b="b"/>
              <a:pathLst>
                <a:path w="3385" h="3384" extrusionOk="0">
                  <a:moveTo>
                    <a:pt x="1680" y="0"/>
                  </a:moveTo>
                  <a:cubicBezTo>
                    <a:pt x="753" y="0"/>
                    <a:pt x="1" y="777"/>
                    <a:pt x="1" y="1704"/>
                  </a:cubicBezTo>
                  <a:cubicBezTo>
                    <a:pt x="1" y="2632"/>
                    <a:pt x="753" y="3384"/>
                    <a:pt x="1680" y="3384"/>
                  </a:cubicBezTo>
                  <a:cubicBezTo>
                    <a:pt x="2632" y="3384"/>
                    <a:pt x="3384" y="2632"/>
                    <a:pt x="3384" y="1704"/>
                  </a:cubicBezTo>
                  <a:cubicBezTo>
                    <a:pt x="3384" y="777"/>
                    <a:pt x="2632" y="0"/>
                    <a:pt x="1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9" name="Google Shape;1349;p46"/>
          <p:cNvGrpSpPr/>
          <p:nvPr/>
        </p:nvGrpSpPr>
        <p:grpSpPr>
          <a:xfrm rot="-899759">
            <a:off x="7112906" y="2878338"/>
            <a:ext cx="390954" cy="1695357"/>
            <a:chOff x="8858900" y="959573"/>
            <a:chExt cx="900000" cy="3902812"/>
          </a:xfrm>
        </p:grpSpPr>
        <p:sp>
          <p:nvSpPr>
            <p:cNvPr id="1350" name="Google Shape;1350;p46"/>
            <p:cNvSpPr/>
            <p:nvPr/>
          </p:nvSpPr>
          <p:spPr>
            <a:xfrm rot="-5400000">
              <a:off x="7496150" y="2374073"/>
              <a:ext cx="3644344" cy="815344"/>
            </a:xfrm>
            <a:custGeom>
              <a:avLst/>
              <a:gdLst/>
              <a:ahLst/>
              <a:cxnLst/>
              <a:rect l="l" t="t" r="r" b="b"/>
              <a:pathLst>
                <a:path w="38873" h="8697" extrusionOk="0">
                  <a:moveTo>
                    <a:pt x="1203" y="0"/>
                  </a:moveTo>
                  <a:cubicBezTo>
                    <a:pt x="527" y="0"/>
                    <a:pt x="0" y="552"/>
                    <a:pt x="0" y="1203"/>
                  </a:cubicBezTo>
                  <a:lnTo>
                    <a:pt x="0" y="7494"/>
                  </a:lnTo>
                  <a:cubicBezTo>
                    <a:pt x="0" y="8146"/>
                    <a:pt x="527" y="8697"/>
                    <a:pt x="1203" y="8697"/>
                  </a:cubicBezTo>
                  <a:lnTo>
                    <a:pt x="37670" y="8697"/>
                  </a:lnTo>
                  <a:cubicBezTo>
                    <a:pt x="38321" y="8697"/>
                    <a:pt x="38873" y="8146"/>
                    <a:pt x="38873" y="7494"/>
                  </a:cubicBezTo>
                  <a:lnTo>
                    <a:pt x="38873" y="1203"/>
                  </a:lnTo>
                  <a:cubicBezTo>
                    <a:pt x="38873" y="552"/>
                    <a:pt x="38321" y="0"/>
                    <a:pt x="376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6"/>
            <p:cNvSpPr/>
            <p:nvPr/>
          </p:nvSpPr>
          <p:spPr>
            <a:xfrm rot="-5400000">
              <a:off x="7496150" y="2374073"/>
              <a:ext cx="3644344" cy="815344"/>
            </a:xfrm>
            <a:custGeom>
              <a:avLst/>
              <a:gdLst/>
              <a:ahLst/>
              <a:cxnLst/>
              <a:rect l="l" t="t" r="r" b="b"/>
              <a:pathLst>
                <a:path w="38873" h="8697" fill="none" extrusionOk="0">
                  <a:moveTo>
                    <a:pt x="37670" y="8697"/>
                  </a:moveTo>
                  <a:lnTo>
                    <a:pt x="1203" y="8697"/>
                  </a:lnTo>
                  <a:cubicBezTo>
                    <a:pt x="527" y="8697"/>
                    <a:pt x="0" y="8146"/>
                    <a:pt x="0" y="7494"/>
                  </a:cubicBezTo>
                  <a:lnTo>
                    <a:pt x="0" y="1203"/>
                  </a:lnTo>
                  <a:cubicBezTo>
                    <a:pt x="0" y="552"/>
                    <a:pt x="527" y="0"/>
                    <a:pt x="1203" y="0"/>
                  </a:cubicBezTo>
                  <a:lnTo>
                    <a:pt x="37670" y="0"/>
                  </a:lnTo>
                  <a:cubicBezTo>
                    <a:pt x="38321" y="0"/>
                    <a:pt x="38873" y="552"/>
                    <a:pt x="38873" y="1203"/>
                  </a:cubicBezTo>
                  <a:lnTo>
                    <a:pt x="38873" y="7494"/>
                  </a:lnTo>
                  <a:cubicBezTo>
                    <a:pt x="38873" y="8146"/>
                    <a:pt x="38321" y="8697"/>
                    <a:pt x="37670" y="8697"/>
                  </a:cubicBezTo>
                  <a:close/>
                </a:path>
              </a:pathLst>
            </a:custGeom>
            <a:noFill/>
            <a:ln w="10650"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6"/>
            <p:cNvSpPr/>
            <p:nvPr/>
          </p:nvSpPr>
          <p:spPr>
            <a:xfrm rot="-5400000">
              <a:off x="7484338" y="2587822"/>
              <a:ext cx="3649125" cy="900000"/>
            </a:xfrm>
            <a:custGeom>
              <a:avLst/>
              <a:gdLst/>
              <a:ahLst/>
              <a:cxnLst/>
              <a:rect l="l" t="t" r="r" b="b"/>
              <a:pathLst>
                <a:path w="38924" h="9600" extrusionOk="0">
                  <a:moveTo>
                    <a:pt x="1680" y="1"/>
                  </a:moveTo>
                  <a:cubicBezTo>
                    <a:pt x="752" y="1"/>
                    <a:pt x="1" y="778"/>
                    <a:pt x="1" y="1705"/>
                  </a:cubicBezTo>
                  <a:lnTo>
                    <a:pt x="1" y="7921"/>
                  </a:lnTo>
                  <a:cubicBezTo>
                    <a:pt x="1" y="8848"/>
                    <a:pt x="752" y="9600"/>
                    <a:pt x="1680" y="9600"/>
                  </a:cubicBezTo>
                  <a:lnTo>
                    <a:pt x="37720" y="9600"/>
                  </a:lnTo>
                  <a:cubicBezTo>
                    <a:pt x="38397" y="9600"/>
                    <a:pt x="38923" y="9074"/>
                    <a:pt x="38923" y="8397"/>
                  </a:cubicBezTo>
                  <a:lnTo>
                    <a:pt x="389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6"/>
            <p:cNvSpPr/>
            <p:nvPr/>
          </p:nvSpPr>
          <p:spPr>
            <a:xfrm rot="-5400000">
              <a:off x="8452400" y="3511261"/>
              <a:ext cx="1781156" cy="94"/>
            </a:xfrm>
            <a:custGeom>
              <a:avLst/>
              <a:gdLst/>
              <a:ahLst/>
              <a:cxnLst/>
              <a:rect l="l" t="t" r="r" b="b"/>
              <a:pathLst>
                <a:path w="18999" h="1" fill="none" extrusionOk="0">
                  <a:moveTo>
                    <a:pt x="1" y="1"/>
                  </a:moveTo>
                  <a:lnTo>
                    <a:pt x="18998" y="1"/>
                  </a:lnTo>
                </a:path>
              </a:pathLst>
            </a:custGeom>
            <a:noFill/>
            <a:ln w="31325" cap="flat" cmpd="sng">
              <a:solidFill>
                <a:schemeClr val="l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6"/>
            <p:cNvSpPr/>
            <p:nvPr/>
          </p:nvSpPr>
          <p:spPr>
            <a:xfrm rot="-5400000">
              <a:off x="9169072" y="1657409"/>
              <a:ext cx="317344" cy="317250"/>
            </a:xfrm>
            <a:custGeom>
              <a:avLst/>
              <a:gdLst/>
              <a:ahLst/>
              <a:cxnLst/>
              <a:rect l="l" t="t" r="r" b="b"/>
              <a:pathLst>
                <a:path w="3385" h="3384" extrusionOk="0">
                  <a:moveTo>
                    <a:pt x="1680" y="0"/>
                  </a:moveTo>
                  <a:cubicBezTo>
                    <a:pt x="753" y="0"/>
                    <a:pt x="1" y="777"/>
                    <a:pt x="1" y="1704"/>
                  </a:cubicBezTo>
                  <a:cubicBezTo>
                    <a:pt x="1" y="2632"/>
                    <a:pt x="753" y="3384"/>
                    <a:pt x="1680" y="3384"/>
                  </a:cubicBezTo>
                  <a:cubicBezTo>
                    <a:pt x="2632" y="3384"/>
                    <a:pt x="3384" y="2632"/>
                    <a:pt x="3384" y="1704"/>
                  </a:cubicBezTo>
                  <a:cubicBezTo>
                    <a:pt x="3384" y="777"/>
                    <a:pt x="2632" y="0"/>
                    <a:pt x="1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46"/>
          <p:cNvGrpSpPr/>
          <p:nvPr/>
        </p:nvGrpSpPr>
        <p:grpSpPr>
          <a:xfrm>
            <a:off x="4744809" y="3351245"/>
            <a:ext cx="2410419" cy="1244161"/>
            <a:chOff x="-3637450" y="817043"/>
            <a:chExt cx="3181231" cy="1642023"/>
          </a:xfrm>
        </p:grpSpPr>
        <p:sp>
          <p:nvSpPr>
            <p:cNvPr id="1356" name="Google Shape;1356;p46"/>
            <p:cNvSpPr/>
            <p:nvPr/>
          </p:nvSpPr>
          <p:spPr>
            <a:xfrm>
              <a:off x="-3466763" y="817043"/>
              <a:ext cx="2839862" cy="1607280"/>
            </a:xfrm>
            <a:custGeom>
              <a:avLst/>
              <a:gdLst/>
              <a:ahLst/>
              <a:cxnLst/>
              <a:rect l="l" t="t" r="r" b="b"/>
              <a:pathLst>
                <a:path w="47119" h="26668" extrusionOk="0">
                  <a:moveTo>
                    <a:pt x="1404" y="0"/>
                  </a:moveTo>
                  <a:cubicBezTo>
                    <a:pt x="627" y="0"/>
                    <a:pt x="1" y="627"/>
                    <a:pt x="1" y="1379"/>
                  </a:cubicBezTo>
                  <a:lnTo>
                    <a:pt x="1" y="25264"/>
                  </a:lnTo>
                  <a:cubicBezTo>
                    <a:pt x="1" y="26041"/>
                    <a:pt x="627" y="26667"/>
                    <a:pt x="1404" y="26667"/>
                  </a:cubicBezTo>
                  <a:lnTo>
                    <a:pt x="45715" y="26667"/>
                  </a:lnTo>
                  <a:cubicBezTo>
                    <a:pt x="46492" y="26667"/>
                    <a:pt x="47119" y="26041"/>
                    <a:pt x="47119" y="25264"/>
                  </a:cubicBezTo>
                  <a:lnTo>
                    <a:pt x="47119" y="1379"/>
                  </a:lnTo>
                  <a:cubicBezTo>
                    <a:pt x="47119" y="627"/>
                    <a:pt x="46492" y="0"/>
                    <a:pt x="45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6"/>
            <p:cNvSpPr/>
            <p:nvPr/>
          </p:nvSpPr>
          <p:spPr>
            <a:xfrm>
              <a:off x="-3637450" y="2356305"/>
              <a:ext cx="3181231" cy="102760"/>
            </a:xfrm>
            <a:custGeom>
              <a:avLst/>
              <a:gdLst/>
              <a:ahLst/>
              <a:cxnLst/>
              <a:rect l="l" t="t" r="r" b="b"/>
              <a:pathLst>
                <a:path w="52783" h="1705" extrusionOk="0">
                  <a:moveTo>
                    <a:pt x="402" y="0"/>
                  </a:moveTo>
                  <a:cubicBezTo>
                    <a:pt x="176" y="0"/>
                    <a:pt x="1" y="176"/>
                    <a:pt x="1" y="401"/>
                  </a:cubicBezTo>
                  <a:lnTo>
                    <a:pt x="1" y="1304"/>
                  </a:lnTo>
                  <a:cubicBezTo>
                    <a:pt x="1" y="1529"/>
                    <a:pt x="176" y="1705"/>
                    <a:pt x="402" y="1705"/>
                  </a:cubicBezTo>
                  <a:lnTo>
                    <a:pt x="52382" y="1705"/>
                  </a:lnTo>
                  <a:cubicBezTo>
                    <a:pt x="52608" y="1705"/>
                    <a:pt x="52783" y="1529"/>
                    <a:pt x="52783" y="1304"/>
                  </a:cubicBezTo>
                  <a:lnTo>
                    <a:pt x="52783" y="401"/>
                  </a:lnTo>
                  <a:cubicBezTo>
                    <a:pt x="52783" y="176"/>
                    <a:pt x="52608" y="0"/>
                    <a:pt x="5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6"/>
            <p:cNvSpPr/>
            <p:nvPr/>
          </p:nvSpPr>
          <p:spPr>
            <a:xfrm>
              <a:off x="-3397271" y="962055"/>
              <a:ext cx="2702447" cy="1315754"/>
            </a:xfrm>
            <a:custGeom>
              <a:avLst/>
              <a:gdLst/>
              <a:ahLst/>
              <a:cxnLst/>
              <a:rect l="l" t="t" r="r" b="b"/>
              <a:pathLst>
                <a:path w="44839" h="21831" extrusionOk="0">
                  <a:moveTo>
                    <a:pt x="1" y="0"/>
                  </a:moveTo>
                  <a:lnTo>
                    <a:pt x="1" y="21830"/>
                  </a:lnTo>
                  <a:lnTo>
                    <a:pt x="44838" y="21830"/>
                  </a:lnTo>
                  <a:lnTo>
                    <a:pt x="448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6"/>
            <p:cNvSpPr/>
            <p:nvPr/>
          </p:nvSpPr>
          <p:spPr>
            <a:xfrm>
              <a:off x="-3176740" y="1176560"/>
              <a:ext cx="412488" cy="412428"/>
            </a:xfrm>
            <a:custGeom>
              <a:avLst/>
              <a:gdLst/>
              <a:ahLst/>
              <a:cxnLst/>
              <a:rect l="l" t="t" r="r" b="b"/>
              <a:pathLst>
                <a:path w="6844" h="6843" extrusionOk="0">
                  <a:moveTo>
                    <a:pt x="1" y="0"/>
                  </a:moveTo>
                  <a:lnTo>
                    <a:pt x="1" y="6843"/>
                  </a:lnTo>
                  <a:lnTo>
                    <a:pt x="6843" y="6843"/>
                  </a:lnTo>
                  <a:lnTo>
                    <a:pt x="6843"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6"/>
            <p:cNvSpPr/>
            <p:nvPr/>
          </p:nvSpPr>
          <p:spPr>
            <a:xfrm>
              <a:off x="-2658592" y="1176560"/>
              <a:ext cx="705460" cy="1025735"/>
            </a:xfrm>
            <a:custGeom>
              <a:avLst/>
              <a:gdLst/>
              <a:ahLst/>
              <a:cxnLst/>
              <a:rect l="l" t="t" r="r" b="b"/>
              <a:pathLst>
                <a:path w="11705" h="17019" extrusionOk="0">
                  <a:moveTo>
                    <a:pt x="0" y="0"/>
                  </a:moveTo>
                  <a:lnTo>
                    <a:pt x="0" y="17018"/>
                  </a:lnTo>
                  <a:lnTo>
                    <a:pt x="11705" y="17018"/>
                  </a:lnTo>
                  <a:lnTo>
                    <a:pt x="11705" y="0"/>
                  </a:lnTo>
                  <a:close/>
                </a:path>
              </a:pathLst>
            </a:custGeom>
            <a:solidFill>
              <a:schemeClr val="dk2"/>
            </a:solidFill>
            <a:ln w="10650"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6"/>
            <p:cNvSpPr/>
            <p:nvPr/>
          </p:nvSpPr>
          <p:spPr>
            <a:xfrm>
              <a:off x="-3172159" y="1685609"/>
              <a:ext cx="406340" cy="60"/>
            </a:xfrm>
            <a:custGeom>
              <a:avLst/>
              <a:gdLst/>
              <a:ahLst/>
              <a:cxnLst/>
              <a:rect l="l" t="t" r="r" b="b"/>
              <a:pathLst>
                <a:path w="6742" h="1" extrusionOk="0">
                  <a:moveTo>
                    <a:pt x="0" y="1"/>
                  </a:moveTo>
                  <a:lnTo>
                    <a:pt x="674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6"/>
            <p:cNvSpPr/>
            <p:nvPr/>
          </p:nvSpPr>
          <p:spPr>
            <a:xfrm>
              <a:off x="-3172159" y="1685609"/>
              <a:ext cx="406340" cy="60"/>
            </a:xfrm>
            <a:custGeom>
              <a:avLst/>
              <a:gdLst/>
              <a:ahLst/>
              <a:cxnLst/>
              <a:rect l="l" t="t" r="r" b="b"/>
              <a:pathLst>
                <a:path w="6742" h="1" fill="none" extrusionOk="0">
                  <a:moveTo>
                    <a:pt x="0" y="1"/>
                  </a:moveTo>
                  <a:lnTo>
                    <a:pt x="6742" y="1"/>
                  </a:lnTo>
                </a:path>
              </a:pathLst>
            </a:custGeom>
            <a:noFill/>
            <a:ln w="10650"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6"/>
            <p:cNvSpPr/>
            <p:nvPr/>
          </p:nvSpPr>
          <p:spPr>
            <a:xfrm>
              <a:off x="-3172159" y="1749074"/>
              <a:ext cx="406340" cy="60"/>
            </a:xfrm>
            <a:custGeom>
              <a:avLst/>
              <a:gdLst/>
              <a:ahLst/>
              <a:cxnLst/>
              <a:rect l="l" t="t" r="r" b="b"/>
              <a:pathLst>
                <a:path w="6742" h="1" extrusionOk="0">
                  <a:moveTo>
                    <a:pt x="0" y="0"/>
                  </a:moveTo>
                  <a:lnTo>
                    <a:pt x="674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6"/>
            <p:cNvSpPr/>
            <p:nvPr/>
          </p:nvSpPr>
          <p:spPr>
            <a:xfrm>
              <a:off x="-3172159" y="1749074"/>
              <a:ext cx="406340" cy="60"/>
            </a:xfrm>
            <a:custGeom>
              <a:avLst/>
              <a:gdLst/>
              <a:ahLst/>
              <a:cxnLst/>
              <a:rect l="l" t="t" r="r" b="b"/>
              <a:pathLst>
                <a:path w="6742" h="1" fill="none" extrusionOk="0">
                  <a:moveTo>
                    <a:pt x="0" y="0"/>
                  </a:moveTo>
                  <a:lnTo>
                    <a:pt x="6742" y="0"/>
                  </a:lnTo>
                </a:path>
              </a:pathLst>
            </a:custGeom>
            <a:noFill/>
            <a:ln w="10650"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6"/>
            <p:cNvSpPr/>
            <p:nvPr/>
          </p:nvSpPr>
          <p:spPr>
            <a:xfrm>
              <a:off x="-3172159" y="1813986"/>
              <a:ext cx="406340" cy="60"/>
            </a:xfrm>
            <a:custGeom>
              <a:avLst/>
              <a:gdLst/>
              <a:ahLst/>
              <a:cxnLst/>
              <a:rect l="l" t="t" r="r" b="b"/>
              <a:pathLst>
                <a:path w="6742" h="1" extrusionOk="0">
                  <a:moveTo>
                    <a:pt x="0" y="1"/>
                  </a:moveTo>
                  <a:lnTo>
                    <a:pt x="674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6"/>
            <p:cNvSpPr/>
            <p:nvPr/>
          </p:nvSpPr>
          <p:spPr>
            <a:xfrm>
              <a:off x="-3172159" y="1813986"/>
              <a:ext cx="406340" cy="60"/>
            </a:xfrm>
            <a:custGeom>
              <a:avLst/>
              <a:gdLst/>
              <a:ahLst/>
              <a:cxnLst/>
              <a:rect l="l" t="t" r="r" b="b"/>
              <a:pathLst>
                <a:path w="6742" h="1" fill="none" extrusionOk="0">
                  <a:moveTo>
                    <a:pt x="0" y="1"/>
                  </a:moveTo>
                  <a:lnTo>
                    <a:pt x="6742" y="1"/>
                  </a:lnTo>
                </a:path>
              </a:pathLst>
            </a:custGeom>
            <a:noFill/>
            <a:ln w="10650"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6"/>
            <p:cNvSpPr/>
            <p:nvPr/>
          </p:nvSpPr>
          <p:spPr>
            <a:xfrm>
              <a:off x="-1823238" y="1241532"/>
              <a:ext cx="924482" cy="60"/>
            </a:xfrm>
            <a:custGeom>
              <a:avLst/>
              <a:gdLst/>
              <a:ahLst/>
              <a:cxnLst/>
              <a:rect l="l" t="t" r="r" b="b"/>
              <a:pathLst>
                <a:path w="15339" h="1" extrusionOk="0">
                  <a:moveTo>
                    <a:pt x="0" y="0"/>
                  </a:moveTo>
                  <a:lnTo>
                    <a:pt x="15339" y="0"/>
                  </a:lnTo>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6"/>
            <p:cNvSpPr/>
            <p:nvPr/>
          </p:nvSpPr>
          <p:spPr>
            <a:xfrm>
              <a:off x="-1823238" y="1241532"/>
              <a:ext cx="924482" cy="60"/>
            </a:xfrm>
            <a:custGeom>
              <a:avLst/>
              <a:gdLst/>
              <a:ahLst/>
              <a:cxnLst/>
              <a:rect l="l" t="t" r="r" b="b"/>
              <a:pathLst>
                <a:path w="15339" h="1" fill="none" extrusionOk="0">
                  <a:moveTo>
                    <a:pt x="0" y="0"/>
                  </a:moveTo>
                  <a:lnTo>
                    <a:pt x="15339" y="0"/>
                  </a:lnTo>
                </a:path>
              </a:pathLst>
            </a:custGeom>
            <a:solidFill>
              <a:schemeClr val="dk1"/>
            </a:solidFill>
            <a:ln w="10650"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6"/>
            <p:cNvSpPr/>
            <p:nvPr/>
          </p:nvSpPr>
          <p:spPr>
            <a:xfrm>
              <a:off x="-1823238" y="1371416"/>
              <a:ext cx="924482" cy="60"/>
            </a:xfrm>
            <a:custGeom>
              <a:avLst/>
              <a:gdLst/>
              <a:ahLst/>
              <a:cxnLst/>
              <a:rect l="l" t="t" r="r" b="b"/>
              <a:pathLst>
                <a:path w="15339" h="1" extrusionOk="0">
                  <a:moveTo>
                    <a:pt x="0" y="0"/>
                  </a:moveTo>
                  <a:lnTo>
                    <a:pt x="15339" y="0"/>
                  </a:lnTo>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6"/>
            <p:cNvSpPr/>
            <p:nvPr/>
          </p:nvSpPr>
          <p:spPr>
            <a:xfrm>
              <a:off x="-1823238" y="1371416"/>
              <a:ext cx="924482" cy="60"/>
            </a:xfrm>
            <a:custGeom>
              <a:avLst/>
              <a:gdLst/>
              <a:ahLst/>
              <a:cxnLst/>
              <a:rect l="l" t="t" r="r" b="b"/>
              <a:pathLst>
                <a:path w="15339" h="1" fill="none" extrusionOk="0">
                  <a:moveTo>
                    <a:pt x="0" y="0"/>
                  </a:moveTo>
                  <a:lnTo>
                    <a:pt x="15339" y="0"/>
                  </a:lnTo>
                </a:path>
              </a:pathLst>
            </a:custGeom>
            <a:solidFill>
              <a:schemeClr val="dk1"/>
            </a:solidFill>
            <a:ln w="10650"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6"/>
            <p:cNvSpPr/>
            <p:nvPr/>
          </p:nvSpPr>
          <p:spPr>
            <a:xfrm>
              <a:off x="-1823238" y="1517935"/>
              <a:ext cx="924482" cy="60"/>
            </a:xfrm>
            <a:custGeom>
              <a:avLst/>
              <a:gdLst/>
              <a:ahLst/>
              <a:cxnLst/>
              <a:rect l="l" t="t" r="r" b="b"/>
              <a:pathLst>
                <a:path w="15339" h="1" extrusionOk="0">
                  <a:moveTo>
                    <a:pt x="0" y="1"/>
                  </a:moveTo>
                  <a:lnTo>
                    <a:pt x="15339" y="1"/>
                  </a:lnTo>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6"/>
            <p:cNvSpPr/>
            <p:nvPr/>
          </p:nvSpPr>
          <p:spPr>
            <a:xfrm>
              <a:off x="-1823238" y="1517935"/>
              <a:ext cx="924482" cy="60"/>
            </a:xfrm>
            <a:custGeom>
              <a:avLst/>
              <a:gdLst/>
              <a:ahLst/>
              <a:cxnLst/>
              <a:rect l="l" t="t" r="r" b="b"/>
              <a:pathLst>
                <a:path w="15339" h="1" fill="none" extrusionOk="0">
                  <a:moveTo>
                    <a:pt x="0" y="1"/>
                  </a:moveTo>
                  <a:lnTo>
                    <a:pt x="15339" y="1"/>
                  </a:lnTo>
                </a:path>
              </a:pathLst>
            </a:custGeom>
            <a:solidFill>
              <a:schemeClr val="dk1"/>
            </a:solidFill>
            <a:ln w="10650"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6"/>
            <p:cNvSpPr/>
            <p:nvPr/>
          </p:nvSpPr>
          <p:spPr>
            <a:xfrm>
              <a:off x="-1823238" y="1647819"/>
              <a:ext cx="924482" cy="60"/>
            </a:xfrm>
            <a:custGeom>
              <a:avLst/>
              <a:gdLst/>
              <a:ahLst/>
              <a:cxnLst/>
              <a:rect l="l" t="t" r="r" b="b"/>
              <a:pathLst>
                <a:path w="15339" h="1" extrusionOk="0">
                  <a:moveTo>
                    <a:pt x="0" y="1"/>
                  </a:moveTo>
                  <a:lnTo>
                    <a:pt x="15339" y="1"/>
                  </a:lnTo>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6"/>
            <p:cNvSpPr/>
            <p:nvPr/>
          </p:nvSpPr>
          <p:spPr>
            <a:xfrm>
              <a:off x="-1823238" y="1647819"/>
              <a:ext cx="924482" cy="60"/>
            </a:xfrm>
            <a:custGeom>
              <a:avLst/>
              <a:gdLst/>
              <a:ahLst/>
              <a:cxnLst/>
              <a:rect l="l" t="t" r="r" b="b"/>
              <a:pathLst>
                <a:path w="15339" h="1" fill="none" extrusionOk="0">
                  <a:moveTo>
                    <a:pt x="0" y="1"/>
                  </a:moveTo>
                  <a:lnTo>
                    <a:pt x="15339" y="1"/>
                  </a:lnTo>
                </a:path>
              </a:pathLst>
            </a:custGeom>
            <a:solidFill>
              <a:schemeClr val="dk1"/>
            </a:solidFill>
            <a:ln w="10650"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6"/>
            <p:cNvSpPr/>
            <p:nvPr/>
          </p:nvSpPr>
          <p:spPr>
            <a:xfrm>
              <a:off x="-1823238" y="1795905"/>
              <a:ext cx="924482" cy="60"/>
            </a:xfrm>
            <a:custGeom>
              <a:avLst/>
              <a:gdLst/>
              <a:ahLst/>
              <a:cxnLst/>
              <a:rect l="l" t="t" r="r" b="b"/>
              <a:pathLst>
                <a:path w="15339" h="1" extrusionOk="0">
                  <a:moveTo>
                    <a:pt x="0" y="0"/>
                  </a:moveTo>
                  <a:lnTo>
                    <a:pt x="15339" y="0"/>
                  </a:lnTo>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6"/>
            <p:cNvSpPr/>
            <p:nvPr/>
          </p:nvSpPr>
          <p:spPr>
            <a:xfrm>
              <a:off x="-1823238" y="1795905"/>
              <a:ext cx="924482" cy="60"/>
            </a:xfrm>
            <a:custGeom>
              <a:avLst/>
              <a:gdLst/>
              <a:ahLst/>
              <a:cxnLst/>
              <a:rect l="l" t="t" r="r" b="b"/>
              <a:pathLst>
                <a:path w="15339" h="1" fill="none" extrusionOk="0">
                  <a:moveTo>
                    <a:pt x="0" y="0"/>
                  </a:moveTo>
                  <a:lnTo>
                    <a:pt x="15339" y="0"/>
                  </a:lnTo>
                </a:path>
              </a:pathLst>
            </a:custGeom>
            <a:solidFill>
              <a:schemeClr val="dk1"/>
            </a:solidFill>
            <a:ln w="10650"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Picture 14">
            <a:extLst>
              <a:ext uri="{FF2B5EF4-FFF2-40B4-BE49-F238E27FC236}">
                <a16:creationId xmlns:a16="http://schemas.microsoft.com/office/drawing/2014/main" id="{4EF86E44-8DF5-9490-9949-956A92664E11}"/>
              </a:ext>
            </a:extLst>
          </p:cNvPr>
          <p:cNvPicPr>
            <a:picLocks noChangeAspect="1"/>
          </p:cNvPicPr>
          <p:nvPr/>
        </p:nvPicPr>
        <p:blipFill>
          <a:blip r:embed="rId3"/>
          <a:stretch>
            <a:fillRect/>
          </a:stretch>
        </p:blipFill>
        <p:spPr>
          <a:xfrm flipH="1">
            <a:off x="746379" y="3447368"/>
            <a:ext cx="3609615" cy="1010699"/>
          </a:xfrm>
          <a:prstGeom prst="rect">
            <a:avLst/>
          </a:prstGeom>
        </p:spPr>
      </p:pic>
      <p:pic>
        <p:nvPicPr>
          <p:cNvPr id="16" name="Graphic 15">
            <a:extLst>
              <a:ext uri="{FF2B5EF4-FFF2-40B4-BE49-F238E27FC236}">
                <a16:creationId xmlns:a16="http://schemas.microsoft.com/office/drawing/2014/main" id="{6BC6E790-D092-3EBF-1247-2F420D3F2A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9053" y="3376694"/>
            <a:ext cx="1985845" cy="4473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grpSp>
        <p:nvGrpSpPr>
          <p:cNvPr id="810" name="Google Shape;810;p30"/>
          <p:cNvGrpSpPr/>
          <p:nvPr/>
        </p:nvGrpSpPr>
        <p:grpSpPr>
          <a:xfrm rot="10800000">
            <a:off x="8625196" y="135041"/>
            <a:ext cx="374394" cy="962866"/>
            <a:chOff x="-720900" y="1958300"/>
            <a:chExt cx="462900" cy="1190488"/>
          </a:xfrm>
        </p:grpSpPr>
        <p:sp>
          <p:nvSpPr>
            <p:cNvPr id="811" name="Google Shape;811;p30"/>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0"/>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Graphic 3">
            <a:extLst>
              <a:ext uri="{FF2B5EF4-FFF2-40B4-BE49-F238E27FC236}">
                <a16:creationId xmlns:a16="http://schemas.microsoft.com/office/drawing/2014/main" id="{15465EEA-E512-0BD2-A062-77022469D0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5424" y="279538"/>
            <a:ext cx="1677196" cy="377858"/>
          </a:xfrm>
          <a:prstGeom prst="rect">
            <a:avLst/>
          </a:prstGeom>
        </p:spPr>
      </p:pic>
      <p:sp>
        <p:nvSpPr>
          <p:cNvPr id="3" name="TextBox 2">
            <a:extLst>
              <a:ext uri="{FF2B5EF4-FFF2-40B4-BE49-F238E27FC236}">
                <a16:creationId xmlns:a16="http://schemas.microsoft.com/office/drawing/2014/main" id="{435CB187-F3B1-0A33-B00D-E1CC64D29419}"/>
              </a:ext>
            </a:extLst>
          </p:cNvPr>
          <p:cNvSpPr txBox="1"/>
          <p:nvPr/>
        </p:nvSpPr>
        <p:spPr>
          <a:xfrm>
            <a:off x="352483" y="817153"/>
            <a:ext cx="8165587" cy="3970318"/>
          </a:xfrm>
          <a:prstGeom prst="rect">
            <a:avLst/>
          </a:prstGeom>
          <a:noFill/>
        </p:spPr>
        <p:txBody>
          <a:bodyPr wrap="square">
            <a:spAutoFit/>
          </a:bodyPr>
          <a:lstStyle/>
          <a:p>
            <a:pPr algn="just"/>
            <a:r>
              <a:rPr lang="en-US" sz="1800" b="0" i="0" dirty="0">
                <a:solidFill>
                  <a:srgbClr val="374151"/>
                </a:solidFill>
                <a:effectLst/>
                <a:latin typeface="Söhne"/>
              </a:rPr>
              <a:t>The Online Employee Recruitment System is a mini project aimed at simplifying and streamlining the process of employee recruitment for organizations. The system provides a user-friendly interface for both </a:t>
            </a:r>
            <a:r>
              <a:rPr lang="en-US" sz="1800" dirty="0">
                <a:solidFill>
                  <a:srgbClr val="374151"/>
                </a:solidFill>
                <a:latin typeface="Söhne"/>
              </a:rPr>
              <a:t>providers</a:t>
            </a:r>
            <a:r>
              <a:rPr lang="en-US" sz="1800" b="0" i="0" dirty="0">
                <a:solidFill>
                  <a:srgbClr val="374151"/>
                </a:solidFill>
                <a:effectLst/>
                <a:latin typeface="Söhne"/>
              </a:rPr>
              <a:t> and job seekers, facilitating efficient and effective recruitment processes. </a:t>
            </a:r>
          </a:p>
          <a:p>
            <a:pPr algn="just"/>
            <a:endParaRPr lang="en-US" sz="1800" dirty="0">
              <a:solidFill>
                <a:srgbClr val="374151"/>
              </a:solidFill>
              <a:latin typeface="Söhne"/>
            </a:endParaRPr>
          </a:p>
          <a:p>
            <a:pPr algn="just"/>
            <a:r>
              <a:rPr lang="en-US" sz="1800" dirty="0">
                <a:solidFill>
                  <a:srgbClr val="374151"/>
                </a:solidFill>
                <a:latin typeface="Söhne"/>
              </a:rPr>
              <a:t>Job providers</a:t>
            </a:r>
            <a:r>
              <a:rPr lang="en-US" sz="1800" b="0" i="0" dirty="0">
                <a:solidFill>
                  <a:srgbClr val="374151"/>
                </a:solidFill>
                <a:effectLst/>
                <a:latin typeface="Söhne"/>
              </a:rPr>
              <a:t> can create job postings with detailed descriptions, qualifications, and application deadlines. Job seekers can easily search and apply for relevant positions through the system, submitting their </a:t>
            </a:r>
            <a:r>
              <a:rPr lang="en-US" sz="1800" b="0" i="0" u="none" strike="noStrike" baseline="0" dirty="0">
                <a:latin typeface="Söhne"/>
              </a:rPr>
              <a:t>personal and academic information.</a:t>
            </a:r>
          </a:p>
          <a:p>
            <a:pPr algn="just"/>
            <a:endParaRPr lang="en-US" sz="1800" dirty="0">
              <a:latin typeface="Söhne"/>
            </a:endParaRPr>
          </a:p>
          <a:p>
            <a:pPr algn="just"/>
            <a:r>
              <a:rPr lang="en-US" sz="1800" b="0" i="0" dirty="0">
                <a:solidFill>
                  <a:srgbClr val="374151"/>
                </a:solidFill>
                <a:effectLst/>
                <a:latin typeface="Söhne"/>
              </a:rPr>
              <a:t>Overall, the Online Employee Recruitment System offers a user-friendly and efficient solution for organizations to attract and hire qualified candidates. It simplifies the recruitment process, saves time and resources, and enhances the overall recruitment experience for both providers and job seekers.</a:t>
            </a:r>
            <a:endParaRPr lang="en-US" sz="1800" b="0" i="0" u="none" strike="noStrike" baseline="0" dirty="0">
              <a:latin typeface="Söhne"/>
            </a:endParaRPr>
          </a:p>
          <a:p>
            <a:pPr algn="just"/>
            <a:endParaRPr lang="en-US" sz="1800" dirty="0">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31"/>
          <p:cNvSpPr txBox="1">
            <a:spLocks noGrp="1"/>
          </p:cNvSpPr>
          <p:nvPr>
            <p:ph type="title"/>
          </p:nvPr>
        </p:nvSpPr>
        <p:spPr>
          <a:xfrm>
            <a:off x="818325" y="2380401"/>
            <a:ext cx="4383600" cy="158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0" i="0" dirty="0">
                <a:solidFill>
                  <a:srgbClr val="222222"/>
                </a:solidFill>
                <a:effectLst/>
                <a:latin typeface="trebuchet ms" panose="020B0603020202020204" pitchFamily="34" charset="0"/>
              </a:rPr>
              <a:t> </a:t>
            </a:r>
            <a:r>
              <a:rPr lang="en-US" sz="2800" i="0" dirty="0">
                <a:solidFill>
                  <a:srgbClr val="222222"/>
                </a:solidFill>
                <a:effectLst/>
                <a:latin typeface="trebuchet ms" panose="020B0603020202020204" pitchFamily="34" charset="0"/>
              </a:rPr>
              <a:t>PROJECT REQUIREMENTS </a:t>
            </a:r>
            <a:endParaRPr sz="2800" dirty="0"/>
          </a:p>
        </p:txBody>
      </p:sp>
      <p:sp>
        <p:nvSpPr>
          <p:cNvPr id="831" name="Google Shape;831;p31"/>
          <p:cNvSpPr txBox="1">
            <a:spLocks noGrp="1"/>
          </p:cNvSpPr>
          <p:nvPr>
            <p:ph type="title" idx="2"/>
          </p:nvPr>
        </p:nvSpPr>
        <p:spPr>
          <a:xfrm>
            <a:off x="818325" y="657900"/>
            <a:ext cx="2396400" cy="158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grpSp>
        <p:nvGrpSpPr>
          <p:cNvPr id="832" name="Google Shape;832;p31"/>
          <p:cNvGrpSpPr/>
          <p:nvPr/>
        </p:nvGrpSpPr>
        <p:grpSpPr>
          <a:xfrm>
            <a:off x="4405009" y="3325337"/>
            <a:ext cx="877590" cy="1278503"/>
            <a:chOff x="4393218" y="3866890"/>
            <a:chExt cx="567799" cy="827189"/>
          </a:xfrm>
        </p:grpSpPr>
        <p:sp>
          <p:nvSpPr>
            <p:cNvPr id="833" name="Google Shape;833;p31"/>
            <p:cNvSpPr/>
            <p:nvPr/>
          </p:nvSpPr>
          <p:spPr>
            <a:xfrm>
              <a:off x="4659314" y="3866890"/>
              <a:ext cx="162218" cy="562801"/>
            </a:xfrm>
            <a:custGeom>
              <a:avLst/>
              <a:gdLst/>
              <a:ahLst/>
              <a:cxnLst/>
              <a:rect l="l" t="t" r="r" b="b"/>
              <a:pathLst>
                <a:path w="4838" h="16785" extrusionOk="0">
                  <a:moveTo>
                    <a:pt x="2371" y="0"/>
                  </a:moveTo>
                  <a:cubicBezTo>
                    <a:pt x="1781" y="0"/>
                    <a:pt x="1338" y="1209"/>
                    <a:pt x="1253" y="1612"/>
                  </a:cubicBezTo>
                  <a:cubicBezTo>
                    <a:pt x="1153" y="2188"/>
                    <a:pt x="1153" y="2815"/>
                    <a:pt x="1028" y="3391"/>
                  </a:cubicBezTo>
                  <a:cubicBezTo>
                    <a:pt x="877" y="4219"/>
                    <a:pt x="451" y="4945"/>
                    <a:pt x="276" y="5772"/>
                  </a:cubicBezTo>
                  <a:cubicBezTo>
                    <a:pt x="0" y="6975"/>
                    <a:pt x="301" y="8229"/>
                    <a:pt x="727" y="9381"/>
                  </a:cubicBezTo>
                  <a:cubicBezTo>
                    <a:pt x="928" y="9908"/>
                    <a:pt x="1128" y="10409"/>
                    <a:pt x="1228" y="10960"/>
                  </a:cubicBezTo>
                  <a:cubicBezTo>
                    <a:pt x="1303" y="11361"/>
                    <a:pt x="1303" y="11762"/>
                    <a:pt x="1278" y="12163"/>
                  </a:cubicBezTo>
                  <a:cubicBezTo>
                    <a:pt x="1278" y="12364"/>
                    <a:pt x="1253" y="12740"/>
                    <a:pt x="1228" y="13166"/>
                  </a:cubicBezTo>
                  <a:cubicBezTo>
                    <a:pt x="1111" y="14593"/>
                    <a:pt x="1060" y="16784"/>
                    <a:pt x="2338" y="16784"/>
                  </a:cubicBezTo>
                  <a:cubicBezTo>
                    <a:pt x="2429" y="16784"/>
                    <a:pt x="2527" y="16773"/>
                    <a:pt x="2632" y="16750"/>
                  </a:cubicBezTo>
                  <a:cubicBezTo>
                    <a:pt x="3208" y="16625"/>
                    <a:pt x="3509" y="15873"/>
                    <a:pt x="3710" y="15371"/>
                  </a:cubicBezTo>
                  <a:cubicBezTo>
                    <a:pt x="4236" y="15371"/>
                    <a:pt x="4136" y="12339"/>
                    <a:pt x="4085" y="11988"/>
                  </a:cubicBezTo>
                  <a:cubicBezTo>
                    <a:pt x="3785" y="9808"/>
                    <a:pt x="4512" y="7752"/>
                    <a:pt x="4737" y="5647"/>
                  </a:cubicBezTo>
                  <a:cubicBezTo>
                    <a:pt x="4812" y="5021"/>
                    <a:pt x="4837" y="4394"/>
                    <a:pt x="4587" y="3818"/>
                  </a:cubicBezTo>
                  <a:cubicBezTo>
                    <a:pt x="4361" y="3216"/>
                    <a:pt x="3885" y="2765"/>
                    <a:pt x="3584" y="2214"/>
                  </a:cubicBezTo>
                  <a:cubicBezTo>
                    <a:pt x="3283" y="1687"/>
                    <a:pt x="3158" y="1086"/>
                    <a:pt x="2958" y="534"/>
                  </a:cubicBezTo>
                  <a:cubicBezTo>
                    <a:pt x="2907" y="384"/>
                    <a:pt x="2832" y="234"/>
                    <a:pt x="2707" y="133"/>
                  </a:cubicBezTo>
                  <a:cubicBezTo>
                    <a:pt x="2591" y="40"/>
                    <a:pt x="2478" y="0"/>
                    <a:pt x="237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1"/>
            <p:cNvSpPr/>
            <p:nvPr/>
          </p:nvSpPr>
          <p:spPr>
            <a:xfrm>
              <a:off x="4393218" y="4221405"/>
              <a:ext cx="358570" cy="294326"/>
            </a:xfrm>
            <a:custGeom>
              <a:avLst/>
              <a:gdLst/>
              <a:ahLst/>
              <a:cxnLst/>
              <a:rect l="l" t="t" r="r" b="b"/>
              <a:pathLst>
                <a:path w="10694" h="8778" extrusionOk="0">
                  <a:moveTo>
                    <a:pt x="6778" y="1"/>
                  </a:moveTo>
                  <a:cubicBezTo>
                    <a:pt x="6257" y="1"/>
                    <a:pt x="5719" y="150"/>
                    <a:pt x="5204" y="287"/>
                  </a:cubicBezTo>
                  <a:cubicBezTo>
                    <a:pt x="4828" y="387"/>
                    <a:pt x="4452" y="513"/>
                    <a:pt x="4127" y="738"/>
                  </a:cubicBezTo>
                  <a:cubicBezTo>
                    <a:pt x="3650" y="1089"/>
                    <a:pt x="3400" y="1666"/>
                    <a:pt x="3124" y="2192"/>
                  </a:cubicBezTo>
                  <a:cubicBezTo>
                    <a:pt x="2723" y="2919"/>
                    <a:pt x="2272" y="3570"/>
                    <a:pt x="1721" y="4147"/>
                  </a:cubicBezTo>
                  <a:cubicBezTo>
                    <a:pt x="1219" y="4698"/>
                    <a:pt x="668" y="5174"/>
                    <a:pt x="392" y="5851"/>
                  </a:cubicBezTo>
                  <a:cubicBezTo>
                    <a:pt x="0" y="6773"/>
                    <a:pt x="478" y="7780"/>
                    <a:pt x="1453" y="7780"/>
                  </a:cubicBezTo>
                  <a:cubicBezTo>
                    <a:pt x="1539" y="7780"/>
                    <a:pt x="1628" y="7772"/>
                    <a:pt x="1721" y="7756"/>
                  </a:cubicBezTo>
                  <a:cubicBezTo>
                    <a:pt x="2648" y="7606"/>
                    <a:pt x="3099" y="6879"/>
                    <a:pt x="3701" y="6302"/>
                  </a:cubicBezTo>
                  <a:cubicBezTo>
                    <a:pt x="3776" y="6252"/>
                    <a:pt x="3826" y="6202"/>
                    <a:pt x="3876" y="6152"/>
                  </a:cubicBezTo>
                  <a:cubicBezTo>
                    <a:pt x="4152" y="5926"/>
                    <a:pt x="4452" y="5801"/>
                    <a:pt x="4728" y="5600"/>
                  </a:cubicBezTo>
                  <a:cubicBezTo>
                    <a:pt x="5380" y="5124"/>
                    <a:pt x="5781" y="4297"/>
                    <a:pt x="5706" y="3470"/>
                  </a:cubicBezTo>
                  <a:cubicBezTo>
                    <a:pt x="5706" y="3345"/>
                    <a:pt x="5681" y="3220"/>
                    <a:pt x="5756" y="3094"/>
                  </a:cubicBezTo>
                  <a:cubicBezTo>
                    <a:pt x="5808" y="3010"/>
                    <a:pt x="5901" y="2974"/>
                    <a:pt x="6001" y="2974"/>
                  </a:cubicBezTo>
                  <a:cubicBezTo>
                    <a:pt x="6140" y="2974"/>
                    <a:pt x="6295" y="3043"/>
                    <a:pt x="6382" y="3144"/>
                  </a:cubicBezTo>
                  <a:cubicBezTo>
                    <a:pt x="6533" y="3345"/>
                    <a:pt x="6558" y="3595"/>
                    <a:pt x="6633" y="3821"/>
                  </a:cubicBezTo>
                  <a:cubicBezTo>
                    <a:pt x="6909" y="4573"/>
                    <a:pt x="7761" y="5074"/>
                    <a:pt x="8212" y="5726"/>
                  </a:cubicBezTo>
                  <a:cubicBezTo>
                    <a:pt x="8813" y="6503"/>
                    <a:pt x="8638" y="7280"/>
                    <a:pt x="8914" y="8182"/>
                  </a:cubicBezTo>
                  <a:cubicBezTo>
                    <a:pt x="9017" y="8471"/>
                    <a:pt x="9291" y="8778"/>
                    <a:pt x="9581" y="8778"/>
                  </a:cubicBezTo>
                  <a:cubicBezTo>
                    <a:pt x="9642" y="8778"/>
                    <a:pt x="9704" y="8764"/>
                    <a:pt x="9766" y="8733"/>
                  </a:cubicBezTo>
                  <a:cubicBezTo>
                    <a:pt x="9966" y="8633"/>
                    <a:pt x="10041" y="8357"/>
                    <a:pt x="10067" y="8132"/>
                  </a:cubicBezTo>
                  <a:cubicBezTo>
                    <a:pt x="10543" y="5525"/>
                    <a:pt x="10693" y="2944"/>
                    <a:pt x="8688" y="939"/>
                  </a:cubicBezTo>
                  <a:cubicBezTo>
                    <a:pt x="8337" y="588"/>
                    <a:pt x="7961" y="262"/>
                    <a:pt x="7485" y="112"/>
                  </a:cubicBezTo>
                  <a:cubicBezTo>
                    <a:pt x="7256" y="33"/>
                    <a:pt x="7019" y="1"/>
                    <a:pt x="67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1"/>
            <p:cNvSpPr/>
            <p:nvPr/>
          </p:nvSpPr>
          <p:spPr>
            <a:xfrm>
              <a:off x="4721479" y="4233341"/>
              <a:ext cx="239538" cy="329231"/>
            </a:xfrm>
            <a:custGeom>
              <a:avLst/>
              <a:gdLst/>
              <a:ahLst/>
              <a:cxnLst/>
              <a:rect l="l" t="t" r="r" b="b"/>
              <a:pathLst>
                <a:path w="7144" h="9819" extrusionOk="0">
                  <a:moveTo>
                    <a:pt x="4751" y="1"/>
                  </a:moveTo>
                  <a:cubicBezTo>
                    <a:pt x="4201" y="1"/>
                    <a:pt x="3789" y="637"/>
                    <a:pt x="3234" y="984"/>
                  </a:cubicBezTo>
                  <a:cubicBezTo>
                    <a:pt x="2407" y="1535"/>
                    <a:pt x="703" y="1711"/>
                    <a:pt x="552" y="2939"/>
                  </a:cubicBezTo>
                  <a:cubicBezTo>
                    <a:pt x="552" y="3064"/>
                    <a:pt x="552" y="3164"/>
                    <a:pt x="552" y="3290"/>
                  </a:cubicBezTo>
                  <a:cubicBezTo>
                    <a:pt x="552" y="3640"/>
                    <a:pt x="627" y="3991"/>
                    <a:pt x="602" y="4342"/>
                  </a:cubicBezTo>
                  <a:cubicBezTo>
                    <a:pt x="602" y="4843"/>
                    <a:pt x="427" y="5345"/>
                    <a:pt x="302" y="5846"/>
                  </a:cubicBezTo>
                  <a:cubicBezTo>
                    <a:pt x="1" y="7024"/>
                    <a:pt x="1" y="8302"/>
                    <a:pt x="277" y="9480"/>
                  </a:cubicBezTo>
                  <a:cubicBezTo>
                    <a:pt x="327" y="9580"/>
                    <a:pt x="352" y="9706"/>
                    <a:pt x="452" y="9781"/>
                  </a:cubicBezTo>
                  <a:cubicBezTo>
                    <a:pt x="491" y="9807"/>
                    <a:pt x="532" y="9819"/>
                    <a:pt x="574" y="9819"/>
                  </a:cubicBezTo>
                  <a:cubicBezTo>
                    <a:pt x="768" y="9819"/>
                    <a:pt x="966" y="9557"/>
                    <a:pt x="1028" y="9330"/>
                  </a:cubicBezTo>
                  <a:cubicBezTo>
                    <a:pt x="1354" y="8277"/>
                    <a:pt x="1079" y="6473"/>
                    <a:pt x="1956" y="5696"/>
                  </a:cubicBezTo>
                  <a:cubicBezTo>
                    <a:pt x="2357" y="5295"/>
                    <a:pt x="2658" y="5370"/>
                    <a:pt x="3008" y="4818"/>
                  </a:cubicBezTo>
                  <a:cubicBezTo>
                    <a:pt x="3359" y="4292"/>
                    <a:pt x="3535" y="3716"/>
                    <a:pt x="4086" y="3365"/>
                  </a:cubicBezTo>
                  <a:cubicBezTo>
                    <a:pt x="4136" y="3340"/>
                    <a:pt x="4161" y="3315"/>
                    <a:pt x="4211" y="3315"/>
                  </a:cubicBezTo>
                  <a:cubicBezTo>
                    <a:pt x="4221" y="3313"/>
                    <a:pt x="4230" y="3312"/>
                    <a:pt x="4239" y="3312"/>
                  </a:cubicBezTo>
                  <a:cubicBezTo>
                    <a:pt x="4348" y="3312"/>
                    <a:pt x="4414" y="3449"/>
                    <a:pt x="4437" y="3565"/>
                  </a:cubicBezTo>
                  <a:cubicBezTo>
                    <a:pt x="4487" y="3941"/>
                    <a:pt x="4262" y="4317"/>
                    <a:pt x="4236" y="4718"/>
                  </a:cubicBezTo>
                  <a:cubicBezTo>
                    <a:pt x="4211" y="5044"/>
                    <a:pt x="4337" y="5345"/>
                    <a:pt x="4437" y="5645"/>
                  </a:cubicBezTo>
                  <a:cubicBezTo>
                    <a:pt x="4688" y="6297"/>
                    <a:pt x="4913" y="7350"/>
                    <a:pt x="5540" y="7726"/>
                  </a:cubicBezTo>
                  <a:cubicBezTo>
                    <a:pt x="5732" y="7875"/>
                    <a:pt x="5983" y="7952"/>
                    <a:pt x="6228" y="7952"/>
                  </a:cubicBezTo>
                  <a:cubicBezTo>
                    <a:pt x="6557" y="7952"/>
                    <a:pt x="6875" y="7813"/>
                    <a:pt x="7018" y="7525"/>
                  </a:cubicBezTo>
                  <a:cubicBezTo>
                    <a:pt x="7144" y="7250"/>
                    <a:pt x="7119" y="6924"/>
                    <a:pt x="7069" y="6623"/>
                  </a:cubicBezTo>
                  <a:cubicBezTo>
                    <a:pt x="6893" y="5295"/>
                    <a:pt x="6718" y="3941"/>
                    <a:pt x="6517" y="2588"/>
                  </a:cubicBezTo>
                  <a:cubicBezTo>
                    <a:pt x="6417" y="1886"/>
                    <a:pt x="6066" y="959"/>
                    <a:pt x="5590" y="457"/>
                  </a:cubicBezTo>
                  <a:cubicBezTo>
                    <a:pt x="5266" y="126"/>
                    <a:pt x="4995" y="1"/>
                    <a:pt x="475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1"/>
            <p:cNvSpPr/>
            <p:nvPr/>
          </p:nvSpPr>
          <p:spPr>
            <a:xfrm>
              <a:off x="4587861" y="4473887"/>
              <a:ext cx="279037" cy="220192"/>
            </a:xfrm>
            <a:custGeom>
              <a:avLst/>
              <a:gdLst/>
              <a:ahLst/>
              <a:cxnLst/>
              <a:rect l="l" t="t" r="r" b="b"/>
              <a:pathLst>
                <a:path w="8322" h="6567" extrusionOk="0">
                  <a:moveTo>
                    <a:pt x="1" y="0"/>
                  </a:moveTo>
                  <a:lnTo>
                    <a:pt x="1" y="1028"/>
                  </a:lnTo>
                  <a:lnTo>
                    <a:pt x="678" y="1028"/>
                  </a:lnTo>
                  <a:lnTo>
                    <a:pt x="1229" y="4111"/>
                  </a:lnTo>
                  <a:cubicBezTo>
                    <a:pt x="1480" y="5539"/>
                    <a:pt x="2708" y="6567"/>
                    <a:pt x="4161" y="6567"/>
                  </a:cubicBezTo>
                  <a:cubicBezTo>
                    <a:pt x="5615" y="6567"/>
                    <a:pt x="6868" y="5539"/>
                    <a:pt x="7119" y="4111"/>
                  </a:cubicBezTo>
                  <a:lnTo>
                    <a:pt x="7670" y="1028"/>
                  </a:lnTo>
                  <a:lnTo>
                    <a:pt x="8322" y="1028"/>
                  </a:lnTo>
                  <a:lnTo>
                    <a:pt x="8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1"/>
            <p:cNvSpPr/>
            <p:nvPr/>
          </p:nvSpPr>
          <p:spPr>
            <a:xfrm>
              <a:off x="4603017" y="4511709"/>
              <a:ext cx="249597" cy="34"/>
            </a:xfrm>
            <a:custGeom>
              <a:avLst/>
              <a:gdLst/>
              <a:ahLst/>
              <a:cxnLst/>
              <a:rect l="l" t="t" r="r" b="b"/>
              <a:pathLst>
                <a:path w="7444" h="1" fill="none" extrusionOk="0">
                  <a:moveTo>
                    <a:pt x="0" y="0"/>
                  </a:moveTo>
                  <a:lnTo>
                    <a:pt x="7444" y="0"/>
                  </a:ln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31"/>
          <p:cNvGrpSpPr/>
          <p:nvPr/>
        </p:nvGrpSpPr>
        <p:grpSpPr>
          <a:xfrm>
            <a:off x="6334732" y="2388996"/>
            <a:ext cx="2802160" cy="2208198"/>
            <a:chOff x="6334732" y="2125378"/>
            <a:chExt cx="2802160" cy="2208198"/>
          </a:xfrm>
        </p:grpSpPr>
        <p:sp>
          <p:nvSpPr>
            <p:cNvPr id="839" name="Google Shape;839;p31"/>
            <p:cNvSpPr/>
            <p:nvPr/>
          </p:nvSpPr>
          <p:spPr>
            <a:xfrm>
              <a:off x="7573898" y="2700435"/>
              <a:ext cx="230367" cy="195281"/>
            </a:xfrm>
            <a:custGeom>
              <a:avLst/>
              <a:gdLst/>
              <a:ahLst/>
              <a:cxnLst/>
              <a:rect l="l" t="t" r="r" b="b"/>
              <a:pathLst>
                <a:path w="4445" h="3768" extrusionOk="0">
                  <a:moveTo>
                    <a:pt x="3843" y="1"/>
                  </a:moveTo>
                  <a:cubicBezTo>
                    <a:pt x="3745" y="1"/>
                    <a:pt x="3633" y="26"/>
                    <a:pt x="3510" y="83"/>
                  </a:cubicBezTo>
                  <a:cubicBezTo>
                    <a:pt x="3309" y="158"/>
                    <a:pt x="3134" y="334"/>
                    <a:pt x="2983" y="484"/>
                  </a:cubicBezTo>
                  <a:cubicBezTo>
                    <a:pt x="2733" y="735"/>
                    <a:pt x="2532" y="885"/>
                    <a:pt x="2181" y="985"/>
                  </a:cubicBezTo>
                  <a:cubicBezTo>
                    <a:pt x="1981" y="1011"/>
                    <a:pt x="1780" y="1061"/>
                    <a:pt x="1605" y="1111"/>
                  </a:cubicBezTo>
                  <a:cubicBezTo>
                    <a:pt x="1530" y="1136"/>
                    <a:pt x="1454" y="1186"/>
                    <a:pt x="1379" y="1211"/>
                  </a:cubicBezTo>
                  <a:cubicBezTo>
                    <a:pt x="1104" y="1386"/>
                    <a:pt x="953" y="1687"/>
                    <a:pt x="778" y="1963"/>
                  </a:cubicBezTo>
                  <a:cubicBezTo>
                    <a:pt x="577" y="2239"/>
                    <a:pt x="352" y="2464"/>
                    <a:pt x="26" y="2539"/>
                  </a:cubicBezTo>
                  <a:cubicBezTo>
                    <a:pt x="1" y="2915"/>
                    <a:pt x="476" y="3491"/>
                    <a:pt x="702" y="3767"/>
                  </a:cubicBezTo>
                  <a:lnTo>
                    <a:pt x="702" y="3767"/>
                  </a:lnTo>
                  <a:cubicBezTo>
                    <a:pt x="663" y="3708"/>
                    <a:pt x="1806" y="2739"/>
                    <a:pt x="1906" y="2640"/>
                  </a:cubicBezTo>
                  <a:cubicBezTo>
                    <a:pt x="2357" y="2314"/>
                    <a:pt x="2833" y="2289"/>
                    <a:pt x="3334" y="2038"/>
                  </a:cubicBezTo>
                  <a:cubicBezTo>
                    <a:pt x="3760" y="1813"/>
                    <a:pt x="4061" y="1361"/>
                    <a:pt x="4262" y="935"/>
                  </a:cubicBezTo>
                  <a:cubicBezTo>
                    <a:pt x="4444" y="468"/>
                    <a:pt x="4265" y="1"/>
                    <a:pt x="3843" y="1"/>
                  </a:cubicBezTo>
                  <a:close/>
                  <a:moveTo>
                    <a:pt x="702" y="3767"/>
                  </a:moveTo>
                  <a:cubicBezTo>
                    <a:pt x="702" y="3767"/>
                    <a:pt x="702" y="3767"/>
                    <a:pt x="703" y="3767"/>
                  </a:cubicBezTo>
                  <a:cubicBezTo>
                    <a:pt x="702" y="3767"/>
                    <a:pt x="702" y="3767"/>
                    <a:pt x="702" y="3767"/>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1"/>
            <p:cNvSpPr/>
            <p:nvPr/>
          </p:nvSpPr>
          <p:spPr>
            <a:xfrm>
              <a:off x="7125815" y="3523009"/>
              <a:ext cx="26017" cy="569000"/>
            </a:xfrm>
            <a:custGeom>
              <a:avLst/>
              <a:gdLst/>
              <a:ahLst/>
              <a:cxnLst/>
              <a:rect l="l" t="t" r="r" b="b"/>
              <a:pathLst>
                <a:path w="502" h="10979" extrusionOk="0">
                  <a:moveTo>
                    <a:pt x="0" y="1"/>
                  </a:moveTo>
                  <a:lnTo>
                    <a:pt x="0" y="10978"/>
                  </a:lnTo>
                  <a:lnTo>
                    <a:pt x="501" y="10978"/>
                  </a:lnTo>
                  <a:lnTo>
                    <a:pt x="50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1"/>
            <p:cNvSpPr/>
            <p:nvPr/>
          </p:nvSpPr>
          <p:spPr>
            <a:xfrm>
              <a:off x="6912761" y="4091949"/>
              <a:ext cx="446897" cy="119563"/>
            </a:xfrm>
            <a:custGeom>
              <a:avLst/>
              <a:gdLst/>
              <a:ahLst/>
              <a:cxnLst/>
              <a:rect l="l" t="t" r="r" b="b"/>
              <a:pathLst>
                <a:path w="8623" h="2307" fill="none" extrusionOk="0">
                  <a:moveTo>
                    <a:pt x="1" y="2306"/>
                  </a:moveTo>
                  <a:cubicBezTo>
                    <a:pt x="1" y="702"/>
                    <a:pt x="2883" y="0"/>
                    <a:pt x="4312" y="0"/>
                  </a:cubicBezTo>
                  <a:cubicBezTo>
                    <a:pt x="6016" y="0"/>
                    <a:pt x="8622" y="627"/>
                    <a:pt x="8622" y="2306"/>
                  </a:cubicBez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1"/>
            <p:cNvSpPr/>
            <p:nvPr/>
          </p:nvSpPr>
          <p:spPr>
            <a:xfrm>
              <a:off x="7138772" y="4094540"/>
              <a:ext cx="52" cy="140345"/>
            </a:xfrm>
            <a:custGeom>
              <a:avLst/>
              <a:gdLst/>
              <a:ahLst/>
              <a:cxnLst/>
              <a:rect l="l" t="t" r="r" b="b"/>
              <a:pathLst>
                <a:path w="1" h="2708" fill="none" extrusionOk="0">
                  <a:moveTo>
                    <a:pt x="1" y="2707"/>
                  </a:moveTo>
                  <a:lnTo>
                    <a:pt x="1" y="0"/>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1"/>
            <p:cNvSpPr/>
            <p:nvPr/>
          </p:nvSpPr>
          <p:spPr>
            <a:xfrm>
              <a:off x="7323219" y="4195859"/>
              <a:ext cx="72816" cy="72764"/>
            </a:xfrm>
            <a:custGeom>
              <a:avLst/>
              <a:gdLst/>
              <a:ahLst/>
              <a:cxnLst/>
              <a:rect l="l" t="t" r="r" b="b"/>
              <a:pathLst>
                <a:path w="1405" h="1404" extrusionOk="0">
                  <a:moveTo>
                    <a:pt x="702" y="0"/>
                  </a:moveTo>
                  <a:cubicBezTo>
                    <a:pt x="301" y="0"/>
                    <a:pt x="1" y="301"/>
                    <a:pt x="1" y="702"/>
                  </a:cubicBezTo>
                  <a:cubicBezTo>
                    <a:pt x="1" y="1078"/>
                    <a:pt x="301" y="1404"/>
                    <a:pt x="702" y="1404"/>
                  </a:cubicBezTo>
                  <a:cubicBezTo>
                    <a:pt x="1078" y="1404"/>
                    <a:pt x="1404" y="1078"/>
                    <a:pt x="1404" y="702"/>
                  </a:cubicBezTo>
                  <a:cubicBezTo>
                    <a:pt x="1404" y="301"/>
                    <a:pt x="1078"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1"/>
            <p:cNvSpPr/>
            <p:nvPr/>
          </p:nvSpPr>
          <p:spPr>
            <a:xfrm>
              <a:off x="7101095" y="4195859"/>
              <a:ext cx="72816" cy="72764"/>
            </a:xfrm>
            <a:custGeom>
              <a:avLst/>
              <a:gdLst/>
              <a:ahLst/>
              <a:cxnLst/>
              <a:rect l="l" t="t" r="r" b="b"/>
              <a:pathLst>
                <a:path w="1405" h="1404" extrusionOk="0">
                  <a:moveTo>
                    <a:pt x="703" y="0"/>
                  </a:moveTo>
                  <a:cubicBezTo>
                    <a:pt x="327" y="0"/>
                    <a:pt x="1" y="301"/>
                    <a:pt x="1" y="702"/>
                  </a:cubicBezTo>
                  <a:cubicBezTo>
                    <a:pt x="1" y="1078"/>
                    <a:pt x="327" y="1404"/>
                    <a:pt x="703" y="1404"/>
                  </a:cubicBezTo>
                  <a:cubicBezTo>
                    <a:pt x="1104" y="1404"/>
                    <a:pt x="1405" y="1078"/>
                    <a:pt x="1405" y="702"/>
                  </a:cubicBezTo>
                  <a:cubicBezTo>
                    <a:pt x="1405" y="301"/>
                    <a:pt x="1104" y="0"/>
                    <a:pt x="70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1"/>
            <p:cNvSpPr/>
            <p:nvPr/>
          </p:nvSpPr>
          <p:spPr>
            <a:xfrm>
              <a:off x="6880318" y="4195859"/>
              <a:ext cx="72764" cy="72764"/>
            </a:xfrm>
            <a:custGeom>
              <a:avLst/>
              <a:gdLst/>
              <a:ahLst/>
              <a:cxnLst/>
              <a:rect l="l" t="t" r="r" b="b"/>
              <a:pathLst>
                <a:path w="1404" h="1404" extrusionOk="0">
                  <a:moveTo>
                    <a:pt x="702" y="0"/>
                  </a:moveTo>
                  <a:cubicBezTo>
                    <a:pt x="326" y="0"/>
                    <a:pt x="0" y="301"/>
                    <a:pt x="0" y="702"/>
                  </a:cubicBezTo>
                  <a:cubicBezTo>
                    <a:pt x="0" y="1078"/>
                    <a:pt x="326" y="1404"/>
                    <a:pt x="702" y="1404"/>
                  </a:cubicBezTo>
                  <a:cubicBezTo>
                    <a:pt x="1103" y="1404"/>
                    <a:pt x="1404" y="1078"/>
                    <a:pt x="1404" y="702"/>
                  </a:cubicBezTo>
                  <a:cubicBezTo>
                    <a:pt x="1404" y="301"/>
                    <a:pt x="1103"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1"/>
            <p:cNvSpPr/>
            <p:nvPr/>
          </p:nvSpPr>
          <p:spPr>
            <a:xfrm>
              <a:off x="6706236" y="2782630"/>
              <a:ext cx="681981" cy="787240"/>
            </a:xfrm>
            <a:custGeom>
              <a:avLst/>
              <a:gdLst/>
              <a:ahLst/>
              <a:cxnLst/>
              <a:rect l="l" t="t" r="r" b="b"/>
              <a:pathLst>
                <a:path w="13159" h="15190" extrusionOk="0">
                  <a:moveTo>
                    <a:pt x="2532" y="1"/>
                  </a:moveTo>
                  <a:cubicBezTo>
                    <a:pt x="1154" y="1"/>
                    <a:pt x="1" y="1129"/>
                    <a:pt x="1" y="2532"/>
                  </a:cubicBezTo>
                  <a:lnTo>
                    <a:pt x="1" y="11555"/>
                  </a:lnTo>
                  <a:cubicBezTo>
                    <a:pt x="1" y="13560"/>
                    <a:pt x="1655" y="15189"/>
                    <a:pt x="3635" y="15189"/>
                  </a:cubicBezTo>
                  <a:lnTo>
                    <a:pt x="12733" y="15189"/>
                  </a:lnTo>
                  <a:cubicBezTo>
                    <a:pt x="12958" y="15189"/>
                    <a:pt x="13159" y="14989"/>
                    <a:pt x="13159" y="14763"/>
                  </a:cubicBezTo>
                  <a:cubicBezTo>
                    <a:pt x="13159" y="14537"/>
                    <a:pt x="12958" y="14337"/>
                    <a:pt x="12733" y="14337"/>
                  </a:cubicBezTo>
                  <a:lnTo>
                    <a:pt x="11580" y="14337"/>
                  </a:lnTo>
                  <a:cubicBezTo>
                    <a:pt x="9525" y="14337"/>
                    <a:pt x="7871" y="12658"/>
                    <a:pt x="7871" y="10603"/>
                  </a:cubicBezTo>
                  <a:lnTo>
                    <a:pt x="7871" y="2532"/>
                  </a:lnTo>
                  <a:cubicBezTo>
                    <a:pt x="7871" y="1129"/>
                    <a:pt x="6718" y="1"/>
                    <a:pt x="5339"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1"/>
            <p:cNvSpPr/>
            <p:nvPr/>
          </p:nvSpPr>
          <p:spPr>
            <a:xfrm>
              <a:off x="7926553" y="4034786"/>
              <a:ext cx="331273" cy="232907"/>
            </a:xfrm>
            <a:custGeom>
              <a:avLst/>
              <a:gdLst/>
              <a:ahLst/>
              <a:cxnLst/>
              <a:rect l="l" t="t" r="r" b="b"/>
              <a:pathLst>
                <a:path w="6392" h="4494" extrusionOk="0">
                  <a:moveTo>
                    <a:pt x="652" y="1"/>
                  </a:moveTo>
                  <a:cubicBezTo>
                    <a:pt x="402" y="1"/>
                    <a:pt x="126" y="201"/>
                    <a:pt x="51" y="452"/>
                  </a:cubicBezTo>
                  <a:cubicBezTo>
                    <a:pt x="1" y="627"/>
                    <a:pt x="51" y="803"/>
                    <a:pt x="76" y="978"/>
                  </a:cubicBezTo>
                  <a:cubicBezTo>
                    <a:pt x="226" y="1605"/>
                    <a:pt x="402" y="2231"/>
                    <a:pt x="627" y="2808"/>
                  </a:cubicBezTo>
                  <a:cubicBezTo>
                    <a:pt x="778" y="3183"/>
                    <a:pt x="928" y="3534"/>
                    <a:pt x="1053" y="3910"/>
                  </a:cubicBezTo>
                  <a:cubicBezTo>
                    <a:pt x="1154" y="4186"/>
                    <a:pt x="1304" y="4437"/>
                    <a:pt x="1655" y="4487"/>
                  </a:cubicBezTo>
                  <a:cubicBezTo>
                    <a:pt x="1682" y="4491"/>
                    <a:pt x="1711" y="4493"/>
                    <a:pt x="1740" y="4493"/>
                  </a:cubicBezTo>
                  <a:cubicBezTo>
                    <a:pt x="1869" y="4493"/>
                    <a:pt x="2008" y="4452"/>
                    <a:pt x="2131" y="4412"/>
                  </a:cubicBezTo>
                  <a:cubicBezTo>
                    <a:pt x="2983" y="4161"/>
                    <a:pt x="3835" y="3910"/>
                    <a:pt x="4662" y="3660"/>
                  </a:cubicBezTo>
                  <a:cubicBezTo>
                    <a:pt x="5038" y="3534"/>
                    <a:pt x="6392" y="3033"/>
                    <a:pt x="5840" y="2482"/>
                  </a:cubicBezTo>
                  <a:cubicBezTo>
                    <a:pt x="5690" y="2356"/>
                    <a:pt x="5515" y="2331"/>
                    <a:pt x="5339" y="2306"/>
                  </a:cubicBezTo>
                  <a:cubicBezTo>
                    <a:pt x="5306" y="2305"/>
                    <a:pt x="5273" y="2304"/>
                    <a:pt x="5241" y="2304"/>
                  </a:cubicBezTo>
                  <a:cubicBezTo>
                    <a:pt x="4775" y="2304"/>
                    <a:pt x="4330" y="2462"/>
                    <a:pt x="3885" y="2532"/>
                  </a:cubicBezTo>
                  <a:cubicBezTo>
                    <a:pt x="3850" y="2536"/>
                    <a:pt x="3815" y="2537"/>
                    <a:pt x="3779" y="2537"/>
                  </a:cubicBezTo>
                  <a:cubicBezTo>
                    <a:pt x="3330" y="2537"/>
                    <a:pt x="2839" y="2254"/>
                    <a:pt x="2607" y="1905"/>
                  </a:cubicBezTo>
                  <a:cubicBezTo>
                    <a:pt x="2532" y="1805"/>
                    <a:pt x="2457" y="1680"/>
                    <a:pt x="2407" y="1554"/>
                  </a:cubicBezTo>
                  <a:cubicBezTo>
                    <a:pt x="2031" y="878"/>
                    <a:pt x="1780" y="326"/>
                    <a:pt x="1003" y="76"/>
                  </a:cubicBezTo>
                  <a:cubicBezTo>
                    <a:pt x="878" y="26"/>
                    <a:pt x="778" y="1"/>
                    <a:pt x="6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1"/>
            <p:cNvSpPr/>
            <p:nvPr/>
          </p:nvSpPr>
          <p:spPr>
            <a:xfrm>
              <a:off x="7053104" y="3239731"/>
              <a:ext cx="724789" cy="330962"/>
            </a:xfrm>
            <a:custGeom>
              <a:avLst/>
              <a:gdLst/>
              <a:ahLst/>
              <a:cxnLst/>
              <a:rect l="l" t="t" r="r" b="b"/>
              <a:pathLst>
                <a:path w="13985" h="6386" extrusionOk="0">
                  <a:moveTo>
                    <a:pt x="3901" y="0"/>
                  </a:moveTo>
                  <a:cubicBezTo>
                    <a:pt x="2054" y="0"/>
                    <a:pt x="1" y="1505"/>
                    <a:pt x="50" y="3512"/>
                  </a:cubicBezTo>
                  <a:cubicBezTo>
                    <a:pt x="100" y="4765"/>
                    <a:pt x="952" y="6093"/>
                    <a:pt x="2331" y="6118"/>
                  </a:cubicBezTo>
                  <a:lnTo>
                    <a:pt x="2431" y="6118"/>
                  </a:lnTo>
                  <a:cubicBezTo>
                    <a:pt x="4461" y="6143"/>
                    <a:pt x="6491" y="6143"/>
                    <a:pt x="8546" y="6169"/>
                  </a:cubicBezTo>
                  <a:cubicBezTo>
                    <a:pt x="9403" y="6169"/>
                    <a:pt x="10423" y="6385"/>
                    <a:pt x="11377" y="6385"/>
                  </a:cubicBezTo>
                  <a:cubicBezTo>
                    <a:pt x="12014" y="6385"/>
                    <a:pt x="12621" y="6289"/>
                    <a:pt x="13133" y="5968"/>
                  </a:cubicBezTo>
                  <a:cubicBezTo>
                    <a:pt x="13333" y="5868"/>
                    <a:pt x="13483" y="5717"/>
                    <a:pt x="13609" y="5567"/>
                  </a:cubicBezTo>
                  <a:cubicBezTo>
                    <a:pt x="13759" y="5341"/>
                    <a:pt x="13809" y="5116"/>
                    <a:pt x="13859" y="4865"/>
                  </a:cubicBezTo>
                  <a:cubicBezTo>
                    <a:pt x="13935" y="4539"/>
                    <a:pt x="13960" y="4239"/>
                    <a:pt x="13985" y="3913"/>
                  </a:cubicBezTo>
                  <a:cubicBezTo>
                    <a:pt x="13985" y="3336"/>
                    <a:pt x="13935" y="2785"/>
                    <a:pt x="13734" y="2259"/>
                  </a:cubicBezTo>
                  <a:cubicBezTo>
                    <a:pt x="13408" y="1432"/>
                    <a:pt x="12782" y="705"/>
                    <a:pt x="11955" y="429"/>
                  </a:cubicBezTo>
                  <a:cubicBezTo>
                    <a:pt x="11478" y="279"/>
                    <a:pt x="10977" y="254"/>
                    <a:pt x="10476" y="229"/>
                  </a:cubicBezTo>
                  <a:cubicBezTo>
                    <a:pt x="8321" y="153"/>
                    <a:pt x="6190" y="78"/>
                    <a:pt x="4035" y="3"/>
                  </a:cubicBezTo>
                  <a:cubicBezTo>
                    <a:pt x="3990" y="1"/>
                    <a:pt x="3946" y="0"/>
                    <a:pt x="390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1"/>
            <p:cNvSpPr/>
            <p:nvPr/>
          </p:nvSpPr>
          <p:spPr>
            <a:xfrm>
              <a:off x="6810146" y="3116490"/>
              <a:ext cx="635233" cy="441663"/>
            </a:xfrm>
            <a:custGeom>
              <a:avLst/>
              <a:gdLst/>
              <a:ahLst/>
              <a:cxnLst/>
              <a:rect l="l" t="t" r="r" b="b"/>
              <a:pathLst>
                <a:path w="12257" h="8522" extrusionOk="0">
                  <a:moveTo>
                    <a:pt x="1" y="0"/>
                  </a:moveTo>
                  <a:lnTo>
                    <a:pt x="1" y="5689"/>
                  </a:lnTo>
                  <a:cubicBezTo>
                    <a:pt x="51" y="7569"/>
                    <a:pt x="1530" y="8521"/>
                    <a:pt x="3435" y="8521"/>
                  </a:cubicBezTo>
                  <a:lnTo>
                    <a:pt x="6718" y="8496"/>
                  </a:lnTo>
                  <a:cubicBezTo>
                    <a:pt x="8623" y="8496"/>
                    <a:pt x="12257" y="6667"/>
                    <a:pt x="10277" y="5589"/>
                  </a:cubicBezTo>
                  <a:cubicBezTo>
                    <a:pt x="8146" y="4436"/>
                    <a:pt x="7294" y="0"/>
                    <a:pt x="72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1"/>
            <p:cNvSpPr/>
            <p:nvPr/>
          </p:nvSpPr>
          <p:spPr>
            <a:xfrm>
              <a:off x="6797190" y="3263674"/>
              <a:ext cx="1018384" cy="442025"/>
            </a:xfrm>
            <a:custGeom>
              <a:avLst/>
              <a:gdLst/>
              <a:ahLst/>
              <a:cxnLst/>
              <a:rect l="l" t="t" r="r" b="b"/>
              <a:pathLst>
                <a:path w="19650" h="8529" extrusionOk="0">
                  <a:moveTo>
                    <a:pt x="5137" y="1"/>
                  </a:moveTo>
                  <a:cubicBezTo>
                    <a:pt x="4693" y="1"/>
                    <a:pt x="4249" y="31"/>
                    <a:pt x="3810" y="92"/>
                  </a:cubicBezTo>
                  <a:cubicBezTo>
                    <a:pt x="2306" y="293"/>
                    <a:pt x="727" y="544"/>
                    <a:pt x="351" y="2248"/>
                  </a:cubicBezTo>
                  <a:cubicBezTo>
                    <a:pt x="0" y="3777"/>
                    <a:pt x="978" y="5280"/>
                    <a:pt x="2507" y="5631"/>
                  </a:cubicBezTo>
                  <a:lnTo>
                    <a:pt x="2607" y="5631"/>
                  </a:lnTo>
                  <a:lnTo>
                    <a:pt x="16792" y="8438"/>
                  </a:lnTo>
                  <a:cubicBezTo>
                    <a:pt x="16843" y="8438"/>
                    <a:pt x="16868" y="8463"/>
                    <a:pt x="16893" y="8463"/>
                  </a:cubicBezTo>
                  <a:cubicBezTo>
                    <a:pt x="16968" y="8489"/>
                    <a:pt x="17043" y="8489"/>
                    <a:pt x="17118" y="8514"/>
                  </a:cubicBezTo>
                  <a:cubicBezTo>
                    <a:pt x="17211" y="8524"/>
                    <a:pt x="17301" y="8529"/>
                    <a:pt x="17390" y="8529"/>
                  </a:cubicBezTo>
                  <a:cubicBezTo>
                    <a:pt x="18386" y="8529"/>
                    <a:pt x="19144" y="7895"/>
                    <a:pt x="19374" y="6859"/>
                  </a:cubicBezTo>
                  <a:cubicBezTo>
                    <a:pt x="19650" y="5631"/>
                    <a:pt x="18948" y="4504"/>
                    <a:pt x="17645" y="3626"/>
                  </a:cubicBezTo>
                  <a:cubicBezTo>
                    <a:pt x="16116" y="2624"/>
                    <a:pt x="9950" y="1120"/>
                    <a:pt x="9098" y="769"/>
                  </a:cubicBezTo>
                  <a:cubicBezTo>
                    <a:pt x="7852" y="278"/>
                    <a:pt x="6493" y="1"/>
                    <a:pt x="5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1"/>
            <p:cNvSpPr/>
            <p:nvPr/>
          </p:nvSpPr>
          <p:spPr>
            <a:xfrm>
              <a:off x="7482996" y="4072463"/>
              <a:ext cx="267630" cy="233529"/>
            </a:xfrm>
            <a:custGeom>
              <a:avLst/>
              <a:gdLst/>
              <a:ahLst/>
              <a:cxnLst/>
              <a:rect l="l" t="t" r="r" b="b"/>
              <a:pathLst>
                <a:path w="5164" h="4506" extrusionOk="0">
                  <a:moveTo>
                    <a:pt x="1513" y="0"/>
                  </a:moveTo>
                  <a:cubicBezTo>
                    <a:pt x="1061" y="0"/>
                    <a:pt x="638" y="327"/>
                    <a:pt x="552" y="802"/>
                  </a:cubicBezTo>
                  <a:lnTo>
                    <a:pt x="502" y="1128"/>
                  </a:lnTo>
                  <a:lnTo>
                    <a:pt x="51" y="3334"/>
                  </a:lnTo>
                  <a:cubicBezTo>
                    <a:pt x="0" y="3534"/>
                    <a:pt x="151" y="3735"/>
                    <a:pt x="351" y="3760"/>
                  </a:cubicBezTo>
                  <a:cubicBezTo>
                    <a:pt x="1128" y="3910"/>
                    <a:pt x="1905" y="4035"/>
                    <a:pt x="2657" y="4186"/>
                  </a:cubicBezTo>
                  <a:cubicBezTo>
                    <a:pt x="3081" y="4254"/>
                    <a:pt x="3770" y="4505"/>
                    <a:pt x="4333" y="4505"/>
                  </a:cubicBezTo>
                  <a:cubicBezTo>
                    <a:pt x="4602" y="4505"/>
                    <a:pt x="4843" y="4448"/>
                    <a:pt x="5013" y="4286"/>
                  </a:cubicBezTo>
                  <a:cubicBezTo>
                    <a:pt x="5113" y="4186"/>
                    <a:pt x="5163" y="4035"/>
                    <a:pt x="5113" y="3910"/>
                  </a:cubicBezTo>
                  <a:cubicBezTo>
                    <a:pt x="5088" y="3835"/>
                    <a:pt x="5038" y="3785"/>
                    <a:pt x="4988" y="3760"/>
                  </a:cubicBezTo>
                  <a:cubicBezTo>
                    <a:pt x="4386" y="3284"/>
                    <a:pt x="3509" y="3208"/>
                    <a:pt x="2958" y="2657"/>
                  </a:cubicBezTo>
                  <a:cubicBezTo>
                    <a:pt x="2582" y="2306"/>
                    <a:pt x="2507" y="1930"/>
                    <a:pt x="2507" y="1504"/>
                  </a:cubicBezTo>
                  <a:cubicBezTo>
                    <a:pt x="2507" y="1354"/>
                    <a:pt x="2507" y="1203"/>
                    <a:pt x="2507" y="1053"/>
                  </a:cubicBezTo>
                  <a:cubicBezTo>
                    <a:pt x="2507" y="577"/>
                    <a:pt x="2206" y="126"/>
                    <a:pt x="1730" y="25"/>
                  </a:cubicBezTo>
                  <a:cubicBezTo>
                    <a:pt x="1658" y="8"/>
                    <a:pt x="1585" y="0"/>
                    <a:pt x="151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1"/>
            <p:cNvSpPr/>
            <p:nvPr/>
          </p:nvSpPr>
          <p:spPr>
            <a:xfrm>
              <a:off x="7177744" y="2495621"/>
              <a:ext cx="513131" cy="645029"/>
            </a:xfrm>
            <a:custGeom>
              <a:avLst/>
              <a:gdLst/>
              <a:ahLst/>
              <a:cxnLst/>
              <a:rect l="l" t="t" r="r" b="b"/>
              <a:pathLst>
                <a:path w="9901" h="12446" extrusionOk="0">
                  <a:moveTo>
                    <a:pt x="226" y="0"/>
                  </a:moveTo>
                  <a:cubicBezTo>
                    <a:pt x="151" y="0"/>
                    <a:pt x="26" y="0"/>
                    <a:pt x="1" y="100"/>
                  </a:cubicBezTo>
                  <a:cubicBezTo>
                    <a:pt x="1" y="125"/>
                    <a:pt x="1" y="176"/>
                    <a:pt x="26" y="201"/>
                  </a:cubicBezTo>
                  <a:lnTo>
                    <a:pt x="502" y="3860"/>
                  </a:lnTo>
                  <a:cubicBezTo>
                    <a:pt x="452" y="3534"/>
                    <a:pt x="402" y="3208"/>
                    <a:pt x="327" y="2907"/>
                  </a:cubicBezTo>
                  <a:lnTo>
                    <a:pt x="327" y="2907"/>
                  </a:lnTo>
                  <a:cubicBezTo>
                    <a:pt x="552" y="4286"/>
                    <a:pt x="778" y="5664"/>
                    <a:pt x="1003" y="7043"/>
                  </a:cubicBezTo>
                  <a:cubicBezTo>
                    <a:pt x="1204" y="8346"/>
                    <a:pt x="1329" y="9674"/>
                    <a:pt x="1755" y="10927"/>
                  </a:cubicBezTo>
                  <a:cubicBezTo>
                    <a:pt x="1880" y="11379"/>
                    <a:pt x="2081" y="12131"/>
                    <a:pt x="2582" y="12306"/>
                  </a:cubicBezTo>
                  <a:cubicBezTo>
                    <a:pt x="2926" y="12421"/>
                    <a:pt x="3204" y="12445"/>
                    <a:pt x="3496" y="12445"/>
                  </a:cubicBezTo>
                  <a:cubicBezTo>
                    <a:pt x="3716" y="12445"/>
                    <a:pt x="3943" y="12431"/>
                    <a:pt x="4211" y="12431"/>
                  </a:cubicBezTo>
                  <a:cubicBezTo>
                    <a:pt x="4462" y="12431"/>
                    <a:pt x="4738" y="12431"/>
                    <a:pt x="4988" y="12356"/>
                  </a:cubicBezTo>
                  <a:cubicBezTo>
                    <a:pt x="5715" y="12181"/>
                    <a:pt x="6166" y="11479"/>
                    <a:pt x="6492" y="10827"/>
                  </a:cubicBezTo>
                  <a:cubicBezTo>
                    <a:pt x="6818" y="10075"/>
                    <a:pt x="7169" y="9599"/>
                    <a:pt x="7845" y="9098"/>
                  </a:cubicBezTo>
                  <a:cubicBezTo>
                    <a:pt x="8296" y="8772"/>
                    <a:pt x="8748" y="8396"/>
                    <a:pt x="9174" y="8020"/>
                  </a:cubicBezTo>
                  <a:cubicBezTo>
                    <a:pt x="9349" y="7870"/>
                    <a:pt x="9725" y="7619"/>
                    <a:pt x="9800" y="7419"/>
                  </a:cubicBezTo>
                  <a:cubicBezTo>
                    <a:pt x="9901" y="7193"/>
                    <a:pt x="9750" y="7118"/>
                    <a:pt x="9600" y="6968"/>
                  </a:cubicBezTo>
                  <a:cubicBezTo>
                    <a:pt x="9073" y="6441"/>
                    <a:pt x="8497" y="5965"/>
                    <a:pt x="8021" y="5414"/>
                  </a:cubicBezTo>
                  <a:cubicBezTo>
                    <a:pt x="7545" y="5840"/>
                    <a:pt x="7068" y="6291"/>
                    <a:pt x="6567" y="6742"/>
                  </a:cubicBezTo>
                  <a:cubicBezTo>
                    <a:pt x="6241" y="7068"/>
                    <a:pt x="5890" y="7369"/>
                    <a:pt x="5540" y="7694"/>
                  </a:cubicBezTo>
                  <a:cubicBezTo>
                    <a:pt x="5389" y="7845"/>
                    <a:pt x="4487" y="8446"/>
                    <a:pt x="4487" y="8597"/>
                  </a:cubicBezTo>
                  <a:cubicBezTo>
                    <a:pt x="4412" y="7519"/>
                    <a:pt x="4312" y="6416"/>
                    <a:pt x="3936" y="5414"/>
                  </a:cubicBezTo>
                  <a:cubicBezTo>
                    <a:pt x="3885" y="5288"/>
                    <a:pt x="3835" y="5163"/>
                    <a:pt x="3835" y="5038"/>
                  </a:cubicBezTo>
                  <a:cubicBezTo>
                    <a:pt x="3810" y="4887"/>
                    <a:pt x="3860" y="4712"/>
                    <a:pt x="3885" y="4562"/>
                  </a:cubicBezTo>
                  <a:cubicBezTo>
                    <a:pt x="4061" y="3709"/>
                    <a:pt x="3936" y="2807"/>
                    <a:pt x="3560" y="2005"/>
                  </a:cubicBezTo>
                  <a:cubicBezTo>
                    <a:pt x="3184" y="1178"/>
                    <a:pt x="2682" y="702"/>
                    <a:pt x="1830" y="426"/>
                  </a:cubicBezTo>
                  <a:cubicBezTo>
                    <a:pt x="1304" y="251"/>
                    <a:pt x="778" y="100"/>
                    <a:pt x="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1"/>
            <p:cNvSpPr/>
            <p:nvPr/>
          </p:nvSpPr>
          <p:spPr>
            <a:xfrm>
              <a:off x="7525217" y="3420965"/>
              <a:ext cx="537748" cy="725877"/>
            </a:xfrm>
            <a:custGeom>
              <a:avLst/>
              <a:gdLst/>
              <a:ahLst/>
              <a:cxnLst/>
              <a:rect l="l" t="t" r="r" b="b"/>
              <a:pathLst>
                <a:path w="10376" h="14006" extrusionOk="0">
                  <a:moveTo>
                    <a:pt x="3409" y="1"/>
                  </a:moveTo>
                  <a:cubicBezTo>
                    <a:pt x="3027" y="1"/>
                    <a:pt x="2649" y="60"/>
                    <a:pt x="2281" y="140"/>
                  </a:cubicBezTo>
                  <a:cubicBezTo>
                    <a:pt x="1955" y="215"/>
                    <a:pt x="1654" y="391"/>
                    <a:pt x="1354" y="466"/>
                  </a:cubicBezTo>
                  <a:cubicBezTo>
                    <a:pt x="903" y="566"/>
                    <a:pt x="251" y="441"/>
                    <a:pt x="76" y="992"/>
                  </a:cubicBezTo>
                  <a:cubicBezTo>
                    <a:pt x="0" y="1243"/>
                    <a:pt x="50" y="1494"/>
                    <a:pt x="101" y="1744"/>
                  </a:cubicBezTo>
                  <a:cubicBezTo>
                    <a:pt x="201" y="2170"/>
                    <a:pt x="326" y="2571"/>
                    <a:pt x="477" y="2947"/>
                  </a:cubicBezTo>
                  <a:cubicBezTo>
                    <a:pt x="702" y="3448"/>
                    <a:pt x="953" y="3950"/>
                    <a:pt x="1128" y="4451"/>
                  </a:cubicBezTo>
                  <a:cubicBezTo>
                    <a:pt x="1279" y="4852"/>
                    <a:pt x="1354" y="5253"/>
                    <a:pt x="1504" y="5629"/>
                  </a:cubicBezTo>
                  <a:cubicBezTo>
                    <a:pt x="1755" y="6256"/>
                    <a:pt x="2206" y="6782"/>
                    <a:pt x="2732" y="7158"/>
                  </a:cubicBezTo>
                  <a:cubicBezTo>
                    <a:pt x="3058" y="7408"/>
                    <a:pt x="3434" y="7584"/>
                    <a:pt x="3685" y="7935"/>
                  </a:cubicBezTo>
                  <a:cubicBezTo>
                    <a:pt x="3835" y="8160"/>
                    <a:pt x="3860" y="8411"/>
                    <a:pt x="3960" y="8687"/>
                  </a:cubicBezTo>
                  <a:cubicBezTo>
                    <a:pt x="4211" y="9363"/>
                    <a:pt x="4512" y="10115"/>
                    <a:pt x="5138" y="10491"/>
                  </a:cubicBezTo>
                  <a:cubicBezTo>
                    <a:pt x="5314" y="10591"/>
                    <a:pt x="5489" y="10667"/>
                    <a:pt x="5614" y="10817"/>
                  </a:cubicBezTo>
                  <a:cubicBezTo>
                    <a:pt x="5690" y="10942"/>
                    <a:pt x="5740" y="11068"/>
                    <a:pt x="5790" y="11193"/>
                  </a:cubicBezTo>
                  <a:cubicBezTo>
                    <a:pt x="5915" y="11569"/>
                    <a:pt x="6066" y="11945"/>
                    <a:pt x="6316" y="12246"/>
                  </a:cubicBezTo>
                  <a:cubicBezTo>
                    <a:pt x="6542" y="12546"/>
                    <a:pt x="6842" y="12747"/>
                    <a:pt x="7068" y="13022"/>
                  </a:cubicBezTo>
                  <a:cubicBezTo>
                    <a:pt x="7294" y="13323"/>
                    <a:pt x="7369" y="13674"/>
                    <a:pt x="7519" y="14000"/>
                  </a:cubicBezTo>
                  <a:cubicBezTo>
                    <a:pt x="7521" y="14004"/>
                    <a:pt x="7527" y="14006"/>
                    <a:pt x="7537" y="14006"/>
                  </a:cubicBezTo>
                  <a:cubicBezTo>
                    <a:pt x="7785" y="14006"/>
                    <a:pt x="10375" y="12871"/>
                    <a:pt x="10351" y="12847"/>
                  </a:cubicBezTo>
                  <a:cubicBezTo>
                    <a:pt x="9123" y="10240"/>
                    <a:pt x="8221" y="7534"/>
                    <a:pt x="7243" y="4827"/>
                  </a:cubicBezTo>
                  <a:cubicBezTo>
                    <a:pt x="6792" y="3549"/>
                    <a:pt x="6316" y="2220"/>
                    <a:pt x="5464" y="1118"/>
                  </a:cubicBezTo>
                  <a:cubicBezTo>
                    <a:pt x="5063" y="591"/>
                    <a:pt x="4712" y="215"/>
                    <a:pt x="4061" y="65"/>
                  </a:cubicBezTo>
                  <a:cubicBezTo>
                    <a:pt x="3843" y="20"/>
                    <a:pt x="3626" y="1"/>
                    <a:pt x="3409" y="1"/>
                  </a:cubicBezTo>
                  <a:close/>
                </a:path>
              </a:pathLst>
            </a:cu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6743913" y="2496917"/>
              <a:ext cx="545626" cy="778066"/>
            </a:xfrm>
            <a:custGeom>
              <a:avLst/>
              <a:gdLst/>
              <a:ahLst/>
              <a:cxnLst/>
              <a:rect l="l" t="t" r="r" b="b"/>
              <a:pathLst>
                <a:path w="10528" h="15013" extrusionOk="0">
                  <a:moveTo>
                    <a:pt x="6191" y="0"/>
                  </a:moveTo>
                  <a:lnTo>
                    <a:pt x="5088" y="125"/>
                  </a:lnTo>
                  <a:cubicBezTo>
                    <a:pt x="3911" y="251"/>
                    <a:pt x="2682" y="401"/>
                    <a:pt x="1755" y="1128"/>
                  </a:cubicBezTo>
                  <a:cubicBezTo>
                    <a:pt x="652" y="2030"/>
                    <a:pt x="1" y="3584"/>
                    <a:pt x="226" y="4988"/>
                  </a:cubicBezTo>
                  <a:cubicBezTo>
                    <a:pt x="352" y="5740"/>
                    <a:pt x="602" y="6491"/>
                    <a:pt x="677" y="7268"/>
                  </a:cubicBezTo>
                  <a:cubicBezTo>
                    <a:pt x="953" y="9850"/>
                    <a:pt x="1154" y="12431"/>
                    <a:pt x="1304" y="15013"/>
                  </a:cubicBezTo>
                  <a:cubicBezTo>
                    <a:pt x="2532" y="14938"/>
                    <a:pt x="3785" y="14938"/>
                    <a:pt x="5038" y="14862"/>
                  </a:cubicBezTo>
                  <a:cubicBezTo>
                    <a:pt x="6567" y="14787"/>
                    <a:pt x="8297" y="14712"/>
                    <a:pt x="9775" y="14161"/>
                  </a:cubicBezTo>
                  <a:cubicBezTo>
                    <a:pt x="9951" y="12030"/>
                    <a:pt x="10527" y="9925"/>
                    <a:pt x="10502" y="7795"/>
                  </a:cubicBezTo>
                  <a:cubicBezTo>
                    <a:pt x="10477" y="6742"/>
                    <a:pt x="10452" y="5689"/>
                    <a:pt x="10452" y="4662"/>
                  </a:cubicBezTo>
                  <a:lnTo>
                    <a:pt x="6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7476518" y="3260254"/>
              <a:ext cx="344229" cy="889596"/>
            </a:xfrm>
            <a:custGeom>
              <a:avLst/>
              <a:gdLst/>
              <a:ahLst/>
              <a:cxnLst/>
              <a:rect l="l" t="t" r="r" b="b"/>
              <a:pathLst>
                <a:path w="6642" h="17165" extrusionOk="0">
                  <a:moveTo>
                    <a:pt x="2750" y="1"/>
                  </a:moveTo>
                  <a:cubicBezTo>
                    <a:pt x="2159" y="1"/>
                    <a:pt x="1595" y="205"/>
                    <a:pt x="1153" y="735"/>
                  </a:cubicBezTo>
                  <a:cubicBezTo>
                    <a:pt x="927" y="986"/>
                    <a:pt x="777" y="1286"/>
                    <a:pt x="702" y="1612"/>
                  </a:cubicBezTo>
                  <a:cubicBezTo>
                    <a:pt x="75" y="3843"/>
                    <a:pt x="1103" y="5773"/>
                    <a:pt x="827" y="7878"/>
                  </a:cubicBezTo>
                  <a:cubicBezTo>
                    <a:pt x="752" y="8404"/>
                    <a:pt x="677" y="8930"/>
                    <a:pt x="777" y="9457"/>
                  </a:cubicBezTo>
                  <a:cubicBezTo>
                    <a:pt x="802" y="9632"/>
                    <a:pt x="877" y="9808"/>
                    <a:pt x="877" y="9983"/>
                  </a:cubicBezTo>
                  <a:cubicBezTo>
                    <a:pt x="953" y="10409"/>
                    <a:pt x="802" y="10835"/>
                    <a:pt x="702" y="11261"/>
                  </a:cubicBezTo>
                  <a:cubicBezTo>
                    <a:pt x="577" y="11712"/>
                    <a:pt x="476" y="12164"/>
                    <a:pt x="501" y="12615"/>
                  </a:cubicBezTo>
                  <a:cubicBezTo>
                    <a:pt x="526" y="13091"/>
                    <a:pt x="652" y="13542"/>
                    <a:pt x="677" y="14018"/>
                  </a:cubicBezTo>
                  <a:cubicBezTo>
                    <a:pt x="677" y="14369"/>
                    <a:pt x="602" y="14720"/>
                    <a:pt x="526" y="15046"/>
                  </a:cubicBezTo>
                  <a:cubicBezTo>
                    <a:pt x="451" y="15497"/>
                    <a:pt x="0" y="16374"/>
                    <a:pt x="577" y="16575"/>
                  </a:cubicBezTo>
                  <a:cubicBezTo>
                    <a:pt x="927" y="16675"/>
                    <a:pt x="1328" y="16650"/>
                    <a:pt x="1704" y="16750"/>
                  </a:cubicBezTo>
                  <a:cubicBezTo>
                    <a:pt x="1830" y="16775"/>
                    <a:pt x="2707" y="17001"/>
                    <a:pt x="3158" y="17151"/>
                  </a:cubicBezTo>
                  <a:cubicBezTo>
                    <a:pt x="3181" y="17160"/>
                    <a:pt x="3203" y="17164"/>
                    <a:pt x="3225" y="17164"/>
                  </a:cubicBezTo>
                  <a:cubicBezTo>
                    <a:pt x="3325" y="17164"/>
                    <a:pt x="3413" y="17078"/>
                    <a:pt x="3434" y="16976"/>
                  </a:cubicBezTo>
                  <a:cubicBezTo>
                    <a:pt x="3509" y="16349"/>
                    <a:pt x="3810" y="15697"/>
                    <a:pt x="3985" y="15121"/>
                  </a:cubicBezTo>
                  <a:cubicBezTo>
                    <a:pt x="4186" y="14344"/>
                    <a:pt x="4386" y="13567"/>
                    <a:pt x="4587" y="12765"/>
                  </a:cubicBezTo>
                  <a:cubicBezTo>
                    <a:pt x="4662" y="12389"/>
                    <a:pt x="4762" y="12013"/>
                    <a:pt x="4887" y="11637"/>
                  </a:cubicBezTo>
                  <a:cubicBezTo>
                    <a:pt x="5038" y="11161"/>
                    <a:pt x="5263" y="10735"/>
                    <a:pt x="5489" y="10284"/>
                  </a:cubicBezTo>
                  <a:cubicBezTo>
                    <a:pt x="5514" y="10234"/>
                    <a:pt x="5539" y="10159"/>
                    <a:pt x="5564" y="10108"/>
                  </a:cubicBezTo>
                  <a:cubicBezTo>
                    <a:pt x="5614" y="9983"/>
                    <a:pt x="5664" y="9858"/>
                    <a:pt x="5689" y="9732"/>
                  </a:cubicBezTo>
                  <a:cubicBezTo>
                    <a:pt x="6090" y="8204"/>
                    <a:pt x="6642" y="6524"/>
                    <a:pt x="6466" y="4870"/>
                  </a:cubicBezTo>
                  <a:cubicBezTo>
                    <a:pt x="6316" y="3442"/>
                    <a:pt x="6341" y="1612"/>
                    <a:pt x="4938" y="735"/>
                  </a:cubicBezTo>
                  <a:cubicBezTo>
                    <a:pt x="4293" y="329"/>
                    <a:pt x="3499" y="1"/>
                    <a:pt x="2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7151780" y="3067256"/>
              <a:ext cx="235135" cy="117127"/>
            </a:xfrm>
            <a:custGeom>
              <a:avLst/>
              <a:gdLst/>
              <a:ahLst/>
              <a:cxnLst/>
              <a:rect l="l" t="t" r="r" b="b"/>
              <a:pathLst>
                <a:path w="4537" h="2260" extrusionOk="0">
                  <a:moveTo>
                    <a:pt x="772" y="0"/>
                  </a:moveTo>
                  <a:cubicBezTo>
                    <a:pt x="605" y="0"/>
                    <a:pt x="447" y="42"/>
                    <a:pt x="326" y="148"/>
                  </a:cubicBezTo>
                  <a:cubicBezTo>
                    <a:pt x="226" y="248"/>
                    <a:pt x="176" y="374"/>
                    <a:pt x="126" y="499"/>
                  </a:cubicBezTo>
                  <a:cubicBezTo>
                    <a:pt x="51" y="649"/>
                    <a:pt x="0" y="800"/>
                    <a:pt x="51" y="950"/>
                  </a:cubicBezTo>
                  <a:cubicBezTo>
                    <a:pt x="101" y="1101"/>
                    <a:pt x="251" y="1201"/>
                    <a:pt x="401" y="1251"/>
                  </a:cubicBezTo>
                  <a:cubicBezTo>
                    <a:pt x="777" y="1426"/>
                    <a:pt x="1203" y="1301"/>
                    <a:pt x="1454" y="1552"/>
                  </a:cubicBezTo>
                  <a:cubicBezTo>
                    <a:pt x="1755" y="1852"/>
                    <a:pt x="1880" y="2128"/>
                    <a:pt x="2356" y="2228"/>
                  </a:cubicBezTo>
                  <a:cubicBezTo>
                    <a:pt x="2488" y="2250"/>
                    <a:pt x="2621" y="2259"/>
                    <a:pt x="2753" y="2259"/>
                  </a:cubicBezTo>
                  <a:cubicBezTo>
                    <a:pt x="3072" y="2259"/>
                    <a:pt x="3391" y="2206"/>
                    <a:pt x="3710" y="2153"/>
                  </a:cubicBezTo>
                  <a:cubicBezTo>
                    <a:pt x="4537" y="2003"/>
                    <a:pt x="4411" y="1401"/>
                    <a:pt x="3785" y="1075"/>
                  </a:cubicBezTo>
                  <a:cubicBezTo>
                    <a:pt x="3083" y="674"/>
                    <a:pt x="2482" y="349"/>
                    <a:pt x="1680" y="173"/>
                  </a:cubicBezTo>
                  <a:cubicBezTo>
                    <a:pt x="1479" y="123"/>
                    <a:pt x="1304" y="98"/>
                    <a:pt x="1103" y="48"/>
                  </a:cubicBezTo>
                  <a:cubicBezTo>
                    <a:pt x="994" y="18"/>
                    <a:pt x="881" y="0"/>
                    <a:pt x="77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6740027" y="2691729"/>
              <a:ext cx="478045" cy="473691"/>
            </a:xfrm>
            <a:custGeom>
              <a:avLst/>
              <a:gdLst/>
              <a:ahLst/>
              <a:cxnLst/>
              <a:rect l="l" t="t" r="r" b="b"/>
              <a:pathLst>
                <a:path w="9224" h="9140" extrusionOk="0">
                  <a:moveTo>
                    <a:pt x="301" y="1"/>
                  </a:moveTo>
                  <a:cubicBezTo>
                    <a:pt x="176" y="1179"/>
                    <a:pt x="151" y="2356"/>
                    <a:pt x="76" y="3509"/>
                  </a:cubicBezTo>
                  <a:cubicBezTo>
                    <a:pt x="1" y="4788"/>
                    <a:pt x="51" y="6091"/>
                    <a:pt x="427" y="7319"/>
                  </a:cubicBezTo>
                  <a:cubicBezTo>
                    <a:pt x="527" y="7695"/>
                    <a:pt x="677" y="8096"/>
                    <a:pt x="928" y="8397"/>
                  </a:cubicBezTo>
                  <a:cubicBezTo>
                    <a:pt x="1452" y="9003"/>
                    <a:pt x="2400" y="9140"/>
                    <a:pt x="3364" y="9140"/>
                  </a:cubicBezTo>
                  <a:cubicBezTo>
                    <a:pt x="4153" y="9140"/>
                    <a:pt x="4953" y="9048"/>
                    <a:pt x="5539" y="9048"/>
                  </a:cubicBezTo>
                  <a:lnTo>
                    <a:pt x="8722" y="9048"/>
                  </a:lnTo>
                  <a:cubicBezTo>
                    <a:pt x="8747" y="8998"/>
                    <a:pt x="8747" y="8948"/>
                    <a:pt x="8773" y="8898"/>
                  </a:cubicBezTo>
                  <a:cubicBezTo>
                    <a:pt x="8873" y="8472"/>
                    <a:pt x="9148" y="7419"/>
                    <a:pt x="9224" y="6993"/>
                  </a:cubicBezTo>
                  <a:lnTo>
                    <a:pt x="7194" y="6818"/>
                  </a:lnTo>
                  <a:cubicBezTo>
                    <a:pt x="6617" y="6768"/>
                    <a:pt x="6016" y="6717"/>
                    <a:pt x="5439" y="6667"/>
                  </a:cubicBezTo>
                  <a:cubicBezTo>
                    <a:pt x="4963" y="6642"/>
                    <a:pt x="4261" y="6742"/>
                    <a:pt x="4186" y="6116"/>
                  </a:cubicBezTo>
                  <a:cubicBezTo>
                    <a:pt x="4136" y="5915"/>
                    <a:pt x="4186" y="5665"/>
                    <a:pt x="4086" y="5464"/>
                  </a:cubicBezTo>
                  <a:cubicBezTo>
                    <a:pt x="3960" y="5164"/>
                    <a:pt x="3610" y="5013"/>
                    <a:pt x="3509" y="4687"/>
                  </a:cubicBezTo>
                  <a:cubicBezTo>
                    <a:pt x="3459" y="4462"/>
                    <a:pt x="3559" y="4161"/>
                    <a:pt x="3585" y="3910"/>
                  </a:cubicBezTo>
                  <a:cubicBezTo>
                    <a:pt x="3610" y="3560"/>
                    <a:pt x="3760" y="3234"/>
                    <a:pt x="3910" y="2908"/>
                  </a:cubicBezTo>
                  <a:cubicBezTo>
                    <a:pt x="4161" y="2331"/>
                    <a:pt x="4336" y="1730"/>
                    <a:pt x="4437" y="1128"/>
                  </a:cubicBezTo>
                  <a:lnTo>
                    <a:pt x="4336" y="1128"/>
                  </a:lnTo>
                  <a:lnTo>
                    <a:pt x="30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7316740" y="3132038"/>
              <a:ext cx="641712" cy="23477"/>
            </a:xfrm>
            <a:custGeom>
              <a:avLst/>
              <a:gdLst/>
              <a:ahLst/>
              <a:cxnLst/>
              <a:rect l="l" t="t" r="r" b="b"/>
              <a:pathLst>
                <a:path w="12382" h="453" extrusionOk="0">
                  <a:moveTo>
                    <a:pt x="426" y="1"/>
                  </a:moveTo>
                  <a:cubicBezTo>
                    <a:pt x="176" y="1"/>
                    <a:pt x="0" y="201"/>
                    <a:pt x="0" y="452"/>
                  </a:cubicBezTo>
                  <a:lnTo>
                    <a:pt x="12381" y="452"/>
                  </a:lnTo>
                  <a:lnTo>
                    <a:pt x="1238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7427129" y="2773561"/>
              <a:ext cx="757336" cy="358534"/>
            </a:xfrm>
            <a:custGeom>
              <a:avLst/>
              <a:gdLst/>
              <a:ahLst/>
              <a:cxnLst/>
              <a:rect l="l" t="t" r="r" b="b"/>
              <a:pathLst>
                <a:path w="14613" h="6918" extrusionOk="0">
                  <a:moveTo>
                    <a:pt x="2758" y="1"/>
                  </a:moveTo>
                  <a:cubicBezTo>
                    <a:pt x="2507" y="1"/>
                    <a:pt x="2281" y="151"/>
                    <a:pt x="2206" y="376"/>
                  </a:cubicBezTo>
                  <a:lnTo>
                    <a:pt x="1" y="6918"/>
                  </a:lnTo>
                  <a:lnTo>
                    <a:pt x="12382" y="6918"/>
                  </a:lnTo>
                  <a:lnTo>
                    <a:pt x="14487" y="702"/>
                  </a:lnTo>
                  <a:cubicBezTo>
                    <a:pt x="14612" y="351"/>
                    <a:pt x="14312" y="1"/>
                    <a:pt x="139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7424537" y="3103482"/>
              <a:ext cx="644303" cy="52033"/>
            </a:xfrm>
            <a:custGeom>
              <a:avLst/>
              <a:gdLst/>
              <a:ahLst/>
              <a:cxnLst/>
              <a:rect l="l" t="t" r="r" b="b"/>
              <a:pathLst>
                <a:path w="12432" h="1004" extrusionOk="0">
                  <a:moveTo>
                    <a:pt x="12432" y="0"/>
                  </a:moveTo>
                  <a:lnTo>
                    <a:pt x="1" y="552"/>
                  </a:lnTo>
                  <a:lnTo>
                    <a:pt x="1" y="1003"/>
                  </a:lnTo>
                  <a:lnTo>
                    <a:pt x="12231" y="1003"/>
                  </a:lnTo>
                  <a:cubicBezTo>
                    <a:pt x="12332" y="1003"/>
                    <a:pt x="12432" y="903"/>
                    <a:pt x="12432" y="777"/>
                  </a:cubicBezTo>
                  <a:lnTo>
                    <a:pt x="1243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7786953" y="2925513"/>
              <a:ext cx="48976" cy="35190"/>
            </a:xfrm>
            <a:custGeom>
              <a:avLst/>
              <a:gdLst/>
              <a:ahLst/>
              <a:cxnLst/>
              <a:rect l="l" t="t" r="r" b="b"/>
              <a:pathLst>
                <a:path w="945" h="679" extrusionOk="0">
                  <a:moveTo>
                    <a:pt x="501" y="1"/>
                  </a:moveTo>
                  <a:cubicBezTo>
                    <a:pt x="376" y="26"/>
                    <a:pt x="226" y="76"/>
                    <a:pt x="151" y="201"/>
                  </a:cubicBezTo>
                  <a:cubicBezTo>
                    <a:pt x="0" y="477"/>
                    <a:pt x="226" y="678"/>
                    <a:pt x="476" y="678"/>
                  </a:cubicBezTo>
                  <a:cubicBezTo>
                    <a:pt x="486" y="678"/>
                    <a:pt x="495" y="678"/>
                    <a:pt x="505" y="678"/>
                  </a:cubicBezTo>
                  <a:cubicBezTo>
                    <a:pt x="928" y="678"/>
                    <a:pt x="944" y="124"/>
                    <a:pt x="552" y="26"/>
                  </a:cubicBezTo>
                  <a:cubicBezTo>
                    <a:pt x="552" y="26"/>
                    <a:pt x="526" y="1"/>
                    <a:pt x="526"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7389452" y="2938521"/>
              <a:ext cx="22130" cy="35138"/>
            </a:xfrm>
            <a:custGeom>
              <a:avLst/>
              <a:gdLst/>
              <a:ahLst/>
              <a:cxnLst/>
              <a:rect l="l" t="t" r="r" b="b"/>
              <a:pathLst>
                <a:path w="427" h="678" extrusionOk="0">
                  <a:moveTo>
                    <a:pt x="427" y="1"/>
                  </a:moveTo>
                  <a:lnTo>
                    <a:pt x="84" y="545"/>
                  </a:lnTo>
                  <a:lnTo>
                    <a:pt x="84" y="545"/>
                  </a:lnTo>
                  <a:cubicBezTo>
                    <a:pt x="98" y="530"/>
                    <a:pt x="112" y="516"/>
                    <a:pt x="126" y="502"/>
                  </a:cubicBezTo>
                  <a:cubicBezTo>
                    <a:pt x="176" y="402"/>
                    <a:pt x="227" y="326"/>
                    <a:pt x="277" y="251"/>
                  </a:cubicBezTo>
                  <a:cubicBezTo>
                    <a:pt x="327" y="176"/>
                    <a:pt x="402" y="101"/>
                    <a:pt x="427" y="1"/>
                  </a:cubicBezTo>
                  <a:close/>
                  <a:moveTo>
                    <a:pt x="84" y="545"/>
                  </a:moveTo>
                  <a:cubicBezTo>
                    <a:pt x="50" y="582"/>
                    <a:pt x="19" y="623"/>
                    <a:pt x="1" y="677"/>
                  </a:cubicBezTo>
                  <a:lnTo>
                    <a:pt x="84" y="545"/>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p:nvPr/>
          </p:nvSpPr>
          <p:spPr>
            <a:xfrm>
              <a:off x="7507665" y="3536017"/>
              <a:ext cx="24721" cy="215649"/>
            </a:xfrm>
            <a:custGeom>
              <a:avLst/>
              <a:gdLst/>
              <a:ahLst/>
              <a:cxnLst/>
              <a:rect l="l" t="t" r="r" b="b"/>
              <a:pathLst>
                <a:path w="477" h="4161" fill="none" extrusionOk="0">
                  <a:moveTo>
                    <a:pt x="51" y="4161"/>
                  </a:moveTo>
                  <a:cubicBezTo>
                    <a:pt x="1" y="3559"/>
                    <a:pt x="51" y="2983"/>
                    <a:pt x="226" y="2406"/>
                  </a:cubicBezTo>
                  <a:cubicBezTo>
                    <a:pt x="352" y="2005"/>
                    <a:pt x="477" y="1629"/>
                    <a:pt x="377" y="1203"/>
                  </a:cubicBezTo>
                  <a:cubicBezTo>
                    <a:pt x="276" y="777"/>
                    <a:pt x="226" y="426"/>
                    <a:pt x="377" y="0"/>
                  </a:cubicBez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6334732" y="3151551"/>
              <a:ext cx="2802160" cy="52036"/>
            </a:xfrm>
            <a:custGeom>
              <a:avLst/>
              <a:gdLst/>
              <a:ahLst/>
              <a:cxnLst/>
              <a:rect l="l" t="t" r="r" b="b"/>
              <a:pathLst>
                <a:path w="86719" h="979" extrusionOk="0">
                  <a:moveTo>
                    <a:pt x="1" y="1"/>
                  </a:moveTo>
                  <a:lnTo>
                    <a:pt x="1" y="978"/>
                  </a:lnTo>
                  <a:lnTo>
                    <a:pt x="86718" y="978"/>
                  </a:lnTo>
                  <a:lnTo>
                    <a:pt x="8671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a:off x="6393211" y="3163237"/>
              <a:ext cx="314378" cy="1170339"/>
            </a:xfrm>
            <a:custGeom>
              <a:avLst/>
              <a:gdLst/>
              <a:ahLst/>
              <a:cxnLst/>
              <a:rect l="l" t="t" r="r" b="b"/>
              <a:pathLst>
                <a:path w="6066" h="22582" extrusionOk="0">
                  <a:moveTo>
                    <a:pt x="5414" y="0"/>
                  </a:moveTo>
                  <a:lnTo>
                    <a:pt x="1" y="22582"/>
                  </a:lnTo>
                  <a:lnTo>
                    <a:pt x="677" y="22582"/>
                  </a:lnTo>
                  <a:lnTo>
                    <a:pt x="606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6703645" y="3163237"/>
              <a:ext cx="313082" cy="1170339"/>
            </a:xfrm>
            <a:custGeom>
              <a:avLst/>
              <a:gdLst/>
              <a:ahLst/>
              <a:cxnLst/>
              <a:rect l="l" t="t" r="r" b="b"/>
              <a:pathLst>
                <a:path w="6041" h="22582" extrusionOk="0">
                  <a:moveTo>
                    <a:pt x="5389" y="0"/>
                  </a:moveTo>
                  <a:lnTo>
                    <a:pt x="1" y="22582"/>
                  </a:lnTo>
                  <a:lnTo>
                    <a:pt x="652" y="22582"/>
                  </a:lnTo>
                  <a:lnTo>
                    <a:pt x="604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7114650" y="2511959"/>
              <a:ext cx="169554" cy="202985"/>
            </a:xfrm>
            <a:custGeom>
              <a:avLst/>
              <a:gdLst/>
              <a:ahLst/>
              <a:cxnLst/>
              <a:rect l="l" t="t" r="r" b="b"/>
              <a:pathLst>
                <a:path w="4022" h="4815" extrusionOk="0">
                  <a:moveTo>
                    <a:pt x="1587" y="0"/>
                  </a:moveTo>
                  <a:lnTo>
                    <a:pt x="1058" y="1481"/>
                  </a:lnTo>
                  <a:lnTo>
                    <a:pt x="0" y="2169"/>
                  </a:lnTo>
                  <a:lnTo>
                    <a:pt x="106" y="2963"/>
                  </a:lnTo>
                  <a:lnTo>
                    <a:pt x="4022" y="4815"/>
                  </a:lnTo>
                  <a:lnTo>
                    <a:pt x="3440" y="952"/>
                  </a:lnTo>
                  <a:close/>
                </a:path>
              </a:pathLst>
            </a:custGeom>
            <a:solidFill>
              <a:schemeClr val="dk2"/>
            </a:solidFill>
            <a:ln w="9525" cap="flat" cmpd="sng">
              <a:solidFill>
                <a:schemeClr val="dk2"/>
              </a:solidFill>
              <a:prstDash val="solid"/>
              <a:round/>
              <a:headEnd type="none" w="med" len="med"/>
              <a:tailEnd type="none" w="med" len="med"/>
            </a:ln>
          </p:spPr>
        </p:sp>
        <p:grpSp>
          <p:nvGrpSpPr>
            <p:cNvPr id="868" name="Google Shape;868;p31"/>
            <p:cNvGrpSpPr/>
            <p:nvPr/>
          </p:nvGrpSpPr>
          <p:grpSpPr>
            <a:xfrm>
              <a:off x="6988000" y="2125378"/>
              <a:ext cx="244243" cy="467604"/>
              <a:chOff x="5990537" y="2792332"/>
              <a:chExt cx="144842" cy="277301"/>
            </a:xfrm>
          </p:grpSpPr>
          <p:sp>
            <p:nvSpPr>
              <p:cNvPr id="869" name="Google Shape;869;p31"/>
              <p:cNvSpPr/>
              <p:nvPr/>
            </p:nvSpPr>
            <p:spPr>
              <a:xfrm>
                <a:off x="6003630" y="2839324"/>
                <a:ext cx="126341" cy="230309"/>
              </a:xfrm>
              <a:custGeom>
                <a:avLst/>
                <a:gdLst/>
                <a:ahLst/>
                <a:cxnLst/>
                <a:rect l="l" t="t" r="r" b="b"/>
                <a:pathLst>
                  <a:path w="4111" h="7494" extrusionOk="0">
                    <a:moveTo>
                      <a:pt x="3509" y="0"/>
                    </a:moveTo>
                    <a:lnTo>
                      <a:pt x="1780" y="401"/>
                    </a:lnTo>
                    <a:cubicBezTo>
                      <a:pt x="677" y="652"/>
                      <a:pt x="1" y="1754"/>
                      <a:pt x="251" y="2832"/>
                    </a:cubicBezTo>
                    <a:lnTo>
                      <a:pt x="427" y="3484"/>
                    </a:lnTo>
                    <a:cubicBezTo>
                      <a:pt x="477" y="3759"/>
                      <a:pt x="602" y="3985"/>
                      <a:pt x="752" y="4186"/>
                    </a:cubicBezTo>
                    <a:lnTo>
                      <a:pt x="402" y="5815"/>
                    </a:lnTo>
                    <a:cubicBezTo>
                      <a:pt x="226" y="6566"/>
                      <a:pt x="727" y="7343"/>
                      <a:pt x="1504" y="7469"/>
                    </a:cubicBezTo>
                    <a:cubicBezTo>
                      <a:pt x="1588" y="7485"/>
                      <a:pt x="1672" y="7494"/>
                      <a:pt x="1754" y="7494"/>
                    </a:cubicBezTo>
                    <a:cubicBezTo>
                      <a:pt x="2411" y="7494"/>
                      <a:pt x="2997" y="6981"/>
                      <a:pt x="3108" y="6291"/>
                    </a:cubicBezTo>
                    <a:lnTo>
                      <a:pt x="3359" y="4461"/>
                    </a:lnTo>
                    <a:cubicBezTo>
                      <a:pt x="3860" y="4035"/>
                      <a:pt x="4111" y="3358"/>
                      <a:pt x="3935" y="2682"/>
                    </a:cubicBezTo>
                    <a:lnTo>
                      <a:pt x="3509"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1"/>
              <p:cNvSpPr/>
              <p:nvPr/>
            </p:nvSpPr>
            <p:spPr>
              <a:xfrm>
                <a:off x="5990537" y="2792332"/>
                <a:ext cx="144842" cy="168476"/>
              </a:xfrm>
              <a:custGeom>
                <a:avLst/>
                <a:gdLst/>
                <a:ahLst/>
                <a:cxnLst/>
                <a:rect l="l" t="t" r="r" b="b"/>
                <a:pathLst>
                  <a:path w="4713" h="5482" extrusionOk="0">
                    <a:moveTo>
                      <a:pt x="3608" y="1"/>
                    </a:moveTo>
                    <a:cubicBezTo>
                      <a:pt x="3312" y="1"/>
                      <a:pt x="3017" y="100"/>
                      <a:pt x="2783" y="276"/>
                    </a:cubicBezTo>
                    <a:cubicBezTo>
                      <a:pt x="2582" y="426"/>
                      <a:pt x="2407" y="627"/>
                      <a:pt x="2181" y="752"/>
                    </a:cubicBezTo>
                    <a:cubicBezTo>
                      <a:pt x="1780" y="978"/>
                      <a:pt x="1304" y="877"/>
                      <a:pt x="903" y="1128"/>
                    </a:cubicBezTo>
                    <a:cubicBezTo>
                      <a:pt x="652" y="1303"/>
                      <a:pt x="427" y="1604"/>
                      <a:pt x="376" y="1905"/>
                    </a:cubicBezTo>
                    <a:cubicBezTo>
                      <a:pt x="351" y="2156"/>
                      <a:pt x="376" y="2406"/>
                      <a:pt x="326" y="2632"/>
                    </a:cubicBezTo>
                    <a:cubicBezTo>
                      <a:pt x="276" y="2933"/>
                      <a:pt x="51" y="3183"/>
                      <a:pt x="26" y="3509"/>
                    </a:cubicBezTo>
                    <a:cubicBezTo>
                      <a:pt x="1" y="3710"/>
                      <a:pt x="101" y="3910"/>
                      <a:pt x="176" y="4111"/>
                    </a:cubicBezTo>
                    <a:cubicBezTo>
                      <a:pt x="276" y="4411"/>
                      <a:pt x="402" y="4687"/>
                      <a:pt x="502" y="4963"/>
                    </a:cubicBezTo>
                    <a:cubicBezTo>
                      <a:pt x="552" y="5113"/>
                      <a:pt x="602" y="5464"/>
                      <a:pt x="828" y="5464"/>
                    </a:cubicBezTo>
                    <a:cubicBezTo>
                      <a:pt x="855" y="5476"/>
                      <a:pt x="882" y="5481"/>
                      <a:pt x="907" y="5481"/>
                    </a:cubicBezTo>
                    <a:cubicBezTo>
                      <a:pt x="1212" y="5481"/>
                      <a:pt x="1402" y="4718"/>
                      <a:pt x="1379" y="4486"/>
                    </a:cubicBezTo>
                    <a:cubicBezTo>
                      <a:pt x="1304" y="3760"/>
                      <a:pt x="1204" y="2832"/>
                      <a:pt x="2056" y="2557"/>
                    </a:cubicBezTo>
                    <a:cubicBezTo>
                      <a:pt x="2356" y="2456"/>
                      <a:pt x="2707" y="2456"/>
                      <a:pt x="3033" y="2406"/>
                    </a:cubicBezTo>
                    <a:cubicBezTo>
                      <a:pt x="3384" y="2331"/>
                      <a:pt x="3735" y="2206"/>
                      <a:pt x="4011" y="1980"/>
                    </a:cubicBezTo>
                    <a:cubicBezTo>
                      <a:pt x="4211" y="1830"/>
                      <a:pt x="4361" y="1654"/>
                      <a:pt x="4487" y="1454"/>
                    </a:cubicBezTo>
                    <a:cubicBezTo>
                      <a:pt x="4637" y="1178"/>
                      <a:pt x="4712" y="877"/>
                      <a:pt x="4612" y="577"/>
                    </a:cubicBezTo>
                    <a:cubicBezTo>
                      <a:pt x="4487" y="276"/>
                      <a:pt x="4186" y="75"/>
                      <a:pt x="3860" y="25"/>
                    </a:cubicBezTo>
                    <a:cubicBezTo>
                      <a:pt x="3777" y="9"/>
                      <a:pt x="3693" y="1"/>
                      <a:pt x="360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6064482" y="2971017"/>
                <a:ext cx="45484" cy="44716"/>
              </a:xfrm>
              <a:custGeom>
                <a:avLst/>
                <a:gdLst/>
                <a:ahLst/>
                <a:cxnLst/>
                <a:rect l="l" t="t" r="r" b="b"/>
                <a:pathLst>
                  <a:path w="1480" h="1455" extrusionOk="0">
                    <a:moveTo>
                      <a:pt x="1479" y="1"/>
                    </a:moveTo>
                    <a:cubicBezTo>
                      <a:pt x="1125" y="89"/>
                      <a:pt x="808" y="178"/>
                      <a:pt x="458" y="178"/>
                    </a:cubicBezTo>
                    <a:cubicBezTo>
                      <a:pt x="313" y="178"/>
                      <a:pt x="162" y="163"/>
                      <a:pt x="1" y="126"/>
                    </a:cubicBezTo>
                    <a:lnTo>
                      <a:pt x="1" y="126"/>
                    </a:lnTo>
                    <a:cubicBezTo>
                      <a:pt x="402" y="602"/>
                      <a:pt x="903" y="953"/>
                      <a:pt x="1229" y="1454"/>
                    </a:cubicBezTo>
                    <a:lnTo>
                      <a:pt x="1354" y="502"/>
                    </a:lnTo>
                    <a:cubicBezTo>
                      <a:pt x="1379" y="327"/>
                      <a:pt x="1429" y="176"/>
                      <a:pt x="14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1"/>
              <p:cNvSpPr/>
              <p:nvPr/>
            </p:nvSpPr>
            <p:spPr>
              <a:xfrm>
                <a:off x="6082983" y="2929434"/>
                <a:ext cx="28520" cy="18993"/>
              </a:xfrm>
              <a:custGeom>
                <a:avLst/>
                <a:gdLst/>
                <a:ahLst/>
                <a:cxnLst/>
                <a:rect l="l" t="t" r="r" b="b"/>
                <a:pathLst>
                  <a:path w="928" h="618" extrusionOk="0">
                    <a:moveTo>
                      <a:pt x="902" y="0"/>
                    </a:moveTo>
                    <a:cubicBezTo>
                      <a:pt x="902" y="0"/>
                      <a:pt x="877" y="25"/>
                      <a:pt x="902" y="25"/>
                    </a:cubicBezTo>
                    <a:lnTo>
                      <a:pt x="0" y="276"/>
                    </a:lnTo>
                    <a:cubicBezTo>
                      <a:pt x="25" y="426"/>
                      <a:pt x="150" y="577"/>
                      <a:pt x="301" y="602"/>
                    </a:cubicBezTo>
                    <a:cubicBezTo>
                      <a:pt x="338" y="613"/>
                      <a:pt x="376" y="618"/>
                      <a:pt x="413" y="618"/>
                    </a:cubicBezTo>
                    <a:cubicBezTo>
                      <a:pt x="548" y="618"/>
                      <a:pt x="673" y="550"/>
                      <a:pt x="752" y="452"/>
                    </a:cubicBezTo>
                    <a:cubicBezTo>
                      <a:pt x="852" y="351"/>
                      <a:pt x="927" y="176"/>
                      <a:pt x="9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73" name="Google Shape;873;p31"/>
          <p:cNvCxnSpPr/>
          <p:nvPr/>
        </p:nvCxnSpPr>
        <p:spPr>
          <a:xfrm>
            <a:off x="3613800" y="4604000"/>
            <a:ext cx="5530200" cy="0"/>
          </a:xfrm>
          <a:prstGeom prst="straightConnector1">
            <a:avLst/>
          </a:prstGeom>
          <a:noFill/>
          <a:ln w="19050" cap="flat" cmpd="sng">
            <a:solidFill>
              <a:schemeClr val="dk1"/>
            </a:solidFill>
            <a:prstDash val="solid"/>
            <a:round/>
            <a:headEnd type="none" w="med" len="med"/>
            <a:tailEnd type="none" w="med" len="med"/>
          </a:ln>
        </p:spPr>
      </p:cxnSp>
      <p:grpSp>
        <p:nvGrpSpPr>
          <p:cNvPr id="874" name="Google Shape;874;p31"/>
          <p:cNvGrpSpPr/>
          <p:nvPr/>
        </p:nvGrpSpPr>
        <p:grpSpPr>
          <a:xfrm>
            <a:off x="6654800" y="3474"/>
            <a:ext cx="711420" cy="1050883"/>
            <a:chOff x="6034650" y="3474"/>
            <a:chExt cx="711420" cy="1050883"/>
          </a:xfrm>
        </p:grpSpPr>
        <p:sp>
          <p:nvSpPr>
            <p:cNvPr id="875" name="Google Shape;875;p31"/>
            <p:cNvSpPr/>
            <p:nvPr/>
          </p:nvSpPr>
          <p:spPr>
            <a:xfrm>
              <a:off x="6289987" y="853551"/>
              <a:ext cx="200747" cy="200806"/>
            </a:xfrm>
            <a:custGeom>
              <a:avLst/>
              <a:gdLst/>
              <a:ahLst/>
              <a:cxnLst/>
              <a:rect l="l" t="t" r="r" b="b"/>
              <a:pathLst>
                <a:path w="3409" h="3410" extrusionOk="0">
                  <a:moveTo>
                    <a:pt x="1704" y="1"/>
                  </a:moveTo>
                  <a:cubicBezTo>
                    <a:pt x="752" y="1"/>
                    <a:pt x="0" y="752"/>
                    <a:pt x="0" y="1705"/>
                  </a:cubicBezTo>
                  <a:cubicBezTo>
                    <a:pt x="0" y="2657"/>
                    <a:pt x="752" y="3409"/>
                    <a:pt x="1704" y="3409"/>
                  </a:cubicBezTo>
                  <a:cubicBezTo>
                    <a:pt x="2657" y="3409"/>
                    <a:pt x="3409" y="2657"/>
                    <a:pt x="3409" y="1705"/>
                  </a:cubicBezTo>
                  <a:cubicBezTo>
                    <a:pt x="3409" y="752"/>
                    <a:pt x="2657" y="1"/>
                    <a:pt x="1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6034650" y="558356"/>
              <a:ext cx="711420" cy="358743"/>
            </a:xfrm>
            <a:custGeom>
              <a:avLst/>
              <a:gdLst/>
              <a:ahLst/>
              <a:cxnLst/>
              <a:rect l="l" t="t" r="r" b="b"/>
              <a:pathLst>
                <a:path w="12081" h="6092" extrusionOk="0">
                  <a:moveTo>
                    <a:pt x="6041" y="1"/>
                  </a:moveTo>
                  <a:cubicBezTo>
                    <a:pt x="2707" y="1"/>
                    <a:pt x="0" y="2708"/>
                    <a:pt x="0" y="6041"/>
                  </a:cubicBezTo>
                  <a:lnTo>
                    <a:pt x="0" y="6091"/>
                  </a:lnTo>
                  <a:lnTo>
                    <a:pt x="12081" y="6091"/>
                  </a:lnTo>
                  <a:lnTo>
                    <a:pt x="12081" y="6041"/>
                  </a:lnTo>
                  <a:cubicBezTo>
                    <a:pt x="12081" y="2708"/>
                    <a:pt x="9374" y="1"/>
                    <a:pt x="6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6390331" y="3474"/>
              <a:ext cx="59" cy="554956"/>
            </a:xfrm>
            <a:custGeom>
              <a:avLst/>
              <a:gdLst/>
              <a:ahLst/>
              <a:cxnLst/>
              <a:rect l="l" t="t" r="r" b="b"/>
              <a:pathLst>
                <a:path w="1" h="9424" fill="none" extrusionOk="0">
                  <a:moveTo>
                    <a:pt x="0" y="0"/>
                  </a:moveTo>
                  <a:lnTo>
                    <a:pt x="0" y="9424"/>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8" name="Google Shape;878;p31"/>
          <p:cNvCxnSpPr/>
          <p:nvPr/>
        </p:nvCxnSpPr>
        <p:spPr>
          <a:xfrm>
            <a:off x="946617" y="2239500"/>
            <a:ext cx="1732800" cy="0"/>
          </a:xfrm>
          <a:prstGeom prst="straightConnector1">
            <a:avLst/>
          </a:prstGeom>
          <a:noFill/>
          <a:ln w="19050" cap="flat" cmpd="sng">
            <a:solidFill>
              <a:schemeClr val="dk1"/>
            </a:solidFill>
            <a:prstDash val="solid"/>
            <a:round/>
            <a:headEnd type="none" w="med" len="med"/>
            <a:tailEnd type="none" w="med" len="med"/>
          </a:ln>
        </p:spPr>
      </p:cxnSp>
      <p:grpSp>
        <p:nvGrpSpPr>
          <p:cNvPr id="879" name="Google Shape;879;p31"/>
          <p:cNvGrpSpPr/>
          <p:nvPr/>
        </p:nvGrpSpPr>
        <p:grpSpPr>
          <a:xfrm>
            <a:off x="5620389" y="2174544"/>
            <a:ext cx="979405" cy="2692853"/>
            <a:chOff x="5620389" y="1910926"/>
            <a:chExt cx="979405" cy="2692853"/>
          </a:xfrm>
        </p:grpSpPr>
        <p:sp>
          <p:nvSpPr>
            <p:cNvPr id="880" name="Google Shape;880;p31"/>
            <p:cNvSpPr/>
            <p:nvPr/>
          </p:nvSpPr>
          <p:spPr>
            <a:xfrm>
              <a:off x="6162017" y="4173678"/>
              <a:ext cx="155945" cy="284578"/>
            </a:xfrm>
            <a:custGeom>
              <a:avLst/>
              <a:gdLst/>
              <a:ahLst/>
              <a:cxnLst/>
              <a:rect l="l" t="t" r="r" b="b"/>
              <a:pathLst>
                <a:path w="3009" h="5491" extrusionOk="0">
                  <a:moveTo>
                    <a:pt x="1331" y="0"/>
                  </a:moveTo>
                  <a:cubicBezTo>
                    <a:pt x="899" y="0"/>
                    <a:pt x="570" y="188"/>
                    <a:pt x="427" y="579"/>
                  </a:cubicBezTo>
                  <a:cubicBezTo>
                    <a:pt x="1" y="1732"/>
                    <a:pt x="527" y="3962"/>
                    <a:pt x="828" y="5290"/>
                  </a:cubicBezTo>
                  <a:cubicBezTo>
                    <a:pt x="1007" y="5271"/>
                    <a:pt x="1189" y="5262"/>
                    <a:pt x="1374" y="5262"/>
                  </a:cubicBezTo>
                  <a:cubicBezTo>
                    <a:pt x="1912" y="5262"/>
                    <a:pt x="2467" y="5342"/>
                    <a:pt x="3008" y="5491"/>
                  </a:cubicBezTo>
                  <a:cubicBezTo>
                    <a:pt x="3008" y="4238"/>
                    <a:pt x="2983" y="3010"/>
                    <a:pt x="2908" y="1757"/>
                  </a:cubicBezTo>
                  <a:cubicBezTo>
                    <a:pt x="2883" y="930"/>
                    <a:pt x="2557" y="178"/>
                    <a:pt x="1630" y="27"/>
                  </a:cubicBezTo>
                  <a:cubicBezTo>
                    <a:pt x="1526" y="9"/>
                    <a:pt x="1426" y="0"/>
                    <a:pt x="133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5756794" y="2952722"/>
              <a:ext cx="619582" cy="1379561"/>
            </a:xfrm>
            <a:custGeom>
              <a:avLst/>
              <a:gdLst/>
              <a:ahLst/>
              <a:cxnLst/>
              <a:rect l="l" t="t" r="r" b="b"/>
              <a:pathLst>
                <a:path w="11955" h="26619" extrusionOk="0">
                  <a:moveTo>
                    <a:pt x="3842" y="0"/>
                  </a:moveTo>
                  <a:cubicBezTo>
                    <a:pt x="3521" y="0"/>
                    <a:pt x="3201" y="53"/>
                    <a:pt x="2907" y="178"/>
                  </a:cubicBezTo>
                  <a:cubicBezTo>
                    <a:pt x="2005" y="554"/>
                    <a:pt x="1303" y="1280"/>
                    <a:pt x="551" y="1907"/>
                  </a:cubicBezTo>
                  <a:cubicBezTo>
                    <a:pt x="451" y="2408"/>
                    <a:pt x="351" y="2909"/>
                    <a:pt x="251" y="3386"/>
                  </a:cubicBezTo>
                  <a:cubicBezTo>
                    <a:pt x="0" y="4564"/>
                    <a:pt x="326" y="5942"/>
                    <a:pt x="902" y="6970"/>
                  </a:cubicBezTo>
                  <a:cubicBezTo>
                    <a:pt x="1103" y="7371"/>
                    <a:pt x="1353" y="7722"/>
                    <a:pt x="1529" y="8123"/>
                  </a:cubicBezTo>
                  <a:cubicBezTo>
                    <a:pt x="1779" y="8749"/>
                    <a:pt x="1830" y="9426"/>
                    <a:pt x="2030" y="10052"/>
                  </a:cubicBezTo>
                  <a:cubicBezTo>
                    <a:pt x="2231" y="10679"/>
                    <a:pt x="2556" y="11230"/>
                    <a:pt x="2857" y="11807"/>
                  </a:cubicBezTo>
                  <a:cubicBezTo>
                    <a:pt x="4060" y="13962"/>
                    <a:pt x="5489" y="16519"/>
                    <a:pt x="5764" y="19000"/>
                  </a:cubicBezTo>
                  <a:cubicBezTo>
                    <a:pt x="5840" y="19802"/>
                    <a:pt x="5714" y="20679"/>
                    <a:pt x="5689" y="21481"/>
                  </a:cubicBezTo>
                  <a:cubicBezTo>
                    <a:pt x="5639" y="22408"/>
                    <a:pt x="6090" y="23110"/>
                    <a:pt x="6191" y="23987"/>
                  </a:cubicBezTo>
                  <a:cubicBezTo>
                    <a:pt x="6291" y="24814"/>
                    <a:pt x="6291" y="25692"/>
                    <a:pt x="6266" y="26544"/>
                  </a:cubicBezTo>
                  <a:cubicBezTo>
                    <a:pt x="6266" y="26569"/>
                    <a:pt x="6291" y="26619"/>
                    <a:pt x="6341" y="26619"/>
                  </a:cubicBezTo>
                  <a:lnTo>
                    <a:pt x="11704" y="26619"/>
                  </a:lnTo>
                  <a:cubicBezTo>
                    <a:pt x="11729" y="26619"/>
                    <a:pt x="11754" y="26594"/>
                    <a:pt x="11754" y="26544"/>
                  </a:cubicBezTo>
                  <a:cubicBezTo>
                    <a:pt x="11830" y="25992"/>
                    <a:pt x="11855" y="25516"/>
                    <a:pt x="11855" y="25516"/>
                  </a:cubicBezTo>
                  <a:cubicBezTo>
                    <a:pt x="11955" y="24739"/>
                    <a:pt x="11955" y="24088"/>
                    <a:pt x="11754" y="23336"/>
                  </a:cubicBezTo>
                  <a:cubicBezTo>
                    <a:pt x="11654" y="23010"/>
                    <a:pt x="11579" y="22684"/>
                    <a:pt x="11504" y="22358"/>
                  </a:cubicBezTo>
                  <a:cubicBezTo>
                    <a:pt x="11404" y="21832"/>
                    <a:pt x="11353" y="21306"/>
                    <a:pt x="11303" y="20779"/>
                  </a:cubicBezTo>
                  <a:cubicBezTo>
                    <a:pt x="11228" y="20002"/>
                    <a:pt x="11228" y="19200"/>
                    <a:pt x="11153" y="18423"/>
                  </a:cubicBezTo>
                  <a:cubicBezTo>
                    <a:pt x="11078" y="17646"/>
                    <a:pt x="10952" y="16869"/>
                    <a:pt x="10827" y="16118"/>
                  </a:cubicBezTo>
                  <a:cubicBezTo>
                    <a:pt x="10426" y="13812"/>
                    <a:pt x="10025" y="11481"/>
                    <a:pt x="9474" y="9200"/>
                  </a:cubicBezTo>
                  <a:cubicBezTo>
                    <a:pt x="9198" y="8072"/>
                    <a:pt x="8872" y="6920"/>
                    <a:pt x="8496" y="5817"/>
                  </a:cubicBezTo>
                  <a:cubicBezTo>
                    <a:pt x="8045" y="4488"/>
                    <a:pt x="7494" y="3210"/>
                    <a:pt x="6792" y="1982"/>
                  </a:cubicBezTo>
                  <a:cubicBezTo>
                    <a:pt x="6366" y="1255"/>
                    <a:pt x="5865" y="478"/>
                    <a:pt x="4988" y="203"/>
                  </a:cubicBezTo>
                  <a:cubicBezTo>
                    <a:pt x="4630" y="79"/>
                    <a:pt x="4234" y="0"/>
                    <a:pt x="384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6097080" y="2305370"/>
              <a:ext cx="502714" cy="862129"/>
            </a:xfrm>
            <a:custGeom>
              <a:avLst/>
              <a:gdLst/>
              <a:ahLst/>
              <a:cxnLst/>
              <a:rect l="l" t="t" r="r" b="b"/>
              <a:pathLst>
                <a:path w="9700" h="16635" extrusionOk="0">
                  <a:moveTo>
                    <a:pt x="1617" y="0"/>
                  </a:moveTo>
                  <a:cubicBezTo>
                    <a:pt x="1143" y="0"/>
                    <a:pt x="668" y="230"/>
                    <a:pt x="427" y="639"/>
                  </a:cubicBezTo>
                  <a:cubicBezTo>
                    <a:pt x="0" y="1365"/>
                    <a:pt x="401" y="1992"/>
                    <a:pt x="552" y="2719"/>
                  </a:cubicBezTo>
                  <a:cubicBezTo>
                    <a:pt x="777" y="3721"/>
                    <a:pt x="953" y="4724"/>
                    <a:pt x="1153" y="5726"/>
                  </a:cubicBezTo>
                  <a:cubicBezTo>
                    <a:pt x="1279" y="6428"/>
                    <a:pt x="1429" y="7105"/>
                    <a:pt x="1655" y="7781"/>
                  </a:cubicBezTo>
                  <a:cubicBezTo>
                    <a:pt x="2532" y="10363"/>
                    <a:pt x="5138" y="12218"/>
                    <a:pt x="5489" y="14974"/>
                  </a:cubicBezTo>
                  <a:cubicBezTo>
                    <a:pt x="5564" y="15375"/>
                    <a:pt x="5665" y="15802"/>
                    <a:pt x="6016" y="15977"/>
                  </a:cubicBezTo>
                  <a:cubicBezTo>
                    <a:pt x="6141" y="16052"/>
                    <a:pt x="6266" y="16077"/>
                    <a:pt x="6417" y="16127"/>
                  </a:cubicBezTo>
                  <a:cubicBezTo>
                    <a:pt x="7068" y="16253"/>
                    <a:pt x="7745" y="16403"/>
                    <a:pt x="8422" y="16553"/>
                  </a:cubicBezTo>
                  <a:cubicBezTo>
                    <a:pt x="8587" y="16598"/>
                    <a:pt x="8761" y="16635"/>
                    <a:pt x="8934" y="16635"/>
                  </a:cubicBezTo>
                  <a:cubicBezTo>
                    <a:pt x="9049" y="16635"/>
                    <a:pt x="9163" y="16619"/>
                    <a:pt x="9274" y="16578"/>
                  </a:cubicBezTo>
                  <a:cubicBezTo>
                    <a:pt x="9524" y="16453"/>
                    <a:pt x="9700" y="16077"/>
                    <a:pt x="9524" y="15852"/>
                  </a:cubicBezTo>
                  <a:cubicBezTo>
                    <a:pt x="9449" y="15776"/>
                    <a:pt x="9324" y="15726"/>
                    <a:pt x="9199" y="15676"/>
                  </a:cubicBezTo>
                  <a:cubicBezTo>
                    <a:pt x="8697" y="15501"/>
                    <a:pt x="7695" y="15350"/>
                    <a:pt x="7369" y="14899"/>
                  </a:cubicBezTo>
                  <a:cubicBezTo>
                    <a:pt x="7043" y="14448"/>
                    <a:pt x="7118" y="13796"/>
                    <a:pt x="6993" y="13270"/>
                  </a:cubicBezTo>
                  <a:cubicBezTo>
                    <a:pt x="6993" y="13270"/>
                    <a:pt x="6993" y="13245"/>
                    <a:pt x="6993" y="13245"/>
                  </a:cubicBezTo>
                  <a:cubicBezTo>
                    <a:pt x="6843" y="12644"/>
                    <a:pt x="6542" y="12067"/>
                    <a:pt x="6391" y="11466"/>
                  </a:cubicBezTo>
                  <a:cubicBezTo>
                    <a:pt x="6091" y="10263"/>
                    <a:pt x="5965" y="8909"/>
                    <a:pt x="5138" y="7932"/>
                  </a:cubicBezTo>
                  <a:cubicBezTo>
                    <a:pt x="4888" y="7631"/>
                    <a:pt x="4587" y="7355"/>
                    <a:pt x="4437" y="7004"/>
                  </a:cubicBezTo>
                  <a:cubicBezTo>
                    <a:pt x="4336" y="6679"/>
                    <a:pt x="4361" y="6328"/>
                    <a:pt x="4386" y="5977"/>
                  </a:cubicBezTo>
                  <a:cubicBezTo>
                    <a:pt x="4462" y="4674"/>
                    <a:pt x="4111" y="3571"/>
                    <a:pt x="3710" y="2368"/>
                  </a:cubicBezTo>
                  <a:cubicBezTo>
                    <a:pt x="3409" y="1516"/>
                    <a:pt x="3058" y="438"/>
                    <a:pt x="2106" y="87"/>
                  </a:cubicBezTo>
                  <a:cubicBezTo>
                    <a:pt x="1950" y="29"/>
                    <a:pt x="1784" y="0"/>
                    <a:pt x="1617"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5702222" y="4245197"/>
              <a:ext cx="165015" cy="272813"/>
            </a:xfrm>
            <a:custGeom>
              <a:avLst/>
              <a:gdLst/>
              <a:ahLst/>
              <a:cxnLst/>
              <a:rect l="l" t="t" r="r" b="b"/>
              <a:pathLst>
                <a:path w="3184" h="5264" extrusionOk="0">
                  <a:moveTo>
                    <a:pt x="1883" y="0"/>
                  </a:moveTo>
                  <a:cubicBezTo>
                    <a:pt x="1448" y="0"/>
                    <a:pt x="1073" y="202"/>
                    <a:pt x="802" y="577"/>
                  </a:cubicBezTo>
                  <a:cubicBezTo>
                    <a:pt x="76" y="1680"/>
                    <a:pt x="25" y="3810"/>
                    <a:pt x="0" y="5088"/>
                  </a:cubicBezTo>
                  <a:cubicBezTo>
                    <a:pt x="205" y="5067"/>
                    <a:pt x="412" y="5055"/>
                    <a:pt x="619" y="5055"/>
                  </a:cubicBezTo>
                  <a:cubicBezTo>
                    <a:pt x="1124" y="5055"/>
                    <a:pt x="1634" y="5122"/>
                    <a:pt x="2131" y="5264"/>
                  </a:cubicBezTo>
                  <a:cubicBezTo>
                    <a:pt x="2431" y="4086"/>
                    <a:pt x="2732" y="2883"/>
                    <a:pt x="3008" y="1680"/>
                  </a:cubicBezTo>
                  <a:cubicBezTo>
                    <a:pt x="3183" y="903"/>
                    <a:pt x="3058" y="176"/>
                    <a:pt x="2156" y="26"/>
                  </a:cubicBezTo>
                  <a:cubicBezTo>
                    <a:pt x="2063" y="9"/>
                    <a:pt x="1972" y="0"/>
                    <a:pt x="188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1"/>
            <p:cNvSpPr/>
            <p:nvPr/>
          </p:nvSpPr>
          <p:spPr>
            <a:xfrm>
              <a:off x="5682735" y="4452913"/>
              <a:ext cx="335160" cy="150866"/>
            </a:xfrm>
            <a:custGeom>
              <a:avLst/>
              <a:gdLst/>
              <a:ahLst/>
              <a:cxnLst/>
              <a:rect l="l" t="t" r="r" b="b"/>
              <a:pathLst>
                <a:path w="6467" h="2911" extrusionOk="0">
                  <a:moveTo>
                    <a:pt x="2944" y="1"/>
                  </a:moveTo>
                  <a:cubicBezTo>
                    <a:pt x="2865" y="1"/>
                    <a:pt x="2729" y="180"/>
                    <a:pt x="2682" y="203"/>
                  </a:cubicBezTo>
                  <a:cubicBezTo>
                    <a:pt x="2582" y="278"/>
                    <a:pt x="2482" y="354"/>
                    <a:pt x="2356" y="404"/>
                  </a:cubicBezTo>
                  <a:cubicBezTo>
                    <a:pt x="2131" y="504"/>
                    <a:pt x="1880" y="554"/>
                    <a:pt x="1630" y="579"/>
                  </a:cubicBezTo>
                  <a:cubicBezTo>
                    <a:pt x="1564" y="587"/>
                    <a:pt x="1497" y="590"/>
                    <a:pt x="1429" y="590"/>
                  </a:cubicBezTo>
                  <a:cubicBezTo>
                    <a:pt x="1052" y="590"/>
                    <a:pt x="637" y="481"/>
                    <a:pt x="276" y="354"/>
                  </a:cubicBezTo>
                  <a:cubicBezTo>
                    <a:pt x="276" y="704"/>
                    <a:pt x="226" y="1055"/>
                    <a:pt x="151" y="1406"/>
                  </a:cubicBezTo>
                  <a:cubicBezTo>
                    <a:pt x="51" y="1807"/>
                    <a:pt x="0" y="2258"/>
                    <a:pt x="376" y="2509"/>
                  </a:cubicBezTo>
                  <a:cubicBezTo>
                    <a:pt x="677" y="2735"/>
                    <a:pt x="1103" y="2785"/>
                    <a:pt x="1479" y="2810"/>
                  </a:cubicBezTo>
                  <a:cubicBezTo>
                    <a:pt x="2381" y="2860"/>
                    <a:pt x="3309" y="2910"/>
                    <a:pt x="4211" y="2910"/>
                  </a:cubicBezTo>
                  <a:lnTo>
                    <a:pt x="4386" y="2910"/>
                  </a:lnTo>
                  <a:cubicBezTo>
                    <a:pt x="4988" y="2910"/>
                    <a:pt x="5589" y="2885"/>
                    <a:pt x="6116" y="2559"/>
                  </a:cubicBezTo>
                  <a:cubicBezTo>
                    <a:pt x="6116" y="2559"/>
                    <a:pt x="6141" y="2534"/>
                    <a:pt x="6141" y="2534"/>
                  </a:cubicBezTo>
                  <a:cubicBezTo>
                    <a:pt x="6341" y="2409"/>
                    <a:pt x="6467" y="2208"/>
                    <a:pt x="6467" y="1983"/>
                  </a:cubicBezTo>
                  <a:cubicBezTo>
                    <a:pt x="6467" y="1782"/>
                    <a:pt x="6316" y="1607"/>
                    <a:pt x="6141" y="1481"/>
                  </a:cubicBezTo>
                  <a:cubicBezTo>
                    <a:pt x="5990" y="1381"/>
                    <a:pt x="5790" y="1306"/>
                    <a:pt x="5589" y="1281"/>
                  </a:cubicBezTo>
                  <a:cubicBezTo>
                    <a:pt x="5264" y="1181"/>
                    <a:pt x="4963" y="1131"/>
                    <a:pt x="4637" y="1055"/>
                  </a:cubicBezTo>
                  <a:cubicBezTo>
                    <a:pt x="4411" y="1030"/>
                    <a:pt x="4186" y="980"/>
                    <a:pt x="3960" y="905"/>
                  </a:cubicBezTo>
                  <a:cubicBezTo>
                    <a:pt x="3735" y="830"/>
                    <a:pt x="3509" y="679"/>
                    <a:pt x="3334" y="529"/>
                  </a:cubicBezTo>
                  <a:cubicBezTo>
                    <a:pt x="3234" y="429"/>
                    <a:pt x="3158" y="329"/>
                    <a:pt x="3083" y="228"/>
                  </a:cubicBezTo>
                  <a:cubicBezTo>
                    <a:pt x="3058" y="178"/>
                    <a:pt x="3008" y="28"/>
                    <a:pt x="2958" y="3"/>
                  </a:cubicBezTo>
                  <a:cubicBezTo>
                    <a:pt x="2953" y="1"/>
                    <a:pt x="2949" y="1"/>
                    <a:pt x="294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6173730" y="4409846"/>
              <a:ext cx="315673" cy="140242"/>
            </a:xfrm>
            <a:custGeom>
              <a:avLst/>
              <a:gdLst/>
              <a:ahLst/>
              <a:cxnLst/>
              <a:rect l="l" t="t" r="r" b="b"/>
              <a:pathLst>
                <a:path w="6091" h="2706" extrusionOk="0">
                  <a:moveTo>
                    <a:pt x="2840" y="0"/>
                  </a:moveTo>
                  <a:cubicBezTo>
                    <a:pt x="2772" y="0"/>
                    <a:pt x="2694" y="45"/>
                    <a:pt x="2632" y="107"/>
                  </a:cubicBezTo>
                  <a:cubicBezTo>
                    <a:pt x="2456" y="232"/>
                    <a:pt x="2231" y="282"/>
                    <a:pt x="2030" y="307"/>
                  </a:cubicBezTo>
                  <a:cubicBezTo>
                    <a:pt x="1790" y="349"/>
                    <a:pt x="1549" y="369"/>
                    <a:pt x="1308" y="369"/>
                  </a:cubicBezTo>
                  <a:cubicBezTo>
                    <a:pt x="973" y="369"/>
                    <a:pt x="637" y="330"/>
                    <a:pt x="301" y="257"/>
                  </a:cubicBezTo>
                  <a:lnTo>
                    <a:pt x="301" y="257"/>
                  </a:lnTo>
                  <a:cubicBezTo>
                    <a:pt x="376" y="533"/>
                    <a:pt x="251" y="784"/>
                    <a:pt x="176" y="1059"/>
                  </a:cubicBezTo>
                  <a:cubicBezTo>
                    <a:pt x="25" y="1611"/>
                    <a:pt x="0" y="2488"/>
                    <a:pt x="702" y="2663"/>
                  </a:cubicBezTo>
                  <a:cubicBezTo>
                    <a:pt x="820" y="2693"/>
                    <a:pt x="942" y="2703"/>
                    <a:pt x="1064" y="2703"/>
                  </a:cubicBezTo>
                  <a:cubicBezTo>
                    <a:pt x="1255" y="2703"/>
                    <a:pt x="1447" y="2679"/>
                    <a:pt x="1629" y="2663"/>
                  </a:cubicBezTo>
                  <a:cubicBezTo>
                    <a:pt x="1814" y="2649"/>
                    <a:pt x="2000" y="2643"/>
                    <a:pt x="2187" y="2643"/>
                  </a:cubicBezTo>
                  <a:cubicBezTo>
                    <a:pt x="2810" y="2643"/>
                    <a:pt x="3438" y="2705"/>
                    <a:pt x="4053" y="2705"/>
                  </a:cubicBezTo>
                  <a:cubicBezTo>
                    <a:pt x="4526" y="2705"/>
                    <a:pt x="4991" y="2669"/>
                    <a:pt x="5439" y="2538"/>
                  </a:cubicBezTo>
                  <a:cubicBezTo>
                    <a:pt x="5714" y="2463"/>
                    <a:pt x="6040" y="2262"/>
                    <a:pt x="6090" y="2012"/>
                  </a:cubicBezTo>
                  <a:cubicBezTo>
                    <a:pt x="6090" y="1962"/>
                    <a:pt x="6090" y="1886"/>
                    <a:pt x="6090" y="1836"/>
                  </a:cubicBezTo>
                  <a:cubicBezTo>
                    <a:pt x="6015" y="1561"/>
                    <a:pt x="5689" y="1435"/>
                    <a:pt x="5389" y="1360"/>
                  </a:cubicBezTo>
                  <a:cubicBezTo>
                    <a:pt x="5138" y="1310"/>
                    <a:pt x="4862" y="1260"/>
                    <a:pt x="4612" y="1210"/>
                  </a:cubicBezTo>
                  <a:cubicBezTo>
                    <a:pt x="4411" y="1134"/>
                    <a:pt x="4261" y="1034"/>
                    <a:pt x="4085" y="959"/>
                  </a:cubicBezTo>
                  <a:cubicBezTo>
                    <a:pt x="3659" y="733"/>
                    <a:pt x="3283" y="558"/>
                    <a:pt x="3008" y="132"/>
                  </a:cubicBezTo>
                  <a:cubicBezTo>
                    <a:pt x="2983" y="82"/>
                    <a:pt x="2933" y="32"/>
                    <a:pt x="2882" y="7"/>
                  </a:cubicBezTo>
                  <a:cubicBezTo>
                    <a:pt x="2869" y="2"/>
                    <a:pt x="2855" y="0"/>
                    <a:pt x="28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5620389" y="2885919"/>
              <a:ext cx="435184" cy="1491039"/>
            </a:xfrm>
            <a:custGeom>
              <a:avLst/>
              <a:gdLst/>
              <a:ahLst/>
              <a:cxnLst/>
              <a:rect l="l" t="t" r="r" b="b"/>
              <a:pathLst>
                <a:path w="8397" h="28770" extrusionOk="0">
                  <a:moveTo>
                    <a:pt x="3635" y="1"/>
                  </a:moveTo>
                  <a:cubicBezTo>
                    <a:pt x="3304" y="1"/>
                    <a:pt x="2977" y="81"/>
                    <a:pt x="2682" y="264"/>
                  </a:cubicBezTo>
                  <a:cubicBezTo>
                    <a:pt x="2156" y="564"/>
                    <a:pt x="1880" y="1066"/>
                    <a:pt x="1604" y="1592"/>
                  </a:cubicBezTo>
                  <a:cubicBezTo>
                    <a:pt x="1454" y="1918"/>
                    <a:pt x="1304" y="2219"/>
                    <a:pt x="1153" y="2544"/>
                  </a:cubicBezTo>
                  <a:cubicBezTo>
                    <a:pt x="802" y="3221"/>
                    <a:pt x="477" y="3923"/>
                    <a:pt x="276" y="4650"/>
                  </a:cubicBezTo>
                  <a:cubicBezTo>
                    <a:pt x="51" y="5402"/>
                    <a:pt x="0" y="6204"/>
                    <a:pt x="201" y="6930"/>
                  </a:cubicBezTo>
                  <a:cubicBezTo>
                    <a:pt x="351" y="7407"/>
                    <a:pt x="627" y="7657"/>
                    <a:pt x="827" y="8058"/>
                  </a:cubicBezTo>
                  <a:cubicBezTo>
                    <a:pt x="1103" y="8584"/>
                    <a:pt x="1279" y="9161"/>
                    <a:pt x="1304" y="9737"/>
                  </a:cubicBezTo>
                  <a:cubicBezTo>
                    <a:pt x="1329" y="10138"/>
                    <a:pt x="1254" y="10564"/>
                    <a:pt x="1254" y="10965"/>
                  </a:cubicBezTo>
                  <a:cubicBezTo>
                    <a:pt x="1203" y="11918"/>
                    <a:pt x="1404" y="12845"/>
                    <a:pt x="1629" y="13747"/>
                  </a:cubicBezTo>
                  <a:cubicBezTo>
                    <a:pt x="1730" y="14098"/>
                    <a:pt x="1855" y="14449"/>
                    <a:pt x="1855" y="14825"/>
                  </a:cubicBezTo>
                  <a:cubicBezTo>
                    <a:pt x="1880" y="15126"/>
                    <a:pt x="1830" y="15427"/>
                    <a:pt x="1805" y="15752"/>
                  </a:cubicBezTo>
                  <a:cubicBezTo>
                    <a:pt x="1755" y="16554"/>
                    <a:pt x="1905" y="17382"/>
                    <a:pt x="1955" y="18209"/>
                  </a:cubicBezTo>
                  <a:cubicBezTo>
                    <a:pt x="2005" y="19036"/>
                    <a:pt x="1830" y="19712"/>
                    <a:pt x="1529" y="20489"/>
                  </a:cubicBezTo>
                  <a:cubicBezTo>
                    <a:pt x="1329" y="20991"/>
                    <a:pt x="1203" y="21517"/>
                    <a:pt x="1203" y="22043"/>
                  </a:cubicBezTo>
                  <a:cubicBezTo>
                    <a:pt x="1203" y="22845"/>
                    <a:pt x="1329" y="23697"/>
                    <a:pt x="1103" y="24474"/>
                  </a:cubicBezTo>
                  <a:cubicBezTo>
                    <a:pt x="1028" y="24725"/>
                    <a:pt x="928" y="24950"/>
                    <a:pt x="827" y="25176"/>
                  </a:cubicBezTo>
                  <a:cubicBezTo>
                    <a:pt x="426" y="26179"/>
                    <a:pt x="251" y="27256"/>
                    <a:pt x="101" y="28309"/>
                  </a:cubicBezTo>
                  <a:cubicBezTo>
                    <a:pt x="76" y="28359"/>
                    <a:pt x="126" y="28434"/>
                    <a:pt x="176" y="28434"/>
                  </a:cubicBezTo>
                  <a:cubicBezTo>
                    <a:pt x="552" y="28484"/>
                    <a:pt x="1830" y="28735"/>
                    <a:pt x="1930" y="28735"/>
                  </a:cubicBezTo>
                  <a:cubicBezTo>
                    <a:pt x="2128" y="28760"/>
                    <a:pt x="2322" y="28770"/>
                    <a:pt x="2513" y="28770"/>
                  </a:cubicBezTo>
                  <a:cubicBezTo>
                    <a:pt x="3155" y="28770"/>
                    <a:pt x="3769" y="28661"/>
                    <a:pt x="4389" y="28661"/>
                  </a:cubicBezTo>
                  <a:cubicBezTo>
                    <a:pt x="4686" y="28661"/>
                    <a:pt x="4984" y="28686"/>
                    <a:pt x="5289" y="28760"/>
                  </a:cubicBezTo>
                  <a:cubicBezTo>
                    <a:pt x="5339" y="28760"/>
                    <a:pt x="5389" y="28735"/>
                    <a:pt x="5414" y="28685"/>
                  </a:cubicBezTo>
                  <a:cubicBezTo>
                    <a:pt x="6291" y="26279"/>
                    <a:pt x="6968" y="23823"/>
                    <a:pt x="7419" y="21316"/>
                  </a:cubicBezTo>
                  <a:cubicBezTo>
                    <a:pt x="7569" y="20590"/>
                    <a:pt x="7469" y="19888"/>
                    <a:pt x="7494" y="19186"/>
                  </a:cubicBezTo>
                  <a:cubicBezTo>
                    <a:pt x="7494" y="18910"/>
                    <a:pt x="7594" y="18509"/>
                    <a:pt x="7670" y="18259"/>
                  </a:cubicBezTo>
                  <a:cubicBezTo>
                    <a:pt x="8071" y="16830"/>
                    <a:pt x="8396" y="15477"/>
                    <a:pt x="8146" y="13998"/>
                  </a:cubicBezTo>
                  <a:cubicBezTo>
                    <a:pt x="8071" y="13522"/>
                    <a:pt x="8021" y="13046"/>
                    <a:pt x="7970" y="12569"/>
                  </a:cubicBezTo>
                  <a:cubicBezTo>
                    <a:pt x="7845" y="11266"/>
                    <a:pt x="7795" y="9938"/>
                    <a:pt x="7720" y="8635"/>
                  </a:cubicBezTo>
                  <a:cubicBezTo>
                    <a:pt x="7670" y="7356"/>
                    <a:pt x="7494" y="6128"/>
                    <a:pt x="7294" y="4875"/>
                  </a:cubicBezTo>
                  <a:cubicBezTo>
                    <a:pt x="7244" y="4424"/>
                    <a:pt x="7294" y="4023"/>
                    <a:pt x="7143" y="3572"/>
                  </a:cubicBezTo>
                  <a:cubicBezTo>
                    <a:pt x="6943" y="2970"/>
                    <a:pt x="6717" y="2394"/>
                    <a:pt x="6391" y="1893"/>
                  </a:cubicBezTo>
                  <a:cubicBezTo>
                    <a:pt x="5940" y="1116"/>
                    <a:pt x="5264" y="439"/>
                    <a:pt x="4411" y="138"/>
                  </a:cubicBezTo>
                  <a:cubicBezTo>
                    <a:pt x="4158" y="50"/>
                    <a:pt x="3895" y="1"/>
                    <a:pt x="3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a:off x="5713882" y="2231415"/>
              <a:ext cx="478097" cy="829271"/>
            </a:xfrm>
            <a:custGeom>
              <a:avLst/>
              <a:gdLst/>
              <a:ahLst/>
              <a:cxnLst/>
              <a:rect l="l" t="t" r="r" b="b"/>
              <a:pathLst>
                <a:path w="9225" h="16001" extrusionOk="0">
                  <a:moveTo>
                    <a:pt x="5703" y="0"/>
                  </a:moveTo>
                  <a:cubicBezTo>
                    <a:pt x="5565" y="0"/>
                    <a:pt x="5427" y="19"/>
                    <a:pt x="5289" y="60"/>
                  </a:cubicBezTo>
                  <a:cubicBezTo>
                    <a:pt x="5114" y="111"/>
                    <a:pt x="4963" y="186"/>
                    <a:pt x="4838" y="286"/>
                  </a:cubicBezTo>
                  <a:cubicBezTo>
                    <a:pt x="3785" y="938"/>
                    <a:pt x="2883" y="1840"/>
                    <a:pt x="2357" y="2968"/>
                  </a:cubicBezTo>
                  <a:cubicBezTo>
                    <a:pt x="1931" y="3920"/>
                    <a:pt x="1705" y="4923"/>
                    <a:pt x="1530" y="5925"/>
                  </a:cubicBezTo>
                  <a:cubicBezTo>
                    <a:pt x="1405" y="6523"/>
                    <a:pt x="366" y="13620"/>
                    <a:pt x="8" y="13620"/>
                  </a:cubicBezTo>
                  <a:cubicBezTo>
                    <a:pt x="6" y="13620"/>
                    <a:pt x="3" y="13620"/>
                    <a:pt x="1" y="13619"/>
                  </a:cubicBezTo>
                  <a:lnTo>
                    <a:pt x="1" y="13619"/>
                  </a:lnTo>
                  <a:cubicBezTo>
                    <a:pt x="402" y="13745"/>
                    <a:pt x="828" y="13845"/>
                    <a:pt x="1254" y="13995"/>
                  </a:cubicBezTo>
                  <a:cubicBezTo>
                    <a:pt x="1831" y="14221"/>
                    <a:pt x="2432" y="14447"/>
                    <a:pt x="3008" y="14697"/>
                  </a:cubicBezTo>
                  <a:cubicBezTo>
                    <a:pt x="4161" y="15173"/>
                    <a:pt x="5289" y="15700"/>
                    <a:pt x="6517" y="16000"/>
                  </a:cubicBezTo>
                  <a:cubicBezTo>
                    <a:pt x="6668" y="15875"/>
                    <a:pt x="6793" y="15750"/>
                    <a:pt x="6918" y="15524"/>
                  </a:cubicBezTo>
                  <a:cubicBezTo>
                    <a:pt x="7194" y="14898"/>
                    <a:pt x="7420" y="14171"/>
                    <a:pt x="7520" y="13494"/>
                  </a:cubicBezTo>
                  <a:cubicBezTo>
                    <a:pt x="7896" y="11013"/>
                    <a:pt x="8096" y="8331"/>
                    <a:pt x="8723" y="5900"/>
                  </a:cubicBezTo>
                  <a:cubicBezTo>
                    <a:pt x="9024" y="4797"/>
                    <a:pt x="9224" y="3544"/>
                    <a:pt x="8898" y="2416"/>
                  </a:cubicBezTo>
                  <a:cubicBezTo>
                    <a:pt x="8723" y="1865"/>
                    <a:pt x="8372" y="1364"/>
                    <a:pt x="7946" y="963"/>
                  </a:cubicBezTo>
                  <a:cubicBezTo>
                    <a:pt x="7394" y="487"/>
                    <a:pt x="6718" y="186"/>
                    <a:pt x="6041" y="35"/>
                  </a:cubicBezTo>
                  <a:cubicBezTo>
                    <a:pt x="5928" y="13"/>
                    <a:pt x="5816" y="0"/>
                    <a:pt x="570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5838574" y="2420422"/>
              <a:ext cx="622277" cy="841605"/>
            </a:xfrm>
            <a:custGeom>
              <a:avLst/>
              <a:gdLst/>
              <a:ahLst/>
              <a:cxnLst/>
              <a:rect l="l" t="t" r="r" b="b"/>
              <a:pathLst>
                <a:path w="12007" h="16239" extrusionOk="0">
                  <a:moveTo>
                    <a:pt x="1913" y="0"/>
                  </a:moveTo>
                  <a:cubicBezTo>
                    <a:pt x="1827" y="0"/>
                    <a:pt x="1741" y="8"/>
                    <a:pt x="1655" y="23"/>
                  </a:cubicBezTo>
                  <a:cubicBezTo>
                    <a:pt x="928" y="148"/>
                    <a:pt x="402" y="774"/>
                    <a:pt x="201" y="1476"/>
                  </a:cubicBezTo>
                  <a:cubicBezTo>
                    <a:pt x="1" y="2178"/>
                    <a:pt x="51" y="2905"/>
                    <a:pt x="126" y="3632"/>
                  </a:cubicBezTo>
                  <a:cubicBezTo>
                    <a:pt x="227" y="4308"/>
                    <a:pt x="327" y="5010"/>
                    <a:pt x="653" y="5637"/>
                  </a:cubicBezTo>
                  <a:cubicBezTo>
                    <a:pt x="953" y="6238"/>
                    <a:pt x="1404" y="6739"/>
                    <a:pt x="1755" y="7316"/>
                  </a:cubicBezTo>
                  <a:cubicBezTo>
                    <a:pt x="2056" y="7867"/>
                    <a:pt x="2232" y="8469"/>
                    <a:pt x="2507" y="9045"/>
                  </a:cubicBezTo>
                  <a:cubicBezTo>
                    <a:pt x="2983" y="10048"/>
                    <a:pt x="3811" y="10524"/>
                    <a:pt x="4738" y="10950"/>
                  </a:cubicBezTo>
                  <a:cubicBezTo>
                    <a:pt x="5039" y="11075"/>
                    <a:pt x="5364" y="11226"/>
                    <a:pt x="5690" y="11376"/>
                  </a:cubicBezTo>
                  <a:cubicBezTo>
                    <a:pt x="7144" y="12053"/>
                    <a:pt x="8547" y="12880"/>
                    <a:pt x="9826" y="13882"/>
                  </a:cubicBezTo>
                  <a:cubicBezTo>
                    <a:pt x="9450" y="14233"/>
                    <a:pt x="9099" y="14684"/>
                    <a:pt x="9074" y="15186"/>
                  </a:cubicBezTo>
                  <a:cubicBezTo>
                    <a:pt x="9049" y="15700"/>
                    <a:pt x="9432" y="16239"/>
                    <a:pt x="9918" y="16239"/>
                  </a:cubicBezTo>
                  <a:cubicBezTo>
                    <a:pt x="9929" y="16239"/>
                    <a:pt x="9940" y="16239"/>
                    <a:pt x="9951" y="16238"/>
                  </a:cubicBezTo>
                  <a:cubicBezTo>
                    <a:pt x="10252" y="15912"/>
                    <a:pt x="10302" y="15436"/>
                    <a:pt x="10502" y="15035"/>
                  </a:cubicBezTo>
                  <a:cubicBezTo>
                    <a:pt x="10778" y="14534"/>
                    <a:pt x="11630" y="14534"/>
                    <a:pt x="11806" y="14158"/>
                  </a:cubicBezTo>
                  <a:cubicBezTo>
                    <a:pt x="12006" y="13757"/>
                    <a:pt x="11555" y="13206"/>
                    <a:pt x="11329" y="12930"/>
                  </a:cubicBezTo>
                  <a:cubicBezTo>
                    <a:pt x="10703" y="12103"/>
                    <a:pt x="9700" y="11627"/>
                    <a:pt x="9049" y="10825"/>
                  </a:cubicBezTo>
                  <a:cubicBezTo>
                    <a:pt x="8823" y="10549"/>
                    <a:pt x="8673" y="10198"/>
                    <a:pt x="8472" y="9897"/>
                  </a:cubicBezTo>
                  <a:cubicBezTo>
                    <a:pt x="8121" y="9396"/>
                    <a:pt x="7695" y="8970"/>
                    <a:pt x="7194" y="8669"/>
                  </a:cubicBezTo>
                  <a:cubicBezTo>
                    <a:pt x="6217" y="8043"/>
                    <a:pt x="5866" y="7165"/>
                    <a:pt x="5389" y="6138"/>
                  </a:cubicBezTo>
                  <a:cubicBezTo>
                    <a:pt x="5239" y="5837"/>
                    <a:pt x="5089" y="5511"/>
                    <a:pt x="4988" y="5160"/>
                  </a:cubicBezTo>
                  <a:cubicBezTo>
                    <a:pt x="4888" y="4734"/>
                    <a:pt x="4888" y="4283"/>
                    <a:pt x="4838" y="3832"/>
                  </a:cubicBezTo>
                  <a:cubicBezTo>
                    <a:pt x="4738" y="3206"/>
                    <a:pt x="4487" y="2604"/>
                    <a:pt x="4212" y="2028"/>
                  </a:cubicBezTo>
                  <a:cubicBezTo>
                    <a:pt x="3961" y="1501"/>
                    <a:pt x="3660" y="975"/>
                    <a:pt x="3234" y="574"/>
                  </a:cubicBezTo>
                  <a:cubicBezTo>
                    <a:pt x="2872" y="233"/>
                    <a:pt x="2400" y="0"/>
                    <a:pt x="191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6026960" y="2233643"/>
              <a:ext cx="288413" cy="336041"/>
            </a:xfrm>
            <a:custGeom>
              <a:avLst/>
              <a:gdLst/>
              <a:ahLst/>
              <a:cxnLst/>
              <a:rect l="l" t="t" r="r" b="b"/>
              <a:pathLst>
                <a:path w="5565" h="6484" extrusionOk="0">
                  <a:moveTo>
                    <a:pt x="1772" y="1"/>
                  </a:moveTo>
                  <a:cubicBezTo>
                    <a:pt x="1596" y="1"/>
                    <a:pt x="1421" y="29"/>
                    <a:pt x="1253" y="93"/>
                  </a:cubicBezTo>
                  <a:cubicBezTo>
                    <a:pt x="1028" y="168"/>
                    <a:pt x="827" y="343"/>
                    <a:pt x="677" y="544"/>
                  </a:cubicBezTo>
                  <a:cubicBezTo>
                    <a:pt x="526" y="719"/>
                    <a:pt x="401" y="970"/>
                    <a:pt x="351" y="1195"/>
                  </a:cubicBezTo>
                  <a:cubicBezTo>
                    <a:pt x="0" y="2449"/>
                    <a:pt x="476" y="3977"/>
                    <a:pt x="1003" y="5105"/>
                  </a:cubicBezTo>
                  <a:cubicBezTo>
                    <a:pt x="1203" y="5506"/>
                    <a:pt x="1278" y="6208"/>
                    <a:pt x="1729" y="6434"/>
                  </a:cubicBezTo>
                  <a:cubicBezTo>
                    <a:pt x="1805" y="6469"/>
                    <a:pt x="1875" y="6483"/>
                    <a:pt x="1942" y="6483"/>
                  </a:cubicBezTo>
                  <a:cubicBezTo>
                    <a:pt x="2161" y="6483"/>
                    <a:pt x="2339" y="6323"/>
                    <a:pt x="2531" y="6208"/>
                  </a:cubicBezTo>
                  <a:cubicBezTo>
                    <a:pt x="2857" y="6058"/>
                    <a:pt x="3183" y="5932"/>
                    <a:pt x="3509" y="5757"/>
                  </a:cubicBezTo>
                  <a:cubicBezTo>
                    <a:pt x="4186" y="5406"/>
                    <a:pt x="4887" y="5005"/>
                    <a:pt x="5564" y="4604"/>
                  </a:cubicBezTo>
                  <a:cubicBezTo>
                    <a:pt x="5188" y="2900"/>
                    <a:pt x="4386" y="1170"/>
                    <a:pt x="2857" y="318"/>
                  </a:cubicBezTo>
                  <a:cubicBezTo>
                    <a:pt x="2533" y="130"/>
                    <a:pt x="2150" y="1"/>
                    <a:pt x="17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5919111" y="1982031"/>
              <a:ext cx="250735" cy="359207"/>
            </a:xfrm>
            <a:custGeom>
              <a:avLst/>
              <a:gdLst/>
              <a:ahLst/>
              <a:cxnLst/>
              <a:rect l="l" t="t" r="r" b="b"/>
              <a:pathLst>
                <a:path w="4838" h="6931" extrusionOk="0">
                  <a:moveTo>
                    <a:pt x="3339" y="0"/>
                  </a:moveTo>
                  <a:cubicBezTo>
                    <a:pt x="2575" y="0"/>
                    <a:pt x="1711" y="469"/>
                    <a:pt x="1429" y="1163"/>
                  </a:cubicBezTo>
                  <a:cubicBezTo>
                    <a:pt x="1229" y="1690"/>
                    <a:pt x="1229" y="2241"/>
                    <a:pt x="1179" y="2792"/>
                  </a:cubicBezTo>
                  <a:cubicBezTo>
                    <a:pt x="1129" y="3294"/>
                    <a:pt x="1028" y="3770"/>
                    <a:pt x="903" y="4196"/>
                  </a:cubicBezTo>
                  <a:cubicBezTo>
                    <a:pt x="728" y="4772"/>
                    <a:pt x="502" y="5299"/>
                    <a:pt x="277" y="5900"/>
                  </a:cubicBezTo>
                  <a:cubicBezTo>
                    <a:pt x="1" y="6702"/>
                    <a:pt x="978" y="6928"/>
                    <a:pt x="1605" y="6928"/>
                  </a:cubicBezTo>
                  <a:cubicBezTo>
                    <a:pt x="1647" y="6930"/>
                    <a:pt x="1688" y="6931"/>
                    <a:pt x="1730" y="6931"/>
                  </a:cubicBezTo>
                  <a:cubicBezTo>
                    <a:pt x="2161" y="6931"/>
                    <a:pt x="2574" y="6819"/>
                    <a:pt x="3008" y="6727"/>
                  </a:cubicBezTo>
                  <a:cubicBezTo>
                    <a:pt x="3084" y="6727"/>
                    <a:pt x="3184" y="6702"/>
                    <a:pt x="3259" y="6627"/>
                  </a:cubicBezTo>
                  <a:cubicBezTo>
                    <a:pt x="3284" y="6552"/>
                    <a:pt x="3309" y="6477"/>
                    <a:pt x="3309" y="6401"/>
                  </a:cubicBezTo>
                  <a:cubicBezTo>
                    <a:pt x="3359" y="5725"/>
                    <a:pt x="3409" y="4772"/>
                    <a:pt x="3785" y="4171"/>
                  </a:cubicBezTo>
                  <a:cubicBezTo>
                    <a:pt x="4011" y="3845"/>
                    <a:pt x="4337" y="3544"/>
                    <a:pt x="4387" y="3118"/>
                  </a:cubicBezTo>
                  <a:cubicBezTo>
                    <a:pt x="4487" y="2266"/>
                    <a:pt x="4838" y="311"/>
                    <a:pt x="3685" y="35"/>
                  </a:cubicBezTo>
                  <a:cubicBezTo>
                    <a:pt x="3574" y="12"/>
                    <a:pt x="3457" y="0"/>
                    <a:pt x="3339"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5955493" y="1910926"/>
              <a:ext cx="223474" cy="222127"/>
            </a:xfrm>
            <a:custGeom>
              <a:avLst/>
              <a:gdLst/>
              <a:ahLst/>
              <a:cxnLst/>
              <a:rect l="l" t="t" r="r" b="b"/>
              <a:pathLst>
                <a:path w="4312" h="4286" extrusionOk="0">
                  <a:moveTo>
                    <a:pt x="3254" y="0"/>
                  </a:moveTo>
                  <a:cubicBezTo>
                    <a:pt x="2939" y="0"/>
                    <a:pt x="2632" y="102"/>
                    <a:pt x="2407" y="305"/>
                  </a:cubicBezTo>
                  <a:cubicBezTo>
                    <a:pt x="2281" y="405"/>
                    <a:pt x="2181" y="530"/>
                    <a:pt x="2056" y="605"/>
                  </a:cubicBezTo>
                  <a:cubicBezTo>
                    <a:pt x="1981" y="630"/>
                    <a:pt x="1905" y="630"/>
                    <a:pt x="1830" y="655"/>
                  </a:cubicBezTo>
                  <a:cubicBezTo>
                    <a:pt x="1154" y="756"/>
                    <a:pt x="552" y="1182"/>
                    <a:pt x="176" y="1758"/>
                  </a:cubicBezTo>
                  <a:cubicBezTo>
                    <a:pt x="101" y="1884"/>
                    <a:pt x="26" y="2034"/>
                    <a:pt x="26" y="2184"/>
                  </a:cubicBezTo>
                  <a:cubicBezTo>
                    <a:pt x="1" y="2285"/>
                    <a:pt x="26" y="2410"/>
                    <a:pt x="26" y="2535"/>
                  </a:cubicBezTo>
                  <a:cubicBezTo>
                    <a:pt x="76" y="2811"/>
                    <a:pt x="126" y="3087"/>
                    <a:pt x="201" y="3362"/>
                  </a:cubicBezTo>
                  <a:cubicBezTo>
                    <a:pt x="226" y="3488"/>
                    <a:pt x="276" y="3613"/>
                    <a:pt x="276" y="3738"/>
                  </a:cubicBezTo>
                  <a:cubicBezTo>
                    <a:pt x="276" y="3838"/>
                    <a:pt x="251" y="3939"/>
                    <a:pt x="301" y="4039"/>
                  </a:cubicBezTo>
                  <a:cubicBezTo>
                    <a:pt x="354" y="4216"/>
                    <a:pt x="453" y="4285"/>
                    <a:pt x="565" y="4285"/>
                  </a:cubicBezTo>
                  <a:cubicBezTo>
                    <a:pt x="721" y="4285"/>
                    <a:pt x="901" y="4150"/>
                    <a:pt x="1003" y="3989"/>
                  </a:cubicBezTo>
                  <a:cubicBezTo>
                    <a:pt x="1128" y="3763"/>
                    <a:pt x="1229" y="3513"/>
                    <a:pt x="1304" y="3262"/>
                  </a:cubicBezTo>
                  <a:cubicBezTo>
                    <a:pt x="1429" y="2961"/>
                    <a:pt x="1580" y="2635"/>
                    <a:pt x="1855" y="2435"/>
                  </a:cubicBezTo>
                  <a:cubicBezTo>
                    <a:pt x="2106" y="2260"/>
                    <a:pt x="2432" y="2184"/>
                    <a:pt x="2758" y="2134"/>
                  </a:cubicBezTo>
                  <a:cubicBezTo>
                    <a:pt x="3108" y="2084"/>
                    <a:pt x="3585" y="2034"/>
                    <a:pt x="3810" y="1783"/>
                  </a:cubicBezTo>
                  <a:cubicBezTo>
                    <a:pt x="4086" y="1483"/>
                    <a:pt x="4311" y="1107"/>
                    <a:pt x="4261" y="706"/>
                  </a:cubicBezTo>
                  <a:cubicBezTo>
                    <a:pt x="4261" y="605"/>
                    <a:pt x="4236" y="505"/>
                    <a:pt x="4186" y="405"/>
                  </a:cubicBezTo>
                  <a:cubicBezTo>
                    <a:pt x="4136" y="330"/>
                    <a:pt x="4036" y="254"/>
                    <a:pt x="3961" y="179"/>
                  </a:cubicBezTo>
                  <a:cubicBezTo>
                    <a:pt x="3785" y="79"/>
                    <a:pt x="3560" y="4"/>
                    <a:pt x="3359" y="4"/>
                  </a:cubicBezTo>
                  <a:cubicBezTo>
                    <a:pt x="3324" y="1"/>
                    <a:pt x="3289" y="0"/>
                    <a:pt x="325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6013952" y="2883949"/>
              <a:ext cx="33842" cy="31614"/>
            </a:xfrm>
            <a:custGeom>
              <a:avLst/>
              <a:gdLst/>
              <a:ahLst/>
              <a:cxnLst/>
              <a:rect l="l" t="t" r="r" b="b"/>
              <a:pathLst>
                <a:path w="653" h="610" extrusionOk="0">
                  <a:moveTo>
                    <a:pt x="26" y="1"/>
                  </a:moveTo>
                  <a:cubicBezTo>
                    <a:pt x="0" y="101"/>
                    <a:pt x="0" y="201"/>
                    <a:pt x="26" y="277"/>
                  </a:cubicBezTo>
                  <a:cubicBezTo>
                    <a:pt x="51" y="427"/>
                    <a:pt x="176" y="527"/>
                    <a:pt x="326" y="577"/>
                  </a:cubicBezTo>
                  <a:cubicBezTo>
                    <a:pt x="351" y="602"/>
                    <a:pt x="376" y="602"/>
                    <a:pt x="401" y="602"/>
                  </a:cubicBezTo>
                  <a:cubicBezTo>
                    <a:pt x="420" y="607"/>
                    <a:pt x="437" y="609"/>
                    <a:pt x="454" y="609"/>
                  </a:cubicBezTo>
                  <a:cubicBezTo>
                    <a:pt x="529" y="609"/>
                    <a:pt x="591" y="568"/>
                    <a:pt x="652" y="527"/>
                  </a:cubicBezTo>
                  <a:lnTo>
                    <a:pt x="26"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5810018" y="2382434"/>
              <a:ext cx="275404" cy="310646"/>
            </a:xfrm>
            <a:custGeom>
              <a:avLst/>
              <a:gdLst/>
              <a:ahLst/>
              <a:cxnLst/>
              <a:rect l="l" t="t" r="r" b="b"/>
              <a:pathLst>
                <a:path w="5314" h="5994" extrusionOk="0">
                  <a:moveTo>
                    <a:pt x="2594" y="1"/>
                  </a:moveTo>
                  <a:cubicBezTo>
                    <a:pt x="2492" y="1"/>
                    <a:pt x="2388" y="10"/>
                    <a:pt x="2281" y="29"/>
                  </a:cubicBezTo>
                  <a:cubicBezTo>
                    <a:pt x="1730" y="129"/>
                    <a:pt x="1279" y="505"/>
                    <a:pt x="878" y="906"/>
                  </a:cubicBezTo>
                  <a:cubicBezTo>
                    <a:pt x="427" y="1357"/>
                    <a:pt x="176" y="1808"/>
                    <a:pt x="51" y="2360"/>
                  </a:cubicBezTo>
                  <a:cubicBezTo>
                    <a:pt x="26" y="2585"/>
                    <a:pt x="1" y="2836"/>
                    <a:pt x="26" y="3086"/>
                  </a:cubicBezTo>
                  <a:cubicBezTo>
                    <a:pt x="51" y="4064"/>
                    <a:pt x="301" y="5041"/>
                    <a:pt x="527" y="5994"/>
                  </a:cubicBezTo>
                  <a:cubicBezTo>
                    <a:pt x="1053" y="5467"/>
                    <a:pt x="1805" y="5242"/>
                    <a:pt x="2507" y="5016"/>
                  </a:cubicBezTo>
                  <a:cubicBezTo>
                    <a:pt x="3284" y="4791"/>
                    <a:pt x="4036" y="4565"/>
                    <a:pt x="4788" y="4314"/>
                  </a:cubicBezTo>
                  <a:cubicBezTo>
                    <a:pt x="4988" y="4264"/>
                    <a:pt x="5239" y="4164"/>
                    <a:pt x="5289" y="3939"/>
                  </a:cubicBezTo>
                  <a:cubicBezTo>
                    <a:pt x="5314" y="3863"/>
                    <a:pt x="5314" y="3788"/>
                    <a:pt x="5314" y="3713"/>
                  </a:cubicBezTo>
                  <a:cubicBezTo>
                    <a:pt x="5172" y="2368"/>
                    <a:pt x="4231" y="1"/>
                    <a:pt x="25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6067228" y="2163109"/>
              <a:ext cx="69706" cy="97433"/>
            </a:xfrm>
            <a:custGeom>
              <a:avLst/>
              <a:gdLst/>
              <a:ahLst/>
              <a:cxnLst/>
              <a:rect l="l" t="t" r="r" b="b"/>
              <a:pathLst>
                <a:path w="1345" h="1880" extrusionOk="0">
                  <a:moveTo>
                    <a:pt x="1278" y="0"/>
                  </a:moveTo>
                  <a:cubicBezTo>
                    <a:pt x="1257" y="0"/>
                    <a:pt x="1225" y="15"/>
                    <a:pt x="1178" y="50"/>
                  </a:cubicBezTo>
                  <a:cubicBezTo>
                    <a:pt x="1078" y="150"/>
                    <a:pt x="952" y="175"/>
                    <a:pt x="802" y="201"/>
                  </a:cubicBezTo>
                  <a:cubicBezTo>
                    <a:pt x="744" y="212"/>
                    <a:pt x="684" y="217"/>
                    <a:pt x="624" y="217"/>
                  </a:cubicBezTo>
                  <a:cubicBezTo>
                    <a:pt x="423" y="217"/>
                    <a:pt x="212" y="164"/>
                    <a:pt x="0" y="125"/>
                  </a:cubicBezTo>
                  <a:lnTo>
                    <a:pt x="0" y="125"/>
                  </a:lnTo>
                  <a:cubicBezTo>
                    <a:pt x="0" y="125"/>
                    <a:pt x="0" y="125"/>
                    <a:pt x="25" y="150"/>
                  </a:cubicBezTo>
                  <a:cubicBezTo>
                    <a:pt x="50" y="201"/>
                    <a:pt x="100" y="276"/>
                    <a:pt x="100" y="301"/>
                  </a:cubicBezTo>
                  <a:cubicBezTo>
                    <a:pt x="150" y="401"/>
                    <a:pt x="201" y="501"/>
                    <a:pt x="226" y="602"/>
                  </a:cubicBezTo>
                  <a:cubicBezTo>
                    <a:pt x="369" y="1008"/>
                    <a:pt x="535" y="1415"/>
                    <a:pt x="529" y="1821"/>
                  </a:cubicBezTo>
                  <a:lnTo>
                    <a:pt x="529" y="1821"/>
                  </a:lnTo>
                  <a:cubicBezTo>
                    <a:pt x="549" y="1546"/>
                    <a:pt x="708" y="1310"/>
                    <a:pt x="802" y="1053"/>
                  </a:cubicBezTo>
                  <a:cubicBezTo>
                    <a:pt x="902" y="752"/>
                    <a:pt x="1078" y="501"/>
                    <a:pt x="1253" y="251"/>
                  </a:cubicBezTo>
                  <a:cubicBezTo>
                    <a:pt x="1292" y="155"/>
                    <a:pt x="1345" y="0"/>
                    <a:pt x="1278" y="0"/>
                  </a:cubicBezTo>
                  <a:close/>
                  <a:moveTo>
                    <a:pt x="529" y="1821"/>
                  </a:moveTo>
                  <a:cubicBezTo>
                    <a:pt x="527" y="1840"/>
                    <a:pt x="526" y="1860"/>
                    <a:pt x="526" y="1880"/>
                  </a:cubicBezTo>
                  <a:cubicBezTo>
                    <a:pt x="527" y="1860"/>
                    <a:pt x="528" y="1841"/>
                    <a:pt x="529" y="18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6091897" y="2108536"/>
              <a:ext cx="39025" cy="20057"/>
            </a:xfrm>
            <a:custGeom>
              <a:avLst/>
              <a:gdLst/>
              <a:ahLst/>
              <a:cxnLst/>
              <a:rect l="l" t="t" r="r" b="b"/>
              <a:pathLst>
                <a:path w="753" h="387" extrusionOk="0">
                  <a:moveTo>
                    <a:pt x="0" y="0"/>
                  </a:moveTo>
                  <a:cubicBezTo>
                    <a:pt x="0" y="51"/>
                    <a:pt x="25" y="101"/>
                    <a:pt x="50" y="151"/>
                  </a:cubicBezTo>
                  <a:cubicBezTo>
                    <a:pt x="100" y="226"/>
                    <a:pt x="151" y="301"/>
                    <a:pt x="226" y="326"/>
                  </a:cubicBezTo>
                  <a:cubicBezTo>
                    <a:pt x="299" y="363"/>
                    <a:pt x="373" y="386"/>
                    <a:pt x="436" y="386"/>
                  </a:cubicBezTo>
                  <a:cubicBezTo>
                    <a:pt x="459" y="386"/>
                    <a:pt x="481" y="383"/>
                    <a:pt x="501" y="376"/>
                  </a:cubicBezTo>
                  <a:cubicBezTo>
                    <a:pt x="627" y="326"/>
                    <a:pt x="702" y="226"/>
                    <a:pt x="752" y="101"/>
                  </a:cubicBezTo>
                  <a:cubicBezTo>
                    <a:pt x="752" y="76"/>
                    <a:pt x="752" y="51"/>
                    <a:pt x="727" y="51"/>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84556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0"/>
          <p:cNvSpPr txBox="1">
            <a:spLocks noGrp="1"/>
          </p:cNvSpPr>
          <p:nvPr>
            <p:ph type="title"/>
          </p:nvPr>
        </p:nvSpPr>
        <p:spPr>
          <a:xfrm>
            <a:off x="304916" y="263098"/>
            <a:ext cx="7613048" cy="73587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400" b="0" i="0" dirty="0">
                <a:solidFill>
                  <a:srgbClr val="222222"/>
                </a:solidFill>
                <a:effectLst/>
                <a:latin typeface="trebuchet ms" panose="020B0603020202020204" pitchFamily="34" charset="0"/>
              </a:rPr>
              <a:t> </a:t>
            </a:r>
            <a:endParaRPr lang="en-US" sz="3200" dirty="0"/>
          </a:p>
        </p:txBody>
      </p:sp>
      <p:grpSp>
        <p:nvGrpSpPr>
          <p:cNvPr id="810" name="Google Shape;810;p30"/>
          <p:cNvGrpSpPr/>
          <p:nvPr/>
        </p:nvGrpSpPr>
        <p:grpSpPr>
          <a:xfrm rot="10800000">
            <a:off x="8625196" y="135041"/>
            <a:ext cx="374394" cy="962866"/>
            <a:chOff x="-720900" y="1958300"/>
            <a:chExt cx="462900" cy="1190488"/>
          </a:xfrm>
        </p:grpSpPr>
        <p:sp>
          <p:nvSpPr>
            <p:cNvPr id="811" name="Google Shape;811;p30"/>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0"/>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435CB187-F3B1-0A33-B00D-E1CC64D29419}"/>
              </a:ext>
            </a:extLst>
          </p:cNvPr>
          <p:cNvSpPr txBox="1"/>
          <p:nvPr/>
        </p:nvSpPr>
        <p:spPr>
          <a:xfrm>
            <a:off x="346671" y="478301"/>
            <a:ext cx="8278526" cy="3767634"/>
          </a:xfrm>
          <a:prstGeom prst="rect">
            <a:avLst/>
          </a:prstGeom>
          <a:noFill/>
        </p:spPr>
        <p:txBody>
          <a:bodyPr wrap="square">
            <a:spAutoFit/>
          </a:bodyPr>
          <a:lstStyle/>
          <a:p>
            <a:pPr marL="285750" indent="-285750" algn="just">
              <a:buFont typeface="Wingdings" panose="05000000000000000000" pitchFamily="2" charset="2"/>
              <a:buChar char="q"/>
            </a:pPr>
            <a:r>
              <a:rPr lang="en-US" sz="2000" b="0" i="0" u="none" strike="noStrike" baseline="0" dirty="0">
                <a:latin typeface="Söhne"/>
              </a:rPr>
              <a:t>User Registration and Login For </a:t>
            </a:r>
            <a:r>
              <a:rPr lang="en-US" sz="2000" dirty="0">
                <a:latin typeface="Söhne"/>
              </a:rPr>
              <a:t>b</a:t>
            </a:r>
            <a:r>
              <a:rPr lang="en-US" sz="2000" b="0" i="0" u="none" strike="noStrike" baseline="0" dirty="0">
                <a:latin typeface="Söhne"/>
              </a:rPr>
              <a:t>oth Job Seekers and Job Providers(Companies).</a:t>
            </a:r>
          </a:p>
          <a:p>
            <a:pPr marL="285750" indent="-285750" algn="just">
              <a:lnSpc>
                <a:spcPct val="150000"/>
              </a:lnSpc>
              <a:buFont typeface="Wingdings" panose="05000000000000000000" pitchFamily="2" charset="2"/>
              <a:buChar char="q"/>
            </a:pPr>
            <a:r>
              <a:rPr lang="en-US" sz="2000" b="0" i="0" u="none" strike="noStrike" baseline="0" dirty="0">
                <a:latin typeface="Söhne"/>
              </a:rPr>
              <a:t>Registration form for Jobseekers to submit their personal and academic information.</a:t>
            </a:r>
          </a:p>
          <a:p>
            <a:pPr marL="285750" indent="-285750" algn="just">
              <a:lnSpc>
                <a:spcPct val="150000"/>
              </a:lnSpc>
              <a:buFont typeface="Wingdings" panose="05000000000000000000" pitchFamily="2" charset="2"/>
              <a:buChar char="q"/>
            </a:pPr>
            <a:r>
              <a:rPr lang="en-US" sz="2000" b="0" i="0" u="none" strike="noStrike" baseline="0" dirty="0">
                <a:latin typeface="Söhne"/>
              </a:rPr>
              <a:t>Feature to Add New Job Openings For Companies.</a:t>
            </a:r>
          </a:p>
          <a:p>
            <a:pPr marL="285750" indent="-285750" algn="just">
              <a:lnSpc>
                <a:spcPct val="150000"/>
              </a:lnSpc>
              <a:buFont typeface="Wingdings" panose="05000000000000000000" pitchFamily="2" charset="2"/>
              <a:buChar char="q"/>
            </a:pPr>
            <a:r>
              <a:rPr lang="en-US" sz="2000" b="0" i="0" u="none" strike="noStrike" baseline="0" dirty="0">
                <a:latin typeface="Söhne"/>
              </a:rPr>
              <a:t>Feature to Approve New Company Registrations into the System by Verifying   Uploaded Documents.</a:t>
            </a:r>
          </a:p>
          <a:p>
            <a:pPr marL="285750" indent="-285750" algn="just">
              <a:lnSpc>
                <a:spcPct val="150000"/>
              </a:lnSpc>
              <a:buFont typeface="Wingdings" panose="05000000000000000000" pitchFamily="2" charset="2"/>
              <a:buChar char="q"/>
            </a:pPr>
            <a:r>
              <a:rPr lang="en-US" sz="2000" b="0" i="0" u="none" strike="noStrike" baseline="0" dirty="0">
                <a:latin typeface="Söhne"/>
              </a:rPr>
              <a:t>Feature for Jobseekers to Search Jobs as per their requirements</a:t>
            </a:r>
          </a:p>
          <a:p>
            <a:pPr algn="l">
              <a:lnSpc>
                <a:spcPct val="150000"/>
              </a:lnSpc>
            </a:pPr>
            <a:endParaRPr lang="en-US" dirty="0">
              <a:latin typeface="Söhne"/>
            </a:endParaRPr>
          </a:p>
        </p:txBody>
      </p:sp>
    </p:spTree>
    <p:extLst>
      <p:ext uri="{BB962C8B-B14F-4D97-AF65-F5344CB8AC3E}">
        <p14:creationId xmlns:p14="http://schemas.microsoft.com/office/powerpoint/2010/main" val="3657590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grpSp>
        <p:nvGrpSpPr>
          <p:cNvPr id="810" name="Google Shape;810;p30"/>
          <p:cNvGrpSpPr/>
          <p:nvPr/>
        </p:nvGrpSpPr>
        <p:grpSpPr>
          <a:xfrm rot="10800000">
            <a:off x="8625196" y="135041"/>
            <a:ext cx="374394" cy="962866"/>
            <a:chOff x="-720900" y="1958300"/>
            <a:chExt cx="462900" cy="1190488"/>
          </a:xfrm>
        </p:grpSpPr>
        <p:sp>
          <p:nvSpPr>
            <p:cNvPr id="811" name="Google Shape;811;p30"/>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0"/>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435CB187-F3B1-0A33-B00D-E1CC64D29419}"/>
              </a:ext>
            </a:extLst>
          </p:cNvPr>
          <p:cNvSpPr txBox="1"/>
          <p:nvPr/>
        </p:nvSpPr>
        <p:spPr>
          <a:xfrm>
            <a:off x="373360" y="306031"/>
            <a:ext cx="8439033" cy="2805063"/>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sz="2400" b="0" i="0" u="none" strike="noStrike" baseline="0" dirty="0">
                <a:latin typeface="Calibri" panose="020F0502020204030204" pitchFamily="34" charset="0"/>
              </a:rPr>
              <a:t>Feature for Applying the jobs.</a:t>
            </a:r>
          </a:p>
          <a:p>
            <a:pPr marL="285750" indent="-285750" algn="just">
              <a:lnSpc>
                <a:spcPct val="150000"/>
              </a:lnSpc>
              <a:buFont typeface="Wingdings" panose="05000000000000000000" pitchFamily="2" charset="2"/>
              <a:buChar char="q"/>
            </a:pPr>
            <a:r>
              <a:rPr lang="en-US" sz="2400" b="0" i="0" u="none" strike="noStrike" baseline="0" dirty="0">
                <a:latin typeface="Calibri" panose="020F0502020204030204" pitchFamily="34" charset="0"/>
              </a:rPr>
              <a:t>Feature for Companies to View Job Applications.</a:t>
            </a:r>
          </a:p>
          <a:p>
            <a:pPr marL="285750" indent="-285750" algn="just">
              <a:lnSpc>
                <a:spcPct val="150000"/>
              </a:lnSpc>
              <a:buFont typeface="Wingdings" panose="05000000000000000000" pitchFamily="2" charset="2"/>
              <a:buChar char="q"/>
            </a:pPr>
            <a:r>
              <a:rPr lang="en-US" sz="2400" b="0" i="0" u="none" strike="noStrike" baseline="0" dirty="0">
                <a:latin typeface="Calibri" panose="020F0502020204030204" pitchFamily="34" charset="0"/>
              </a:rPr>
              <a:t>Ability to View the resume of the applied candidates.</a:t>
            </a:r>
          </a:p>
          <a:p>
            <a:pPr marL="285750" indent="-285750" algn="just">
              <a:lnSpc>
                <a:spcPct val="150000"/>
              </a:lnSpc>
              <a:buFont typeface="Wingdings" panose="05000000000000000000" pitchFamily="2" charset="2"/>
              <a:buChar char="q"/>
            </a:pPr>
            <a:r>
              <a:rPr lang="en-US" sz="2400" b="0" i="0" u="none" strike="noStrike" baseline="0" dirty="0">
                <a:latin typeface="Calibri" panose="020F0502020204030204" pitchFamily="34" charset="0"/>
              </a:rPr>
              <a:t>Ability to Select/Reject Candidates.</a:t>
            </a:r>
          </a:p>
          <a:p>
            <a:pPr marL="285750" indent="-285750" algn="just">
              <a:lnSpc>
                <a:spcPct val="150000"/>
              </a:lnSpc>
              <a:buFont typeface="Wingdings" panose="05000000000000000000" pitchFamily="2" charset="2"/>
              <a:buChar char="q"/>
            </a:pPr>
            <a:r>
              <a:rPr lang="en-US" sz="2400" b="0" i="0" u="none" strike="noStrike" baseline="0" dirty="0">
                <a:latin typeface="Calibri" panose="020F0502020204030204" pitchFamily="34" charset="0"/>
              </a:rPr>
              <a:t>Feature For Adding Reviews About the System.</a:t>
            </a:r>
            <a:endParaRPr lang="en-US" sz="2400" dirty="0">
              <a:latin typeface="Söhne"/>
            </a:endParaRPr>
          </a:p>
        </p:txBody>
      </p:sp>
    </p:spTree>
    <p:extLst>
      <p:ext uri="{BB962C8B-B14F-4D97-AF65-F5344CB8AC3E}">
        <p14:creationId xmlns:p14="http://schemas.microsoft.com/office/powerpoint/2010/main" val="2403824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31"/>
          <p:cNvSpPr txBox="1">
            <a:spLocks noGrp="1"/>
          </p:cNvSpPr>
          <p:nvPr>
            <p:ph type="title"/>
          </p:nvPr>
        </p:nvSpPr>
        <p:spPr>
          <a:xfrm>
            <a:off x="818325" y="2380401"/>
            <a:ext cx="4383600" cy="1581600"/>
          </a:xfrm>
          <a:prstGeom prst="rect">
            <a:avLst/>
          </a:prstGeom>
        </p:spPr>
        <p:txBody>
          <a:bodyPr spcFirstLastPara="1" wrap="square" lIns="91425" tIns="91425" rIns="91425" bIns="91425" anchor="t" anchorCtr="0">
            <a:noAutofit/>
          </a:bodyPr>
          <a:lstStyle/>
          <a:p>
            <a:r>
              <a:rPr lang="en-US" sz="3200" i="0" dirty="0">
                <a:solidFill>
                  <a:srgbClr val="222222"/>
                </a:solidFill>
                <a:effectLst/>
                <a:latin typeface="trebuchet ms" panose="020B0603020202020204" pitchFamily="34" charset="0"/>
              </a:rPr>
              <a:t>FEATURES AND HIGHLIGHTS OF THE PROJECT</a:t>
            </a:r>
            <a:br>
              <a:rPr lang="en-US" sz="1000" b="0" i="0" dirty="0">
                <a:solidFill>
                  <a:srgbClr val="222222"/>
                </a:solidFill>
                <a:effectLst/>
                <a:latin typeface="trebuchet ms" panose="020B0603020202020204" pitchFamily="34" charset="0"/>
              </a:rPr>
            </a:br>
            <a:endParaRPr sz="2800" dirty="0"/>
          </a:p>
        </p:txBody>
      </p:sp>
      <p:sp>
        <p:nvSpPr>
          <p:cNvPr id="831" name="Google Shape;831;p31"/>
          <p:cNvSpPr txBox="1">
            <a:spLocks noGrp="1"/>
          </p:cNvSpPr>
          <p:nvPr>
            <p:ph type="title" idx="2"/>
          </p:nvPr>
        </p:nvSpPr>
        <p:spPr>
          <a:xfrm>
            <a:off x="818325" y="657900"/>
            <a:ext cx="2396400" cy="158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grpSp>
        <p:nvGrpSpPr>
          <p:cNvPr id="832" name="Google Shape;832;p31"/>
          <p:cNvGrpSpPr/>
          <p:nvPr/>
        </p:nvGrpSpPr>
        <p:grpSpPr>
          <a:xfrm>
            <a:off x="4405009" y="3325337"/>
            <a:ext cx="877590" cy="1278503"/>
            <a:chOff x="4393218" y="3866890"/>
            <a:chExt cx="567799" cy="827189"/>
          </a:xfrm>
        </p:grpSpPr>
        <p:sp>
          <p:nvSpPr>
            <p:cNvPr id="833" name="Google Shape;833;p31"/>
            <p:cNvSpPr/>
            <p:nvPr/>
          </p:nvSpPr>
          <p:spPr>
            <a:xfrm>
              <a:off x="4659314" y="3866890"/>
              <a:ext cx="162218" cy="562801"/>
            </a:xfrm>
            <a:custGeom>
              <a:avLst/>
              <a:gdLst/>
              <a:ahLst/>
              <a:cxnLst/>
              <a:rect l="l" t="t" r="r" b="b"/>
              <a:pathLst>
                <a:path w="4838" h="16785" extrusionOk="0">
                  <a:moveTo>
                    <a:pt x="2371" y="0"/>
                  </a:moveTo>
                  <a:cubicBezTo>
                    <a:pt x="1781" y="0"/>
                    <a:pt x="1338" y="1209"/>
                    <a:pt x="1253" y="1612"/>
                  </a:cubicBezTo>
                  <a:cubicBezTo>
                    <a:pt x="1153" y="2188"/>
                    <a:pt x="1153" y="2815"/>
                    <a:pt x="1028" y="3391"/>
                  </a:cubicBezTo>
                  <a:cubicBezTo>
                    <a:pt x="877" y="4219"/>
                    <a:pt x="451" y="4945"/>
                    <a:pt x="276" y="5772"/>
                  </a:cubicBezTo>
                  <a:cubicBezTo>
                    <a:pt x="0" y="6975"/>
                    <a:pt x="301" y="8229"/>
                    <a:pt x="727" y="9381"/>
                  </a:cubicBezTo>
                  <a:cubicBezTo>
                    <a:pt x="928" y="9908"/>
                    <a:pt x="1128" y="10409"/>
                    <a:pt x="1228" y="10960"/>
                  </a:cubicBezTo>
                  <a:cubicBezTo>
                    <a:pt x="1303" y="11361"/>
                    <a:pt x="1303" y="11762"/>
                    <a:pt x="1278" y="12163"/>
                  </a:cubicBezTo>
                  <a:cubicBezTo>
                    <a:pt x="1278" y="12364"/>
                    <a:pt x="1253" y="12740"/>
                    <a:pt x="1228" y="13166"/>
                  </a:cubicBezTo>
                  <a:cubicBezTo>
                    <a:pt x="1111" y="14593"/>
                    <a:pt x="1060" y="16784"/>
                    <a:pt x="2338" y="16784"/>
                  </a:cubicBezTo>
                  <a:cubicBezTo>
                    <a:pt x="2429" y="16784"/>
                    <a:pt x="2527" y="16773"/>
                    <a:pt x="2632" y="16750"/>
                  </a:cubicBezTo>
                  <a:cubicBezTo>
                    <a:pt x="3208" y="16625"/>
                    <a:pt x="3509" y="15873"/>
                    <a:pt x="3710" y="15371"/>
                  </a:cubicBezTo>
                  <a:cubicBezTo>
                    <a:pt x="4236" y="15371"/>
                    <a:pt x="4136" y="12339"/>
                    <a:pt x="4085" y="11988"/>
                  </a:cubicBezTo>
                  <a:cubicBezTo>
                    <a:pt x="3785" y="9808"/>
                    <a:pt x="4512" y="7752"/>
                    <a:pt x="4737" y="5647"/>
                  </a:cubicBezTo>
                  <a:cubicBezTo>
                    <a:pt x="4812" y="5021"/>
                    <a:pt x="4837" y="4394"/>
                    <a:pt x="4587" y="3818"/>
                  </a:cubicBezTo>
                  <a:cubicBezTo>
                    <a:pt x="4361" y="3216"/>
                    <a:pt x="3885" y="2765"/>
                    <a:pt x="3584" y="2214"/>
                  </a:cubicBezTo>
                  <a:cubicBezTo>
                    <a:pt x="3283" y="1687"/>
                    <a:pt x="3158" y="1086"/>
                    <a:pt x="2958" y="534"/>
                  </a:cubicBezTo>
                  <a:cubicBezTo>
                    <a:pt x="2907" y="384"/>
                    <a:pt x="2832" y="234"/>
                    <a:pt x="2707" y="133"/>
                  </a:cubicBezTo>
                  <a:cubicBezTo>
                    <a:pt x="2591" y="40"/>
                    <a:pt x="2478" y="0"/>
                    <a:pt x="237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1"/>
            <p:cNvSpPr/>
            <p:nvPr/>
          </p:nvSpPr>
          <p:spPr>
            <a:xfrm>
              <a:off x="4393218" y="4221405"/>
              <a:ext cx="358570" cy="294326"/>
            </a:xfrm>
            <a:custGeom>
              <a:avLst/>
              <a:gdLst/>
              <a:ahLst/>
              <a:cxnLst/>
              <a:rect l="l" t="t" r="r" b="b"/>
              <a:pathLst>
                <a:path w="10694" h="8778" extrusionOk="0">
                  <a:moveTo>
                    <a:pt x="6778" y="1"/>
                  </a:moveTo>
                  <a:cubicBezTo>
                    <a:pt x="6257" y="1"/>
                    <a:pt x="5719" y="150"/>
                    <a:pt x="5204" y="287"/>
                  </a:cubicBezTo>
                  <a:cubicBezTo>
                    <a:pt x="4828" y="387"/>
                    <a:pt x="4452" y="513"/>
                    <a:pt x="4127" y="738"/>
                  </a:cubicBezTo>
                  <a:cubicBezTo>
                    <a:pt x="3650" y="1089"/>
                    <a:pt x="3400" y="1666"/>
                    <a:pt x="3124" y="2192"/>
                  </a:cubicBezTo>
                  <a:cubicBezTo>
                    <a:pt x="2723" y="2919"/>
                    <a:pt x="2272" y="3570"/>
                    <a:pt x="1721" y="4147"/>
                  </a:cubicBezTo>
                  <a:cubicBezTo>
                    <a:pt x="1219" y="4698"/>
                    <a:pt x="668" y="5174"/>
                    <a:pt x="392" y="5851"/>
                  </a:cubicBezTo>
                  <a:cubicBezTo>
                    <a:pt x="0" y="6773"/>
                    <a:pt x="478" y="7780"/>
                    <a:pt x="1453" y="7780"/>
                  </a:cubicBezTo>
                  <a:cubicBezTo>
                    <a:pt x="1539" y="7780"/>
                    <a:pt x="1628" y="7772"/>
                    <a:pt x="1721" y="7756"/>
                  </a:cubicBezTo>
                  <a:cubicBezTo>
                    <a:pt x="2648" y="7606"/>
                    <a:pt x="3099" y="6879"/>
                    <a:pt x="3701" y="6302"/>
                  </a:cubicBezTo>
                  <a:cubicBezTo>
                    <a:pt x="3776" y="6252"/>
                    <a:pt x="3826" y="6202"/>
                    <a:pt x="3876" y="6152"/>
                  </a:cubicBezTo>
                  <a:cubicBezTo>
                    <a:pt x="4152" y="5926"/>
                    <a:pt x="4452" y="5801"/>
                    <a:pt x="4728" y="5600"/>
                  </a:cubicBezTo>
                  <a:cubicBezTo>
                    <a:pt x="5380" y="5124"/>
                    <a:pt x="5781" y="4297"/>
                    <a:pt x="5706" y="3470"/>
                  </a:cubicBezTo>
                  <a:cubicBezTo>
                    <a:pt x="5706" y="3345"/>
                    <a:pt x="5681" y="3220"/>
                    <a:pt x="5756" y="3094"/>
                  </a:cubicBezTo>
                  <a:cubicBezTo>
                    <a:pt x="5808" y="3010"/>
                    <a:pt x="5901" y="2974"/>
                    <a:pt x="6001" y="2974"/>
                  </a:cubicBezTo>
                  <a:cubicBezTo>
                    <a:pt x="6140" y="2974"/>
                    <a:pt x="6295" y="3043"/>
                    <a:pt x="6382" y="3144"/>
                  </a:cubicBezTo>
                  <a:cubicBezTo>
                    <a:pt x="6533" y="3345"/>
                    <a:pt x="6558" y="3595"/>
                    <a:pt x="6633" y="3821"/>
                  </a:cubicBezTo>
                  <a:cubicBezTo>
                    <a:pt x="6909" y="4573"/>
                    <a:pt x="7761" y="5074"/>
                    <a:pt x="8212" y="5726"/>
                  </a:cubicBezTo>
                  <a:cubicBezTo>
                    <a:pt x="8813" y="6503"/>
                    <a:pt x="8638" y="7280"/>
                    <a:pt x="8914" y="8182"/>
                  </a:cubicBezTo>
                  <a:cubicBezTo>
                    <a:pt x="9017" y="8471"/>
                    <a:pt x="9291" y="8778"/>
                    <a:pt x="9581" y="8778"/>
                  </a:cubicBezTo>
                  <a:cubicBezTo>
                    <a:pt x="9642" y="8778"/>
                    <a:pt x="9704" y="8764"/>
                    <a:pt x="9766" y="8733"/>
                  </a:cubicBezTo>
                  <a:cubicBezTo>
                    <a:pt x="9966" y="8633"/>
                    <a:pt x="10041" y="8357"/>
                    <a:pt x="10067" y="8132"/>
                  </a:cubicBezTo>
                  <a:cubicBezTo>
                    <a:pt x="10543" y="5525"/>
                    <a:pt x="10693" y="2944"/>
                    <a:pt x="8688" y="939"/>
                  </a:cubicBezTo>
                  <a:cubicBezTo>
                    <a:pt x="8337" y="588"/>
                    <a:pt x="7961" y="262"/>
                    <a:pt x="7485" y="112"/>
                  </a:cubicBezTo>
                  <a:cubicBezTo>
                    <a:pt x="7256" y="33"/>
                    <a:pt x="7019" y="1"/>
                    <a:pt x="67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1"/>
            <p:cNvSpPr/>
            <p:nvPr/>
          </p:nvSpPr>
          <p:spPr>
            <a:xfrm>
              <a:off x="4721479" y="4233341"/>
              <a:ext cx="239538" cy="329231"/>
            </a:xfrm>
            <a:custGeom>
              <a:avLst/>
              <a:gdLst/>
              <a:ahLst/>
              <a:cxnLst/>
              <a:rect l="l" t="t" r="r" b="b"/>
              <a:pathLst>
                <a:path w="7144" h="9819" extrusionOk="0">
                  <a:moveTo>
                    <a:pt x="4751" y="1"/>
                  </a:moveTo>
                  <a:cubicBezTo>
                    <a:pt x="4201" y="1"/>
                    <a:pt x="3789" y="637"/>
                    <a:pt x="3234" y="984"/>
                  </a:cubicBezTo>
                  <a:cubicBezTo>
                    <a:pt x="2407" y="1535"/>
                    <a:pt x="703" y="1711"/>
                    <a:pt x="552" y="2939"/>
                  </a:cubicBezTo>
                  <a:cubicBezTo>
                    <a:pt x="552" y="3064"/>
                    <a:pt x="552" y="3164"/>
                    <a:pt x="552" y="3290"/>
                  </a:cubicBezTo>
                  <a:cubicBezTo>
                    <a:pt x="552" y="3640"/>
                    <a:pt x="627" y="3991"/>
                    <a:pt x="602" y="4342"/>
                  </a:cubicBezTo>
                  <a:cubicBezTo>
                    <a:pt x="602" y="4843"/>
                    <a:pt x="427" y="5345"/>
                    <a:pt x="302" y="5846"/>
                  </a:cubicBezTo>
                  <a:cubicBezTo>
                    <a:pt x="1" y="7024"/>
                    <a:pt x="1" y="8302"/>
                    <a:pt x="277" y="9480"/>
                  </a:cubicBezTo>
                  <a:cubicBezTo>
                    <a:pt x="327" y="9580"/>
                    <a:pt x="352" y="9706"/>
                    <a:pt x="452" y="9781"/>
                  </a:cubicBezTo>
                  <a:cubicBezTo>
                    <a:pt x="491" y="9807"/>
                    <a:pt x="532" y="9819"/>
                    <a:pt x="574" y="9819"/>
                  </a:cubicBezTo>
                  <a:cubicBezTo>
                    <a:pt x="768" y="9819"/>
                    <a:pt x="966" y="9557"/>
                    <a:pt x="1028" y="9330"/>
                  </a:cubicBezTo>
                  <a:cubicBezTo>
                    <a:pt x="1354" y="8277"/>
                    <a:pt x="1079" y="6473"/>
                    <a:pt x="1956" y="5696"/>
                  </a:cubicBezTo>
                  <a:cubicBezTo>
                    <a:pt x="2357" y="5295"/>
                    <a:pt x="2658" y="5370"/>
                    <a:pt x="3008" y="4818"/>
                  </a:cubicBezTo>
                  <a:cubicBezTo>
                    <a:pt x="3359" y="4292"/>
                    <a:pt x="3535" y="3716"/>
                    <a:pt x="4086" y="3365"/>
                  </a:cubicBezTo>
                  <a:cubicBezTo>
                    <a:pt x="4136" y="3340"/>
                    <a:pt x="4161" y="3315"/>
                    <a:pt x="4211" y="3315"/>
                  </a:cubicBezTo>
                  <a:cubicBezTo>
                    <a:pt x="4221" y="3313"/>
                    <a:pt x="4230" y="3312"/>
                    <a:pt x="4239" y="3312"/>
                  </a:cubicBezTo>
                  <a:cubicBezTo>
                    <a:pt x="4348" y="3312"/>
                    <a:pt x="4414" y="3449"/>
                    <a:pt x="4437" y="3565"/>
                  </a:cubicBezTo>
                  <a:cubicBezTo>
                    <a:pt x="4487" y="3941"/>
                    <a:pt x="4262" y="4317"/>
                    <a:pt x="4236" y="4718"/>
                  </a:cubicBezTo>
                  <a:cubicBezTo>
                    <a:pt x="4211" y="5044"/>
                    <a:pt x="4337" y="5345"/>
                    <a:pt x="4437" y="5645"/>
                  </a:cubicBezTo>
                  <a:cubicBezTo>
                    <a:pt x="4688" y="6297"/>
                    <a:pt x="4913" y="7350"/>
                    <a:pt x="5540" y="7726"/>
                  </a:cubicBezTo>
                  <a:cubicBezTo>
                    <a:pt x="5732" y="7875"/>
                    <a:pt x="5983" y="7952"/>
                    <a:pt x="6228" y="7952"/>
                  </a:cubicBezTo>
                  <a:cubicBezTo>
                    <a:pt x="6557" y="7952"/>
                    <a:pt x="6875" y="7813"/>
                    <a:pt x="7018" y="7525"/>
                  </a:cubicBezTo>
                  <a:cubicBezTo>
                    <a:pt x="7144" y="7250"/>
                    <a:pt x="7119" y="6924"/>
                    <a:pt x="7069" y="6623"/>
                  </a:cubicBezTo>
                  <a:cubicBezTo>
                    <a:pt x="6893" y="5295"/>
                    <a:pt x="6718" y="3941"/>
                    <a:pt x="6517" y="2588"/>
                  </a:cubicBezTo>
                  <a:cubicBezTo>
                    <a:pt x="6417" y="1886"/>
                    <a:pt x="6066" y="959"/>
                    <a:pt x="5590" y="457"/>
                  </a:cubicBezTo>
                  <a:cubicBezTo>
                    <a:pt x="5266" y="126"/>
                    <a:pt x="4995" y="1"/>
                    <a:pt x="475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1"/>
            <p:cNvSpPr/>
            <p:nvPr/>
          </p:nvSpPr>
          <p:spPr>
            <a:xfrm>
              <a:off x="4587861" y="4473887"/>
              <a:ext cx="279037" cy="220192"/>
            </a:xfrm>
            <a:custGeom>
              <a:avLst/>
              <a:gdLst/>
              <a:ahLst/>
              <a:cxnLst/>
              <a:rect l="l" t="t" r="r" b="b"/>
              <a:pathLst>
                <a:path w="8322" h="6567" extrusionOk="0">
                  <a:moveTo>
                    <a:pt x="1" y="0"/>
                  </a:moveTo>
                  <a:lnTo>
                    <a:pt x="1" y="1028"/>
                  </a:lnTo>
                  <a:lnTo>
                    <a:pt x="678" y="1028"/>
                  </a:lnTo>
                  <a:lnTo>
                    <a:pt x="1229" y="4111"/>
                  </a:lnTo>
                  <a:cubicBezTo>
                    <a:pt x="1480" y="5539"/>
                    <a:pt x="2708" y="6567"/>
                    <a:pt x="4161" y="6567"/>
                  </a:cubicBezTo>
                  <a:cubicBezTo>
                    <a:pt x="5615" y="6567"/>
                    <a:pt x="6868" y="5539"/>
                    <a:pt x="7119" y="4111"/>
                  </a:cubicBezTo>
                  <a:lnTo>
                    <a:pt x="7670" y="1028"/>
                  </a:lnTo>
                  <a:lnTo>
                    <a:pt x="8322" y="1028"/>
                  </a:lnTo>
                  <a:lnTo>
                    <a:pt x="8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1"/>
            <p:cNvSpPr/>
            <p:nvPr/>
          </p:nvSpPr>
          <p:spPr>
            <a:xfrm>
              <a:off x="4603017" y="4511709"/>
              <a:ext cx="249597" cy="34"/>
            </a:xfrm>
            <a:custGeom>
              <a:avLst/>
              <a:gdLst/>
              <a:ahLst/>
              <a:cxnLst/>
              <a:rect l="l" t="t" r="r" b="b"/>
              <a:pathLst>
                <a:path w="7444" h="1" fill="none" extrusionOk="0">
                  <a:moveTo>
                    <a:pt x="0" y="0"/>
                  </a:moveTo>
                  <a:lnTo>
                    <a:pt x="7444" y="0"/>
                  </a:ln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31"/>
          <p:cNvGrpSpPr/>
          <p:nvPr/>
        </p:nvGrpSpPr>
        <p:grpSpPr>
          <a:xfrm>
            <a:off x="6334732" y="2388996"/>
            <a:ext cx="2802160" cy="2208198"/>
            <a:chOff x="6334732" y="2125378"/>
            <a:chExt cx="2802160" cy="2208198"/>
          </a:xfrm>
        </p:grpSpPr>
        <p:sp>
          <p:nvSpPr>
            <p:cNvPr id="839" name="Google Shape;839;p31"/>
            <p:cNvSpPr/>
            <p:nvPr/>
          </p:nvSpPr>
          <p:spPr>
            <a:xfrm>
              <a:off x="7573898" y="2700435"/>
              <a:ext cx="230367" cy="195281"/>
            </a:xfrm>
            <a:custGeom>
              <a:avLst/>
              <a:gdLst/>
              <a:ahLst/>
              <a:cxnLst/>
              <a:rect l="l" t="t" r="r" b="b"/>
              <a:pathLst>
                <a:path w="4445" h="3768" extrusionOk="0">
                  <a:moveTo>
                    <a:pt x="3843" y="1"/>
                  </a:moveTo>
                  <a:cubicBezTo>
                    <a:pt x="3745" y="1"/>
                    <a:pt x="3633" y="26"/>
                    <a:pt x="3510" y="83"/>
                  </a:cubicBezTo>
                  <a:cubicBezTo>
                    <a:pt x="3309" y="158"/>
                    <a:pt x="3134" y="334"/>
                    <a:pt x="2983" y="484"/>
                  </a:cubicBezTo>
                  <a:cubicBezTo>
                    <a:pt x="2733" y="735"/>
                    <a:pt x="2532" y="885"/>
                    <a:pt x="2181" y="985"/>
                  </a:cubicBezTo>
                  <a:cubicBezTo>
                    <a:pt x="1981" y="1011"/>
                    <a:pt x="1780" y="1061"/>
                    <a:pt x="1605" y="1111"/>
                  </a:cubicBezTo>
                  <a:cubicBezTo>
                    <a:pt x="1530" y="1136"/>
                    <a:pt x="1454" y="1186"/>
                    <a:pt x="1379" y="1211"/>
                  </a:cubicBezTo>
                  <a:cubicBezTo>
                    <a:pt x="1104" y="1386"/>
                    <a:pt x="953" y="1687"/>
                    <a:pt x="778" y="1963"/>
                  </a:cubicBezTo>
                  <a:cubicBezTo>
                    <a:pt x="577" y="2239"/>
                    <a:pt x="352" y="2464"/>
                    <a:pt x="26" y="2539"/>
                  </a:cubicBezTo>
                  <a:cubicBezTo>
                    <a:pt x="1" y="2915"/>
                    <a:pt x="476" y="3491"/>
                    <a:pt x="702" y="3767"/>
                  </a:cubicBezTo>
                  <a:lnTo>
                    <a:pt x="702" y="3767"/>
                  </a:lnTo>
                  <a:cubicBezTo>
                    <a:pt x="663" y="3708"/>
                    <a:pt x="1806" y="2739"/>
                    <a:pt x="1906" y="2640"/>
                  </a:cubicBezTo>
                  <a:cubicBezTo>
                    <a:pt x="2357" y="2314"/>
                    <a:pt x="2833" y="2289"/>
                    <a:pt x="3334" y="2038"/>
                  </a:cubicBezTo>
                  <a:cubicBezTo>
                    <a:pt x="3760" y="1813"/>
                    <a:pt x="4061" y="1361"/>
                    <a:pt x="4262" y="935"/>
                  </a:cubicBezTo>
                  <a:cubicBezTo>
                    <a:pt x="4444" y="468"/>
                    <a:pt x="4265" y="1"/>
                    <a:pt x="3843" y="1"/>
                  </a:cubicBezTo>
                  <a:close/>
                  <a:moveTo>
                    <a:pt x="702" y="3767"/>
                  </a:moveTo>
                  <a:cubicBezTo>
                    <a:pt x="702" y="3767"/>
                    <a:pt x="702" y="3767"/>
                    <a:pt x="703" y="3767"/>
                  </a:cubicBezTo>
                  <a:cubicBezTo>
                    <a:pt x="702" y="3767"/>
                    <a:pt x="702" y="3767"/>
                    <a:pt x="702" y="3767"/>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1"/>
            <p:cNvSpPr/>
            <p:nvPr/>
          </p:nvSpPr>
          <p:spPr>
            <a:xfrm>
              <a:off x="7125815" y="3523009"/>
              <a:ext cx="26017" cy="569000"/>
            </a:xfrm>
            <a:custGeom>
              <a:avLst/>
              <a:gdLst/>
              <a:ahLst/>
              <a:cxnLst/>
              <a:rect l="l" t="t" r="r" b="b"/>
              <a:pathLst>
                <a:path w="502" h="10979" extrusionOk="0">
                  <a:moveTo>
                    <a:pt x="0" y="1"/>
                  </a:moveTo>
                  <a:lnTo>
                    <a:pt x="0" y="10978"/>
                  </a:lnTo>
                  <a:lnTo>
                    <a:pt x="501" y="10978"/>
                  </a:lnTo>
                  <a:lnTo>
                    <a:pt x="50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1"/>
            <p:cNvSpPr/>
            <p:nvPr/>
          </p:nvSpPr>
          <p:spPr>
            <a:xfrm>
              <a:off x="6912761" y="4091949"/>
              <a:ext cx="446897" cy="119563"/>
            </a:xfrm>
            <a:custGeom>
              <a:avLst/>
              <a:gdLst/>
              <a:ahLst/>
              <a:cxnLst/>
              <a:rect l="l" t="t" r="r" b="b"/>
              <a:pathLst>
                <a:path w="8623" h="2307" fill="none" extrusionOk="0">
                  <a:moveTo>
                    <a:pt x="1" y="2306"/>
                  </a:moveTo>
                  <a:cubicBezTo>
                    <a:pt x="1" y="702"/>
                    <a:pt x="2883" y="0"/>
                    <a:pt x="4312" y="0"/>
                  </a:cubicBezTo>
                  <a:cubicBezTo>
                    <a:pt x="6016" y="0"/>
                    <a:pt x="8622" y="627"/>
                    <a:pt x="8622" y="2306"/>
                  </a:cubicBez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1"/>
            <p:cNvSpPr/>
            <p:nvPr/>
          </p:nvSpPr>
          <p:spPr>
            <a:xfrm>
              <a:off x="7138772" y="4094540"/>
              <a:ext cx="52" cy="140345"/>
            </a:xfrm>
            <a:custGeom>
              <a:avLst/>
              <a:gdLst/>
              <a:ahLst/>
              <a:cxnLst/>
              <a:rect l="l" t="t" r="r" b="b"/>
              <a:pathLst>
                <a:path w="1" h="2708" fill="none" extrusionOk="0">
                  <a:moveTo>
                    <a:pt x="1" y="2707"/>
                  </a:moveTo>
                  <a:lnTo>
                    <a:pt x="1" y="0"/>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1"/>
            <p:cNvSpPr/>
            <p:nvPr/>
          </p:nvSpPr>
          <p:spPr>
            <a:xfrm>
              <a:off x="7323219" y="4195859"/>
              <a:ext cx="72816" cy="72764"/>
            </a:xfrm>
            <a:custGeom>
              <a:avLst/>
              <a:gdLst/>
              <a:ahLst/>
              <a:cxnLst/>
              <a:rect l="l" t="t" r="r" b="b"/>
              <a:pathLst>
                <a:path w="1405" h="1404" extrusionOk="0">
                  <a:moveTo>
                    <a:pt x="702" y="0"/>
                  </a:moveTo>
                  <a:cubicBezTo>
                    <a:pt x="301" y="0"/>
                    <a:pt x="1" y="301"/>
                    <a:pt x="1" y="702"/>
                  </a:cubicBezTo>
                  <a:cubicBezTo>
                    <a:pt x="1" y="1078"/>
                    <a:pt x="301" y="1404"/>
                    <a:pt x="702" y="1404"/>
                  </a:cubicBezTo>
                  <a:cubicBezTo>
                    <a:pt x="1078" y="1404"/>
                    <a:pt x="1404" y="1078"/>
                    <a:pt x="1404" y="702"/>
                  </a:cubicBezTo>
                  <a:cubicBezTo>
                    <a:pt x="1404" y="301"/>
                    <a:pt x="1078"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1"/>
            <p:cNvSpPr/>
            <p:nvPr/>
          </p:nvSpPr>
          <p:spPr>
            <a:xfrm>
              <a:off x="7101095" y="4195859"/>
              <a:ext cx="72816" cy="72764"/>
            </a:xfrm>
            <a:custGeom>
              <a:avLst/>
              <a:gdLst/>
              <a:ahLst/>
              <a:cxnLst/>
              <a:rect l="l" t="t" r="r" b="b"/>
              <a:pathLst>
                <a:path w="1405" h="1404" extrusionOk="0">
                  <a:moveTo>
                    <a:pt x="703" y="0"/>
                  </a:moveTo>
                  <a:cubicBezTo>
                    <a:pt x="327" y="0"/>
                    <a:pt x="1" y="301"/>
                    <a:pt x="1" y="702"/>
                  </a:cubicBezTo>
                  <a:cubicBezTo>
                    <a:pt x="1" y="1078"/>
                    <a:pt x="327" y="1404"/>
                    <a:pt x="703" y="1404"/>
                  </a:cubicBezTo>
                  <a:cubicBezTo>
                    <a:pt x="1104" y="1404"/>
                    <a:pt x="1405" y="1078"/>
                    <a:pt x="1405" y="702"/>
                  </a:cubicBezTo>
                  <a:cubicBezTo>
                    <a:pt x="1405" y="301"/>
                    <a:pt x="1104" y="0"/>
                    <a:pt x="70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1"/>
            <p:cNvSpPr/>
            <p:nvPr/>
          </p:nvSpPr>
          <p:spPr>
            <a:xfrm>
              <a:off x="6880318" y="4195859"/>
              <a:ext cx="72764" cy="72764"/>
            </a:xfrm>
            <a:custGeom>
              <a:avLst/>
              <a:gdLst/>
              <a:ahLst/>
              <a:cxnLst/>
              <a:rect l="l" t="t" r="r" b="b"/>
              <a:pathLst>
                <a:path w="1404" h="1404" extrusionOk="0">
                  <a:moveTo>
                    <a:pt x="702" y="0"/>
                  </a:moveTo>
                  <a:cubicBezTo>
                    <a:pt x="326" y="0"/>
                    <a:pt x="0" y="301"/>
                    <a:pt x="0" y="702"/>
                  </a:cubicBezTo>
                  <a:cubicBezTo>
                    <a:pt x="0" y="1078"/>
                    <a:pt x="326" y="1404"/>
                    <a:pt x="702" y="1404"/>
                  </a:cubicBezTo>
                  <a:cubicBezTo>
                    <a:pt x="1103" y="1404"/>
                    <a:pt x="1404" y="1078"/>
                    <a:pt x="1404" y="702"/>
                  </a:cubicBezTo>
                  <a:cubicBezTo>
                    <a:pt x="1404" y="301"/>
                    <a:pt x="1103"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1"/>
            <p:cNvSpPr/>
            <p:nvPr/>
          </p:nvSpPr>
          <p:spPr>
            <a:xfrm>
              <a:off x="6706236" y="2782630"/>
              <a:ext cx="681981" cy="787240"/>
            </a:xfrm>
            <a:custGeom>
              <a:avLst/>
              <a:gdLst/>
              <a:ahLst/>
              <a:cxnLst/>
              <a:rect l="l" t="t" r="r" b="b"/>
              <a:pathLst>
                <a:path w="13159" h="15190" extrusionOk="0">
                  <a:moveTo>
                    <a:pt x="2532" y="1"/>
                  </a:moveTo>
                  <a:cubicBezTo>
                    <a:pt x="1154" y="1"/>
                    <a:pt x="1" y="1129"/>
                    <a:pt x="1" y="2532"/>
                  </a:cubicBezTo>
                  <a:lnTo>
                    <a:pt x="1" y="11555"/>
                  </a:lnTo>
                  <a:cubicBezTo>
                    <a:pt x="1" y="13560"/>
                    <a:pt x="1655" y="15189"/>
                    <a:pt x="3635" y="15189"/>
                  </a:cubicBezTo>
                  <a:lnTo>
                    <a:pt x="12733" y="15189"/>
                  </a:lnTo>
                  <a:cubicBezTo>
                    <a:pt x="12958" y="15189"/>
                    <a:pt x="13159" y="14989"/>
                    <a:pt x="13159" y="14763"/>
                  </a:cubicBezTo>
                  <a:cubicBezTo>
                    <a:pt x="13159" y="14537"/>
                    <a:pt x="12958" y="14337"/>
                    <a:pt x="12733" y="14337"/>
                  </a:cubicBezTo>
                  <a:lnTo>
                    <a:pt x="11580" y="14337"/>
                  </a:lnTo>
                  <a:cubicBezTo>
                    <a:pt x="9525" y="14337"/>
                    <a:pt x="7871" y="12658"/>
                    <a:pt x="7871" y="10603"/>
                  </a:cubicBezTo>
                  <a:lnTo>
                    <a:pt x="7871" y="2532"/>
                  </a:lnTo>
                  <a:cubicBezTo>
                    <a:pt x="7871" y="1129"/>
                    <a:pt x="6718" y="1"/>
                    <a:pt x="5339"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1"/>
            <p:cNvSpPr/>
            <p:nvPr/>
          </p:nvSpPr>
          <p:spPr>
            <a:xfrm>
              <a:off x="7926553" y="4034786"/>
              <a:ext cx="331273" cy="232907"/>
            </a:xfrm>
            <a:custGeom>
              <a:avLst/>
              <a:gdLst/>
              <a:ahLst/>
              <a:cxnLst/>
              <a:rect l="l" t="t" r="r" b="b"/>
              <a:pathLst>
                <a:path w="6392" h="4494" extrusionOk="0">
                  <a:moveTo>
                    <a:pt x="652" y="1"/>
                  </a:moveTo>
                  <a:cubicBezTo>
                    <a:pt x="402" y="1"/>
                    <a:pt x="126" y="201"/>
                    <a:pt x="51" y="452"/>
                  </a:cubicBezTo>
                  <a:cubicBezTo>
                    <a:pt x="1" y="627"/>
                    <a:pt x="51" y="803"/>
                    <a:pt x="76" y="978"/>
                  </a:cubicBezTo>
                  <a:cubicBezTo>
                    <a:pt x="226" y="1605"/>
                    <a:pt x="402" y="2231"/>
                    <a:pt x="627" y="2808"/>
                  </a:cubicBezTo>
                  <a:cubicBezTo>
                    <a:pt x="778" y="3183"/>
                    <a:pt x="928" y="3534"/>
                    <a:pt x="1053" y="3910"/>
                  </a:cubicBezTo>
                  <a:cubicBezTo>
                    <a:pt x="1154" y="4186"/>
                    <a:pt x="1304" y="4437"/>
                    <a:pt x="1655" y="4487"/>
                  </a:cubicBezTo>
                  <a:cubicBezTo>
                    <a:pt x="1682" y="4491"/>
                    <a:pt x="1711" y="4493"/>
                    <a:pt x="1740" y="4493"/>
                  </a:cubicBezTo>
                  <a:cubicBezTo>
                    <a:pt x="1869" y="4493"/>
                    <a:pt x="2008" y="4452"/>
                    <a:pt x="2131" y="4412"/>
                  </a:cubicBezTo>
                  <a:cubicBezTo>
                    <a:pt x="2983" y="4161"/>
                    <a:pt x="3835" y="3910"/>
                    <a:pt x="4662" y="3660"/>
                  </a:cubicBezTo>
                  <a:cubicBezTo>
                    <a:pt x="5038" y="3534"/>
                    <a:pt x="6392" y="3033"/>
                    <a:pt x="5840" y="2482"/>
                  </a:cubicBezTo>
                  <a:cubicBezTo>
                    <a:pt x="5690" y="2356"/>
                    <a:pt x="5515" y="2331"/>
                    <a:pt x="5339" y="2306"/>
                  </a:cubicBezTo>
                  <a:cubicBezTo>
                    <a:pt x="5306" y="2305"/>
                    <a:pt x="5273" y="2304"/>
                    <a:pt x="5241" y="2304"/>
                  </a:cubicBezTo>
                  <a:cubicBezTo>
                    <a:pt x="4775" y="2304"/>
                    <a:pt x="4330" y="2462"/>
                    <a:pt x="3885" y="2532"/>
                  </a:cubicBezTo>
                  <a:cubicBezTo>
                    <a:pt x="3850" y="2536"/>
                    <a:pt x="3815" y="2537"/>
                    <a:pt x="3779" y="2537"/>
                  </a:cubicBezTo>
                  <a:cubicBezTo>
                    <a:pt x="3330" y="2537"/>
                    <a:pt x="2839" y="2254"/>
                    <a:pt x="2607" y="1905"/>
                  </a:cubicBezTo>
                  <a:cubicBezTo>
                    <a:pt x="2532" y="1805"/>
                    <a:pt x="2457" y="1680"/>
                    <a:pt x="2407" y="1554"/>
                  </a:cubicBezTo>
                  <a:cubicBezTo>
                    <a:pt x="2031" y="878"/>
                    <a:pt x="1780" y="326"/>
                    <a:pt x="1003" y="76"/>
                  </a:cubicBezTo>
                  <a:cubicBezTo>
                    <a:pt x="878" y="26"/>
                    <a:pt x="778" y="1"/>
                    <a:pt x="6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1"/>
            <p:cNvSpPr/>
            <p:nvPr/>
          </p:nvSpPr>
          <p:spPr>
            <a:xfrm>
              <a:off x="7053104" y="3239731"/>
              <a:ext cx="724789" cy="330962"/>
            </a:xfrm>
            <a:custGeom>
              <a:avLst/>
              <a:gdLst/>
              <a:ahLst/>
              <a:cxnLst/>
              <a:rect l="l" t="t" r="r" b="b"/>
              <a:pathLst>
                <a:path w="13985" h="6386" extrusionOk="0">
                  <a:moveTo>
                    <a:pt x="3901" y="0"/>
                  </a:moveTo>
                  <a:cubicBezTo>
                    <a:pt x="2054" y="0"/>
                    <a:pt x="1" y="1505"/>
                    <a:pt x="50" y="3512"/>
                  </a:cubicBezTo>
                  <a:cubicBezTo>
                    <a:pt x="100" y="4765"/>
                    <a:pt x="952" y="6093"/>
                    <a:pt x="2331" y="6118"/>
                  </a:cubicBezTo>
                  <a:lnTo>
                    <a:pt x="2431" y="6118"/>
                  </a:lnTo>
                  <a:cubicBezTo>
                    <a:pt x="4461" y="6143"/>
                    <a:pt x="6491" y="6143"/>
                    <a:pt x="8546" y="6169"/>
                  </a:cubicBezTo>
                  <a:cubicBezTo>
                    <a:pt x="9403" y="6169"/>
                    <a:pt x="10423" y="6385"/>
                    <a:pt x="11377" y="6385"/>
                  </a:cubicBezTo>
                  <a:cubicBezTo>
                    <a:pt x="12014" y="6385"/>
                    <a:pt x="12621" y="6289"/>
                    <a:pt x="13133" y="5968"/>
                  </a:cubicBezTo>
                  <a:cubicBezTo>
                    <a:pt x="13333" y="5868"/>
                    <a:pt x="13483" y="5717"/>
                    <a:pt x="13609" y="5567"/>
                  </a:cubicBezTo>
                  <a:cubicBezTo>
                    <a:pt x="13759" y="5341"/>
                    <a:pt x="13809" y="5116"/>
                    <a:pt x="13859" y="4865"/>
                  </a:cubicBezTo>
                  <a:cubicBezTo>
                    <a:pt x="13935" y="4539"/>
                    <a:pt x="13960" y="4239"/>
                    <a:pt x="13985" y="3913"/>
                  </a:cubicBezTo>
                  <a:cubicBezTo>
                    <a:pt x="13985" y="3336"/>
                    <a:pt x="13935" y="2785"/>
                    <a:pt x="13734" y="2259"/>
                  </a:cubicBezTo>
                  <a:cubicBezTo>
                    <a:pt x="13408" y="1432"/>
                    <a:pt x="12782" y="705"/>
                    <a:pt x="11955" y="429"/>
                  </a:cubicBezTo>
                  <a:cubicBezTo>
                    <a:pt x="11478" y="279"/>
                    <a:pt x="10977" y="254"/>
                    <a:pt x="10476" y="229"/>
                  </a:cubicBezTo>
                  <a:cubicBezTo>
                    <a:pt x="8321" y="153"/>
                    <a:pt x="6190" y="78"/>
                    <a:pt x="4035" y="3"/>
                  </a:cubicBezTo>
                  <a:cubicBezTo>
                    <a:pt x="3990" y="1"/>
                    <a:pt x="3946" y="0"/>
                    <a:pt x="390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1"/>
            <p:cNvSpPr/>
            <p:nvPr/>
          </p:nvSpPr>
          <p:spPr>
            <a:xfrm>
              <a:off x="6810146" y="3116490"/>
              <a:ext cx="635233" cy="441663"/>
            </a:xfrm>
            <a:custGeom>
              <a:avLst/>
              <a:gdLst/>
              <a:ahLst/>
              <a:cxnLst/>
              <a:rect l="l" t="t" r="r" b="b"/>
              <a:pathLst>
                <a:path w="12257" h="8522" extrusionOk="0">
                  <a:moveTo>
                    <a:pt x="1" y="0"/>
                  </a:moveTo>
                  <a:lnTo>
                    <a:pt x="1" y="5689"/>
                  </a:lnTo>
                  <a:cubicBezTo>
                    <a:pt x="51" y="7569"/>
                    <a:pt x="1530" y="8521"/>
                    <a:pt x="3435" y="8521"/>
                  </a:cubicBezTo>
                  <a:lnTo>
                    <a:pt x="6718" y="8496"/>
                  </a:lnTo>
                  <a:cubicBezTo>
                    <a:pt x="8623" y="8496"/>
                    <a:pt x="12257" y="6667"/>
                    <a:pt x="10277" y="5589"/>
                  </a:cubicBezTo>
                  <a:cubicBezTo>
                    <a:pt x="8146" y="4436"/>
                    <a:pt x="7294" y="0"/>
                    <a:pt x="72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1"/>
            <p:cNvSpPr/>
            <p:nvPr/>
          </p:nvSpPr>
          <p:spPr>
            <a:xfrm>
              <a:off x="6797190" y="3263674"/>
              <a:ext cx="1018384" cy="442025"/>
            </a:xfrm>
            <a:custGeom>
              <a:avLst/>
              <a:gdLst/>
              <a:ahLst/>
              <a:cxnLst/>
              <a:rect l="l" t="t" r="r" b="b"/>
              <a:pathLst>
                <a:path w="19650" h="8529" extrusionOk="0">
                  <a:moveTo>
                    <a:pt x="5137" y="1"/>
                  </a:moveTo>
                  <a:cubicBezTo>
                    <a:pt x="4693" y="1"/>
                    <a:pt x="4249" y="31"/>
                    <a:pt x="3810" y="92"/>
                  </a:cubicBezTo>
                  <a:cubicBezTo>
                    <a:pt x="2306" y="293"/>
                    <a:pt x="727" y="544"/>
                    <a:pt x="351" y="2248"/>
                  </a:cubicBezTo>
                  <a:cubicBezTo>
                    <a:pt x="0" y="3777"/>
                    <a:pt x="978" y="5280"/>
                    <a:pt x="2507" y="5631"/>
                  </a:cubicBezTo>
                  <a:lnTo>
                    <a:pt x="2607" y="5631"/>
                  </a:lnTo>
                  <a:lnTo>
                    <a:pt x="16792" y="8438"/>
                  </a:lnTo>
                  <a:cubicBezTo>
                    <a:pt x="16843" y="8438"/>
                    <a:pt x="16868" y="8463"/>
                    <a:pt x="16893" y="8463"/>
                  </a:cubicBezTo>
                  <a:cubicBezTo>
                    <a:pt x="16968" y="8489"/>
                    <a:pt x="17043" y="8489"/>
                    <a:pt x="17118" y="8514"/>
                  </a:cubicBezTo>
                  <a:cubicBezTo>
                    <a:pt x="17211" y="8524"/>
                    <a:pt x="17301" y="8529"/>
                    <a:pt x="17390" y="8529"/>
                  </a:cubicBezTo>
                  <a:cubicBezTo>
                    <a:pt x="18386" y="8529"/>
                    <a:pt x="19144" y="7895"/>
                    <a:pt x="19374" y="6859"/>
                  </a:cubicBezTo>
                  <a:cubicBezTo>
                    <a:pt x="19650" y="5631"/>
                    <a:pt x="18948" y="4504"/>
                    <a:pt x="17645" y="3626"/>
                  </a:cubicBezTo>
                  <a:cubicBezTo>
                    <a:pt x="16116" y="2624"/>
                    <a:pt x="9950" y="1120"/>
                    <a:pt x="9098" y="769"/>
                  </a:cubicBezTo>
                  <a:cubicBezTo>
                    <a:pt x="7852" y="278"/>
                    <a:pt x="6493" y="1"/>
                    <a:pt x="5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1"/>
            <p:cNvSpPr/>
            <p:nvPr/>
          </p:nvSpPr>
          <p:spPr>
            <a:xfrm>
              <a:off x="7482996" y="4072463"/>
              <a:ext cx="267630" cy="233529"/>
            </a:xfrm>
            <a:custGeom>
              <a:avLst/>
              <a:gdLst/>
              <a:ahLst/>
              <a:cxnLst/>
              <a:rect l="l" t="t" r="r" b="b"/>
              <a:pathLst>
                <a:path w="5164" h="4506" extrusionOk="0">
                  <a:moveTo>
                    <a:pt x="1513" y="0"/>
                  </a:moveTo>
                  <a:cubicBezTo>
                    <a:pt x="1061" y="0"/>
                    <a:pt x="638" y="327"/>
                    <a:pt x="552" y="802"/>
                  </a:cubicBezTo>
                  <a:lnTo>
                    <a:pt x="502" y="1128"/>
                  </a:lnTo>
                  <a:lnTo>
                    <a:pt x="51" y="3334"/>
                  </a:lnTo>
                  <a:cubicBezTo>
                    <a:pt x="0" y="3534"/>
                    <a:pt x="151" y="3735"/>
                    <a:pt x="351" y="3760"/>
                  </a:cubicBezTo>
                  <a:cubicBezTo>
                    <a:pt x="1128" y="3910"/>
                    <a:pt x="1905" y="4035"/>
                    <a:pt x="2657" y="4186"/>
                  </a:cubicBezTo>
                  <a:cubicBezTo>
                    <a:pt x="3081" y="4254"/>
                    <a:pt x="3770" y="4505"/>
                    <a:pt x="4333" y="4505"/>
                  </a:cubicBezTo>
                  <a:cubicBezTo>
                    <a:pt x="4602" y="4505"/>
                    <a:pt x="4843" y="4448"/>
                    <a:pt x="5013" y="4286"/>
                  </a:cubicBezTo>
                  <a:cubicBezTo>
                    <a:pt x="5113" y="4186"/>
                    <a:pt x="5163" y="4035"/>
                    <a:pt x="5113" y="3910"/>
                  </a:cubicBezTo>
                  <a:cubicBezTo>
                    <a:pt x="5088" y="3835"/>
                    <a:pt x="5038" y="3785"/>
                    <a:pt x="4988" y="3760"/>
                  </a:cubicBezTo>
                  <a:cubicBezTo>
                    <a:pt x="4386" y="3284"/>
                    <a:pt x="3509" y="3208"/>
                    <a:pt x="2958" y="2657"/>
                  </a:cubicBezTo>
                  <a:cubicBezTo>
                    <a:pt x="2582" y="2306"/>
                    <a:pt x="2507" y="1930"/>
                    <a:pt x="2507" y="1504"/>
                  </a:cubicBezTo>
                  <a:cubicBezTo>
                    <a:pt x="2507" y="1354"/>
                    <a:pt x="2507" y="1203"/>
                    <a:pt x="2507" y="1053"/>
                  </a:cubicBezTo>
                  <a:cubicBezTo>
                    <a:pt x="2507" y="577"/>
                    <a:pt x="2206" y="126"/>
                    <a:pt x="1730" y="25"/>
                  </a:cubicBezTo>
                  <a:cubicBezTo>
                    <a:pt x="1658" y="8"/>
                    <a:pt x="1585" y="0"/>
                    <a:pt x="151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1"/>
            <p:cNvSpPr/>
            <p:nvPr/>
          </p:nvSpPr>
          <p:spPr>
            <a:xfrm>
              <a:off x="7177744" y="2495621"/>
              <a:ext cx="513131" cy="645029"/>
            </a:xfrm>
            <a:custGeom>
              <a:avLst/>
              <a:gdLst/>
              <a:ahLst/>
              <a:cxnLst/>
              <a:rect l="l" t="t" r="r" b="b"/>
              <a:pathLst>
                <a:path w="9901" h="12446" extrusionOk="0">
                  <a:moveTo>
                    <a:pt x="226" y="0"/>
                  </a:moveTo>
                  <a:cubicBezTo>
                    <a:pt x="151" y="0"/>
                    <a:pt x="26" y="0"/>
                    <a:pt x="1" y="100"/>
                  </a:cubicBezTo>
                  <a:cubicBezTo>
                    <a:pt x="1" y="125"/>
                    <a:pt x="1" y="176"/>
                    <a:pt x="26" y="201"/>
                  </a:cubicBezTo>
                  <a:lnTo>
                    <a:pt x="502" y="3860"/>
                  </a:lnTo>
                  <a:cubicBezTo>
                    <a:pt x="452" y="3534"/>
                    <a:pt x="402" y="3208"/>
                    <a:pt x="327" y="2907"/>
                  </a:cubicBezTo>
                  <a:lnTo>
                    <a:pt x="327" y="2907"/>
                  </a:lnTo>
                  <a:cubicBezTo>
                    <a:pt x="552" y="4286"/>
                    <a:pt x="778" y="5664"/>
                    <a:pt x="1003" y="7043"/>
                  </a:cubicBezTo>
                  <a:cubicBezTo>
                    <a:pt x="1204" y="8346"/>
                    <a:pt x="1329" y="9674"/>
                    <a:pt x="1755" y="10927"/>
                  </a:cubicBezTo>
                  <a:cubicBezTo>
                    <a:pt x="1880" y="11379"/>
                    <a:pt x="2081" y="12131"/>
                    <a:pt x="2582" y="12306"/>
                  </a:cubicBezTo>
                  <a:cubicBezTo>
                    <a:pt x="2926" y="12421"/>
                    <a:pt x="3204" y="12445"/>
                    <a:pt x="3496" y="12445"/>
                  </a:cubicBezTo>
                  <a:cubicBezTo>
                    <a:pt x="3716" y="12445"/>
                    <a:pt x="3943" y="12431"/>
                    <a:pt x="4211" y="12431"/>
                  </a:cubicBezTo>
                  <a:cubicBezTo>
                    <a:pt x="4462" y="12431"/>
                    <a:pt x="4738" y="12431"/>
                    <a:pt x="4988" y="12356"/>
                  </a:cubicBezTo>
                  <a:cubicBezTo>
                    <a:pt x="5715" y="12181"/>
                    <a:pt x="6166" y="11479"/>
                    <a:pt x="6492" y="10827"/>
                  </a:cubicBezTo>
                  <a:cubicBezTo>
                    <a:pt x="6818" y="10075"/>
                    <a:pt x="7169" y="9599"/>
                    <a:pt x="7845" y="9098"/>
                  </a:cubicBezTo>
                  <a:cubicBezTo>
                    <a:pt x="8296" y="8772"/>
                    <a:pt x="8748" y="8396"/>
                    <a:pt x="9174" y="8020"/>
                  </a:cubicBezTo>
                  <a:cubicBezTo>
                    <a:pt x="9349" y="7870"/>
                    <a:pt x="9725" y="7619"/>
                    <a:pt x="9800" y="7419"/>
                  </a:cubicBezTo>
                  <a:cubicBezTo>
                    <a:pt x="9901" y="7193"/>
                    <a:pt x="9750" y="7118"/>
                    <a:pt x="9600" y="6968"/>
                  </a:cubicBezTo>
                  <a:cubicBezTo>
                    <a:pt x="9073" y="6441"/>
                    <a:pt x="8497" y="5965"/>
                    <a:pt x="8021" y="5414"/>
                  </a:cubicBezTo>
                  <a:cubicBezTo>
                    <a:pt x="7545" y="5840"/>
                    <a:pt x="7068" y="6291"/>
                    <a:pt x="6567" y="6742"/>
                  </a:cubicBezTo>
                  <a:cubicBezTo>
                    <a:pt x="6241" y="7068"/>
                    <a:pt x="5890" y="7369"/>
                    <a:pt x="5540" y="7694"/>
                  </a:cubicBezTo>
                  <a:cubicBezTo>
                    <a:pt x="5389" y="7845"/>
                    <a:pt x="4487" y="8446"/>
                    <a:pt x="4487" y="8597"/>
                  </a:cubicBezTo>
                  <a:cubicBezTo>
                    <a:pt x="4412" y="7519"/>
                    <a:pt x="4312" y="6416"/>
                    <a:pt x="3936" y="5414"/>
                  </a:cubicBezTo>
                  <a:cubicBezTo>
                    <a:pt x="3885" y="5288"/>
                    <a:pt x="3835" y="5163"/>
                    <a:pt x="3835" y="5038"/>
                  </a:cubicBezTo>
                  <a:cubicBezTo>
                    <a:pt x="3810" y="4887"/>
                    <a:pt x="3860" y="4712"/>
                    <a:pt x="3885" y="4562"/>
                  </a:cubicBezTo>
                  <a:cubicBezTo>
                    <a:pt x="4061" y="3709"/>
                    <a:pt x="3936" y="2807"/>
                    <a:pt x="3560" y="2005"/>
                  </a:cubicBezTo>
                  <a:cubicBezTo>
                    <a:pt x="3184" y="1178"/>
                    <a:pt x="2682" y="702"/>
                    <a:pt x="1830" y="426"/>
                  </a:cubicBezTo>
                  <a:cubicBezTo>
                    <a:pt x="1304" y="251"/>
                    <a:pt x="778" y="100"/>
                    <a:pt x="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1"/>
            <p:cNvSpPr/>
            <p:nvPr/>
          </p:nvSpPr>
          <p:spPr>
            <a:xfrm>
              <a:off x="7525217" y="3420965"/>
              <a:ext cx="537748" cy="725877"/>
            </a:xfrm>
            <a:custGeom>
              <a:avLst/>
              <a:gdLst/>
              <a:ahLst/>
              <a:cxnLst/>
              <a:rect l="l" t="t" r="r" b="b"/>
              <a:pathLst>
                <a:path w="10376" h="14006" extrusionOk="0">
                  <a:moveTo>
                    <a:pt x="3409" y="1"/>
                  </a:moveTo>
                  <a:cubicBezTo>
                    <a:pt x="3027" y="1"/>
                    <a:pt x="2649" y="60"/>
                    <a:pt x="2281" y="140"/>
                  </a:cubicBezTo>
                  <a:cubicBezTo>
                    <a:pt x="1955" y="215"/>
                    <a:pt x="1654" y="391"/>
                    <a:pt x="1354" y="466"/>
                  </a:cubicBezTo>
                  <a:cubicBezTo>
                    <a:pt x="903" y="566"/>
                    <a:pt x="251" y="441"/>
                    <a:pt x="76" y="992"/>
                  </a:cubicBezTo>
                  <a:cubicBezTo>
                    <a:pt x="0" y="1243"/>
                    <a:pt x="50" y="1494"/>
                    <a:pt x="101" y="1744"/>
                  </a:cubicBezTo>
                  <a:cubicBezTo>
                    <a:pt x="201" y="2170"/>
                    <a:pt x="326" y="2571"/>
                    <a:pt x="477" y="2947"/>
                  </a:cubicBezTo>
                  <a:cubicBezTo>
                    <a:pt x="702" y="3448"/>
                    <a:pt x="953" y="3950"/>
                    <a:pt x="1128" y="4451"/>
                  </a:cubicBezTo>
                  <a:cubicBezTo>
                    <a:pt x="1279" y="4852"/>
                    <a:pt x="1354" y="5253"/>
                    <a:pt x="1504" y="5629"/>
                  </a:cubicBezTo>
                  <a:cubicBezTo>
                    <a:pt x="1755" y="6256"/>
                    <a:pt x="2206" y="6782"/>
                    <a:pt x="2732" y="7158"/>
                  </a:cubicBezTo>
                  <a:cubicBezTo>
                    <a:pt x="3058" y="7408"/>
                    <a:pt x="3434" y="7584"/>
                    <a:pt x="3685" y="7935"/>
                  </a:cubicBezTo>
                  <a:cubicBezTo>
                    <a:pt x="3835" y="8160"/>
                    <a:pt x="3860" y="8411"/>
                    <a:pt x="3960" y="8687"/>
                  </a:cubicBezTo>
                  <a:cubicBezTo>
                    <a:pt x="4211" y="9363"/>
                    <a:pt x="4512" y="10115"/>
                    <a:pt x="5138" y="10491"/>
                  </a:cubicBezTo>
                  <a:cubicBezTo>
                    <a:pt x="5314" y="10591"/>
                    <a:pt x="5489" y="10667"/>
                    <a:pt x="5614" y="10817"/>
                  </a:cubicBezTo>
                  <a:cubicBezTo>
                    <a:pt x="5690" y="10942"/>
                    <a:pt x="5740" y="11068"/>
                    <a:pt x="5790" y="11193"/>
                  </a:cubicBezTo>
                  <a:cubicBezTo>
                    <a:pt x="5915" y="11569"/>
                    <a:pt x="6066" y="11945"/>
                    <a:pt x="6316" y="12246"/>
                  </a:cubicBezTo>
                  <a:cubicBezTo>
                    <a:pt x="6542" y="12546"/>
                    <a:pt x="6842" y="12747"/>
                    <a:pt x="7068" y="13022"/>
                  </a:cubicBezTo>
                  <a:cubicBezTo>
                    <a:pt x="7294" y="13323"/>
                    <a:pt x="7369" y="13674"/>
                    <a:pt x="7519" y="14000"/>
                  </a:cubicBezTo>
                  <a:cubicBezTo>
                    <a:pt x="7521" y="14004"/>
                    <a:pt x="7527" y="14006"/>
                    <a:pt x="7537" y="14006"/>
                  </a:cubicBezTo>
                  <a:cubicBezTo>
                    <a:pt x="7785" y="14006"/>
                    <a:pt x="10375" y="12871"/>
                    <a:pt x="10351" y="12847"/>
                  </a:cubicBezTo>
                  <a:cubicBezTo>
                    <a:pt x="9123" y="10240"/>
                    <a:pt x="8221" y="7534"/>
                    <a:pt x="7243" y="4827"/>
                  </a:cubicBezTo>
                  <a:cubicBezTo>
                    <a:pt x="6792" y="3549"/>
                    <a:pt x="6316" y="2220"/>
                    <a:pt x="5464" y="1118"/>
                  </a:cubicBezTo>
                  <a:cubicBezTo>
                    <a:pt x="5063" y="591"/>
                    <a:pt x="4712" y="215"/>
                    <a:pt x="4061" y="65"/>
                  </a:cubicBezTo>
                  <a:cubicBezTo>
                    <a:pt x="3843" y="20"/>
                    <a:pt x="3626" y="1"/>
                    <a:pt x="3409" y="1"/>
                  </a:cubicBezTo>
                  <a:close/>
                </a:path>
              </a:pathLst>
            </a:cu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6743913" y="2496917"/>
              <a:ext cx="545626" cy="778066"/>
            </a:xfrm>
            <a:custGeom>
              <a:avLst/>
              <a:gdLst/>
              <a:ahLst/>
              <a:cxnLst/>
              <a:rect l="l" t="t" r="r" b="b"/>
              <a:pathLst>
                <a:path w="10528" h="15013" extrusionOk="0">
                  <a:moveTo>
                    <a:pt x="6191" y="0"/>
                  </a:moveTo>
                  <a:lnTo>
                    <a:pt x="5088" y="125"/>
                  </a:lnTo>
                  <a:cubicBezTo>
                    <a:pt x="3911" y="251"/>
                    <a:pt x="2682" y="401"/>
                    <a:pt x="1755" y="1128"/>
                  </a:cubicBezTo>
                  <a:cubicBezTo>
                    <a:pt x="652" y="2030"/>
                    <a:pt x="1" y="3584"/>
                    <a:pt x="226" y="4988"/>
                  </a:cubicBezTo>
                  <a:cubicBezTo>
                    <a:pt x="352" y="5740"/>
                    <a:pt x="602" y="6491"/>
                    <a:pt x="677" y="7268"/>
                  </a:cubicBezTo>
                  <a:cubicBezTo>
                    <a:pt x="953" y="9850"/>
                    <a:pt x="1154" y="12431"/>
                    <a:pt x="1304" y="15013"/>
                  </a:cubicBezTo>
                  <a:cubicBezTo>
                    <a:pt x="2532" y="14938"/>
                    <a:pt x="3785" y="14938"/>
                    <a:pt x="5038" y="14862"/>
                  </a:cubicBezTo>
                  <a:cubicBezTo>
                    <a:pt x="6567" y="14787"/>
                    <a:pt x="8297" y="14712"/>
                    <a:pt x="9775" y="14161"/>
                  </a:cubicBezTo>
                  <a:cubicBezTo>
                    <a:pt x="9951" y="12030"/>
                    <a:pt x="10527" y="9925"/>
                    <a:pt x="10502" y="7795"/>
                  </a:cubicBezTo>
                  <a:cubicBezTo>
                    <a:pt x="10477" y="6742"/>
                    <a:pt x="10452" y="5689"/>
                    <a:pt x="10452" y="4662"/>
                  </a:cubicBezTo>
                  <a:lnTo>
                    <a:pt x="6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7476518" y="3260254"/>
              <a:ext cx="344229" cy="889596"/>
            </a:xfrm>
            <a:custGeom>
              <a:avLst/>
              <a:gdLst/>
              <a:ahLst/>
              <a:cxnLst/>
              <a:rect l="l" t="t" r="r" b="b"/>
              <a:pathLst>
                <a:path w="6642" h="17165" extrusionOk="0">
                  <a:moveTo>
                    <a:pt x="2750" y="1"/>
                  </a:moveTo>
                  <a:cubicBezTo>
                    <a:pt x="2159" y="1"/>
                    <a:pt x="1595" y="205"/>
                    <a:pt x="1153" y="735"/>
                  </a:cubicBezTo>
                  <a:cubicBezTo>
                    <a:pt x="927" y="986"/>
                    <a:pt x="777" y="1286"/>
                    <a:pt x="702" y="1612"/>
                  </a:cubicBezTo>
                  <a:cubicBezTo>
                    <a:pt x="75" y="3843"/>
                    <a:pt x="1103" y="5773"/>
                    <a:pt x="827" y="7878"/>
                  </a:cubicBezTo>
                  <a:cubicBezTo>
                    <a:pt x="752" y="8404"/>
                    <a:pt x="677" y="8930"/>
                    <a:pt x="777" y="9457"/>
                  </a:cubicBezTo>
                  <a:cubicBezTo>
                    <a:pt x="802" y="9632"/>
                    <a:pt x="877" y="9808"/>
                    <a:pt x="877" y="9983"/>
                  </a:cubicBezTo>
                  <a:cubicBezTo>
                    <a:pt x="953" y="10409"/>
                    <a:pt x="802" y="10835"/>
                    <a:pt x="702" y="11261"/>
                  </a:cubicBezTo>
                  <a:cubicBezTo>
                    <a:pt x="577" y="11712"/>
                    <a:pt x="476" y="12164"/>
                    <a:pt x="501" y="12615"/>
                  </a:cubicBezTo>
                  <a:cubicBezTo>
                    <a:pt x="526" y="13091"/>
                    <a:pt x="652" y="13542"/>
                    <a:pt x="677" y="14018"/>
                  </a:cubicBezTo>
                  <a:cubicBezTo>
                    <a:pt x="677" y="14369"/>
                    <a:pt x="602" y="14720"/>
                    <a:pt x="526" y="15046"/>
                  </a:cubicBezTo>
                  <a:cubicBezTo>
                    <a:pt x="451" y="15497"/>
                    <a:pt x="0" y="16374"/>
                    <a:pt x="577" y="16575"/>
                  </a:cubicBezTo>
                  <a:cubicBezTo>
                    <a:pt x="927" y="16675"/>
                    <a:pt x="1328" y="16650"/>
                    <a:pt x="1704" y="16750"/>
                  </a:cubicBezTo>
                  <a:cubicBezTo>
                    <a:pt x="1830" y="16775"/>
                    <a:pt x="2707" y="17001"/>
                    <a:pt x="3158" y="17151"/>
                  </a:cubicBezTo>
                  <a:cubicBezTo>
                    <a:pt x="3181" y="17160"/>
                    <a:pt x="3203" y="17164"/>
                    <a:pt x="3225" y="17164"/>
                  </a:cubicBezTo>
                  <a:cubicBezTo>
                    <a:pt x="3325" y="17164"/>
                    <a:pt x="3413" y="17078"/>
                    <a:pt x="3434" y="16976"/>
                  </a:cubicBezTo>
                  <a:cubicBezTo>
                    <a:pt x="3509" y="16349"/>
                    <a:pt x="3810" y="15697"/>
                    <a:pt x="3985" y="15121"/>
                  </a:cubicBezTo>
                  <a:cubicBezTo>
                    <a:pt x="4186" y="14344"/>
                    <a:pt x="4386" y="13567"/>
                    <a:pt x="4587" y="12765"/>
                  </a:cubicBezTo>
                  <a:cubicBezTo>
                    <a:pt x="4662" y="12389"/>
                    <a:pt x="4762" y="12013"/>
                    <a:pt x="4887" y="11637"/>
                  </a:cubicBezTo>
                  <a:cubicBezTo>
                    <a:pt x="5038" y="11161"/>
                    <a:pt x="5263" y="10735"/>
                    <a:pt x="5489" y="10284"/>
                  </a:cubicBezTo>
                  <a:cubicBezTo>
                    <a:pt x="5514" y="10234"/>
                    <a:pt x="5539" y="10159"/>
                    <a:pt x="5564" y="10108"/>
                  </a:cubicBezTo>
                  <a:cubicBezTo>
                    <a:pt x="5614" y="9983"/>
                    <a:pt x="5664" y="9858"/>
                    <a:pt x="5689" y="9732"/>
                  </a:cubicBezTo>
                  <a:cubicBezTo>
                    <a:pt x="6090" y="8204"/>
                    <a:pt x="6642" y="6524"/>
                    <a:pt x="6466" y="4870"/>
                  </a:cubicBezTo>
                  <a:cubicBezTo>
                    <a:pt x="6316" y="3442"/>
                    <a:pt x="6341" y="1612"/>
                    <a:pt x="4938" y="735"/>
                  </a:cubicBezTo>
                  <a:cubicBezTo>
                    <a:pt x="4293" y="329"/>
                    <a:pt x="3499" y="1"/>
                    <a:pt x="2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7151780" y="3067256"/>
              <a:ext cx="235135" cy="117127"/>
            </a:xfrm>
            <a:custGeom>
              <a:avLst/>
              <a:gdLst/>
              <a:ahLst/>
              <a:cxnLst/>
              <a:rect l="l" t="t" r="r" b="b"/>
              <a:pathLst>
                <a:path w="4537" h="2260" extrusionOk="0">
                  <a:moveTo>
                    <a:pt x="772" y="0"/>
                  </a:moveTo>
                  <a:cubicBezTo>
                    <a:pt x="605" y="0"/>
                    <a:pt x="447" y="42"/>
                    <a:pt x="326" y="148"/>
                  </a:cubicBezTo>
                  <a:cubicBezTo>
                    <a:pt x="226" y="248"/>
                    <a:pt x="176" y="374"/>
                    <a:pt x="126" y="499"/>
                  </a:cubicBezTo>
                  <a:cubicBezTo>
                    <a:pt x="51" y="649"/>
                    <a:pt x="0" y="800"/>
                    <a:pt x="51" y="950"/>
                  </a:cubicBezTo>
                  <a:cubicBezTo>
                    <a:pt x="101" y="1101"/>
                    <a:pt x="251" y="1201"/>
                    <a:pt x="401" y="1251"/>
                  </a:cubicBezTo>
                  <a:cubicBezTo>
                    <a:pt x="777" y="1426"/>
                    <a:pt x="1203" y="1301"/>
                    <a:pt x="1454" y="1552"/>
                  </a:cubicBezTo>
                  <a:cubicBezTo>
                    <a:pt x="1755" y="1852"/>
                    <a:pt x="1880" y="2128"/>
                    <a:pt x="2356" y="2228"/>
                  </a:cubicBezTo>
                  <a:cubicBezTo>
                    <a:pt x="2488" y="2250"/>
                    <a:pt x="2621" y="2259"/>
                    <a:pt x="2753" y="2259"/>
                  </a:cubicBezTo>
                  <a:cubicBezTo>
                    <a:pt x="3072" y="2259"/>
                    <a:pt x="3391" y="2206"/>
                    <a:pt x="3710" y="2153"/>
                  </a:cubicBezTo>
                  <a:cubicBezTo>
                    <a:pt x="4537" y="2003"/>
                    <a:pt x="4411" y="1401"/>
                    <a:pt x="3785" y="1075"/>
                  </a:cubicBezTo>
                  <a:cubicBezTo>
                    <a:pt x="3083" y="674"/>
                    <a:pt x="2482" y="349"/>
                    <a:pt x="1680" y="173"/>
                  </a:cubicBezTo>
                  <a:cubicBezTo>
                    <a:pt x="1479" y="123"/>
                    <a:pt x="1304" y="98"/>
                    <a:pt x="1103" y="48"/>
                  </a:cubicBezTo>
                  <a:cubicBezTo>
                    <a:pt x="994" y="18"/>
                    <a:pt x="881" y="0"/>
                    <a:pt x="77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6740027" y="2691729"/>
              <a:ext cx="478045" cy="473691"/>
            </a:xfrm>
            <a:custGeom>
              <a:avLst/>
              <a:gdLst/>
              <a:ahLst/>
              <a:cxnLst/>
              <a:rect l="l" t="t" r="r" b="b"/>
              <a:pathLst>
                <a:path w="9224" h="9140" extrusionOk="0">
                  <a:moveTo>
                    <a:pt x="301" y="1"/>
                  </a:moveTo>
                  <a:cubicBezTo>
                    <a:pt x="176" y="1179"/>
                    <a:pt x="151" y="2356"/>
                    <a:pt x="76" y="3509"/>
                  </a:cubicBezTo>
                  <a:cubicBezTo>
                    <a:pt x="1" y="4788"/>
                    <a:pt x="51" y="6091"/>
                    <a:pt x="427" y="7319"/>
                  </a:cubicBezTo>
                  <a:cubicBezTo>
                    <a:pt x="527" y="7695"/>
                    <a:pt x="677" y="8096"/>
                    <a:pt x="928" y="8397"/>
                  </a:cubicBezTo>
                  <a:cubicBezTo>
                    <a:pt x="1452" y="9003"/>
                    <a:pt x="2400" y="9140"/>
                    <a:pt x="3364" y="9140"/>
                  </a:cubicBezTo>
                  <a:cubicBezTo>
                    <a:pt x="4153" y="9140"/>
                    <a:pt x="4953" y="9048"/>
                    <a:pt x="5539" y="9048"/>
                  </a:cubicBezTo>
                  <a:lnTo>
                    <a:pt x="8722" y="9048"/>
                  </a:lnTo>
                  <a:cubicBezTo>
                    <a:pt x="8747" y="8998"/>
                    <a:pt x="8747" y="8948"/>
                    <a:pt x="8773" y="8898"/>
                  </a:cubicBezTo>
                  <a:cubicBezTo>
                    <a:pt x="8873" y="8472"/>
                    <a:pt x="9148" y="7419"/>
                    <a:pt x="9224" y="6993"/>
                  </a:cubicBezTo>
                  <a:lnTo>
                    <a:pt x="7194" y="6818"/>
                  </a:lnTo>
                  <a:cubicBezTo>
                    <a:pt x="6617" y="6768"/>
                    <a:pt x="6016" y="6717"/>
                    <a:pt x="5439" y="6667"/>
                  </a:cubicBezTo>
                  <a:cubicBezTo>
                    <a:pt x="4963" y="6642"/>
                    <a:pt x="4261" y="6742"/>
                    <a:pt x="4186" y="6116"/>
                  </a:cubicBezTo>
                  <a:cubicBezTo>
                    <a:pt x="4136" y="5915"/>
                    <a:pt x="4186" y="5665"/>
                    <a:pt x="4086" y="5464"/>
                  </a:cubicBezTo>
                  <a:cubicBezTo>
                    <a:pt x="3960" y="5164"/>
                    <a:pt x="3610" y="5013"/>
                    <a:pt x="3509" y="4687"/>
                  </a:cubicBezTo>
                  <a:cubicBezTo>
                    <a:pt x="3459" y="4462"/>
                    <a:pt x="3559" y="4161"/>
                    <a:pt x="3585" y="3910"/>
                  </a:cubicBezTo>
                  <a:cubicBezTo>
                    <a:pt x="3610" y="3560"/>
                    <a:pt x="3760" y="3234"/>
                    <a:pt x="3910" y="2908"/>
                  </a:cubicBezTo>
                  <a:cubicBezTo>
                    <a:pt x="4161" y="2331"/>
                    <a:pt x="4336" y="1730"/>
                    <a:pt x="4437" y="1128"/>
                  </a:cubicBezTo>
                  <a:lnTo>
                    <a:pt x="4336" y="1128"/>
                  </a:lnTo>
                  <a:lnTo>
                    <a:pt x="30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7316740" y="3132038"/>
              <a:ext cx="641712" cy="23477"/>
            </a:xfrm>
            <a:custGeom>
              <a:avLst/>
              <a:gdLst/>
              <a:ahLst/>
              <a:cxnLst/>
              <a:rect l="l" t="t" r="r" b="b"/>
              <a:pathLst>
                <a:path w="12382" h="453" extrusionOk="0">
                  <a:moveTo>
                    <a:pt x="426" y="1"/>
                  </a:moveTo>
                  <a:cubicBezTo>
                    <a:pt x="176" y="1"/>
                    <a:pt x="0" y="201"/>
                    <a:pt x="0" y="452"/>
                  </a:cubicBezTo>
                  <a:lnTo>
                    <a:pt x="12381" y="452"/>
                  </a:lnTo>
                  <a:lnTo>
                    <a:pt x="1238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7427129" y="2773561"/>
              <a:ext cx="757336" cy="358534"/>
            </a:xfrm>
            <a:custGeom>
              <a:avLst/>
              <a:gdLst/>
              <a:ahLst/>
              <a:cxnLst/>
              <a:rect l="l" t="t" r="r" b="b"/>
              <a:pathLst>
                <a:path w="14613" h="6918" extrusionOk="0">
                  <a:moveTo>
                    <a:pt x="2758" y="1"/>
                  </a:moveTo>
                  <a:cubicBezTo>
                    <a:pt x="2507" y="1"/>
                    <a:pt x="2281" y="151"/>
                    <a:pt x="2206" y="376"/>
                  </a:cubicBezTo>
                  <a:lnTo>
                    <a:pt x="1" y="6918"/>
                  </a:lnTo>
                  <a:lnTo>
                    <a:pt x="12382" y="6918"/>
                  </a:lnTo>
                  <a:lnTo>
                    <a:pt x="14487" y="702"/>
                  </a:lnTo>
                  <a:cubicBezTo>
                    <a:pt x="14612" y="351"/>
                    <a:pt x="14312" y="1"/>
                    <a:pt x="139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7424537" y="3103482"/>
              <a:ext cx="644303" cy="52033"/>
            </a:xfrm>
            <a:custGeom>
              <a:avLst/>
              <a:gdLst/>
              <a:ahLst/>
              <a:cxnLst/>
              <a:rect l="l" t="t" r="r" b="b"/>
              <a:pathLst>
                <a:path w="12432" h="1004" extrusionOk="0">
                  <a:moveTo>
                    <a:pt x="12432" y="0"/>
                  </a:moveTo>
                  <a:lnTo>
                    <a:pt x="1" y="552"/>
                  </a:lnTo>
                  <a:lnTo>
                    <a:pt x="1" y="1003"/>
                  </a:lnTo>
                  <a:lnTo>
                    <a:pt x="12231" y="1003"/>
                  </a:lnTo>
                  <a:cubicBezTo>
                    <a:pt x="12332" y="1003"/>
                    <a:pt x="12432" y="903"/>
                    <a:pt x="12432" y="777"/>
                  </a:cubicBezTo>
                  <a:lnTo>
                    <a:pt x="1243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7786953" y="2925513"/>
              <a:ext cx="48976" cy="35190"/>
            </a:xfrm>
            <a:custGeom>
              <a:avLst/>
              <a:gdLst/>
              <a:ahLst/>
              <a:cxnLst/>
              <a:rect l="l" t="t" r="r" b="b"/>
              <a:pathLst>
                <a:path w="945" h="679" extrusionOk="0">
                  <a:moveTo>
                    <a:pt x="501" y="1"/>
                  </a:moveTo>
                  <a:cubicBezTo>
                    <a:pt x="376" y="26"/>
                    <a:pt x="226" y="76"/>
                    <a:pt x="151" y="201"/>
                  </a:cubicBezTo>
                  <a:cubicBezTo>
                    <a:pt x="0" y="477"/>
                    <a:pt x="226" y="678"/>
                    <a:pt x="476" y="678"/>
                  </a:cubicBezTo>
                  <a:cubicBezTo>
                    <a:pt x="486" y="678"/>
                    <a:pt x="495" y="678"/>
                    <a:pt x="505" y="678"/>
                  </a:cubicBezTo>
                  <a:cubicBezTo>
                    <a:pt x="928" y="678"/>
                    <a:pt x="944" y="124"/>
                    <a:pt x="552" y="26"/>
                  </a:cubicBezTo>
                  <a:cubicBezTo>
                    <a:pt x="552" y="26"/>
                    <a:pt x="526" y="1"/>
                    <a:pt x="526"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7389452" y="2938521"/>
              <a:ext cx="22130" cy="35138"/>
            </a:xfrm>
            <a:custGeom>
              <a:avLst/>
              <a:gdLst/>
              <a:ahLst/>
              <a:cxnLst/>
              <a:rect l="l" t="t" r="r" b="b"/>
              <a:pathLst>
                <a:path w="427" h="678" extrusionOk="0">
                  <a:moveTo>
                    <a:pt x="427" y="1"/>
                  </a:moveTo>
                  <a:lnTo>
                    <a:pt x="84" y="545"/>
                  </a:lnTo>
                  <a:lnTo>
                    <a:pt x="84" y="545"/>
                  </a:lnTo>
                  <a:cubicBezTo>
                    <a:pt x="98" y="530"/>
                    <a:pt x="112" y="516"/>
                    <a:pt x="126" y="502"/>
                  </a:cubicBezTo>
                  <a:cubicBezTo>
                    <a:pt x="176" y="402"/>
                    <a:pt x="227" y="326"/>
                    <a:pt x="277" y="251"/>
                  </a:cubicBezTo>
                  <a:cubicBezTo>
                    <a:pt x="327" y="176"/>
                    <a:pt x="402" y="101"/>
                    <a:pt x="427" y="1"/>
                  </a:cubicBezTo>
                  <a:close/>
                  <a:moveTo>
                    <a:pt x="84" y="545"/>
                  </a:moveTo>
                  <a:cubicBezTo>
                    <a:pt x="50" y="582"/>
                    <a:pt x="19" y="623"/>
                    <a:pt x="1" y="677"/>
                  </a:cubicBezTo>
                  <a:lnTo>
                    <a:pt x="84" y="545"/>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p:nvPr/>
          </p:nvSpPr>
          <p:spPr>
            <a:xfrm>
              <a:off x="7507665" y="3536017"/>
              <a:ext cx="24721" cy="215649"/>
            </a:xfrm>
            <a:custGeom>
              <a:avLst/>
              <a:gdLst/>
              <a:ahLst/>
              <a:cxnLst/>
              <a:rect l="l" t="t" r="r" b="b"/>
              <a:pathLst>
                <a:path w="477" h="4161" fill="none" extrusionOk="0">
                  <a:moveTo>
                    <a:pt x="51" y="4161"/>
                  </a:moveTo>
                  <a:cubicBezTo>
                    <a:pt x="1" y="3559"/>
                    <a:pt x="51" y="2983"/>
                    <a:pt x="226" y="2406"/>
                  </a:cubicBezTo>
                  <a:cubicBezTo>
                    <a:pt x="352" y="2005"/>
                    <a:pt x="477" y="1629"/>
                    <a:pt x="377" y="1203"/>
                  </a:cubicBezTo>
                  <a:cubicBezTo>
                    <a:pt x="276" y="777"/>
                    <a:pt x="226" y="426"/>
                    <a:pt x="377" y="0"/>
                  </a:cubicBez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6334732" y="3151551"/>
              <a:ext cx="2802160" cy="52036"/>
            </a:xfrm>
            <a:custGeom>
              <a:avLst/>
              <a:gdLst/>
              <a:ahLst/>
              <a:cxnLst/>
              <a:rect l="l" t="t" r="r" b="b"/>
              <a:pathLst>
                <a:path w="86719" h="979" extrusionOk="0">
                  <a:moveTo>
                    <a:pt x="1" y="1"/>
                  </a:moveTo>
                  <a:lnTo>
                    <a:pt x="1" y="978"/>
                  </a:lnTo>
                  <a:lnTo>
                    <a:pt x="86718" y="978"/>
                  </a:lnTo>
                  <a:lnTo>
                    <a:pt x="8671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a:off x="6393211" y="3163237"/>
              <a:ext cx="314378" cy="1170339"/>
            </a:xfrm>
            <a:custGeom>
              <a:avLst/>
              <a:gdLst/>
              <a:ahLst/>
              <a:cxnLst/>
              <a:rect l="l" t="t" r="r" b="b"/>
              <a:pathLst>
                <a:path w="6066" h="22582" extrusionOk="0">
                  <a:moveTo>
                    <a:pt x="5414" y="0"/>
                  </a:moveTo>
                  <a:lnTo>
                    <a:pt x="1" y="22582"/>
                  </a:lnTo>
                  <a:lnTo>
                    <a:pt x="677" y="22582"/>
                  </a:lnTo>
                  <a:lnTo>
                    <a:pt x="606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6703645" y="3163237"/>
              <a:ext cx="313082" cy="1170339"/>
            </a:xfrm>
            <a:custGeom>
              <a:avLst/>
              <a:gdLst/>
              <a:ahLst/>
              <a:cxnLst/>
              <a:rect l="l" t="t" r="r" b="b"/>
              <a:pathLst>
                <a:path w="6041" h="22582" extrusionOk="0">
                  <a:moveTo>
                    <a:pt x="5389" y="0"/>
                  </a:moveTo>
                  <a:lnTo>
                    <a:pt x="1" y="22582"/>
                  </a:lnTo>
                  <a:lnTo>
                    <a:pt x="652" y="22582"/>
                  </a:lnTo>
                  <a:lnTo>
                    <a:pt x="604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7114650" y="2511959"/>
              <a:ext cx="169554" cy="202985"/>
            </a:xfrm>
            <a:custGeom>
              <a:avLst/>
              <a:gdLst/>
              <a:ahLst/>
              <a:cxnLst/>
              <a:rect l="l" t="t" r="r" b="b"/>
              <a:pathLst>
                <a:path w="4022" h="4815" extrusionOk="0">
                  <a:moveTo>
                    <a:pt x="1587" y="0"/>
                  </a:moveTo>
                  <a:lnTo>
                    <a:pt x="1058" y="1481"/>
                  </a:lnTo>
                  <a:lnTo>
                    <a:pt x="0" y="2169"/>
                  </a:lnTo>
                  <a:lnTo>
                    <a:pt x="106" y="2963"/>
                  </a:lnTo>
                  <a:lnTo>
                    <a:pt x="4022" y="4815"/>
                  </a:lnTo>
                  <a:lnTo>
                    <a:pt x="3440" y="952"/>
                  </a:lnTo>
                  <a:close/>
                </a:path>
              </a:pathLst>
            </a:custGeom>
            <a:solidFill>
              <a:schemeClr val="dk2"/>
            </a:solidFill>
            <a:ln w="9525" cap="flat" cmpd="sng">
              <a:solidFill>
                <a:schemeClr val="dk2"/>
              </a:solidFill>
              <a:prstDash val="solid"/>
              <a:round/>
              <a:headEnd type="none" w="med" len="med"/>
              <a:tailEnd type="none" w="med" len="med"/>
            </a:ln>
          </p:spPr>
        </p:sp>
        <p:grpSp>
          <p:nvGrpSpPr>
            <p:cNvPr id="868" name="Google Shape;868;p31"/>
            <p:cNvGrpSpPr/>
            <p:nvPr/>
          </p:nvGrpSpPr>
          <p:grpSpPr>
            <a:xfrm>
              <a:off x="6988000" y="2125378"/>
              <a:ext cx="244243" cy="467604"/>
              <a:chOff x="5990537" y="2792332"/>
              <a:chExt cx="144842" cy="277301"/>
            </a:xfrm>
          </p:grpSpPr>
          <p:sp>
            <p:nvSpPr>
              <p:cNvPr id="869" name="Google Shape;869;p31"/>
              <p:cNvSpPr/>
              <p:nvPr/>
            </p:nvSpPr>
            <p:spPr>
              <a:xfrm>
                <a:off x="6003630" y="2839324"/>
                <a:ext cx="126341" cy="230309"/>
              </a:xfrm>
              <a:custGeom>
                <a:avLst/>
                <a:gdLst/>
                <a:ahLst/>
                <a:cxnLst/>
                <a:rect l="l" t="t" r="r" b="b"/>
                <a:pathLst>
                  <a:path w="4111" h="7494" extrusionOk="0">
                    <a:moveTo>
                      <a:pt x="3509" y="0"/>
                    </a:moveTo>
                    <a:lnTo>
                      <a:pt x="1780" y="401"/>
                    </a:lnTo>
                    <a:cubicBezTo>
                      <a:pt x="677" y="652"/>
                      <a:pt x="1" y="1754"/>
                      <a:pt x="251" y="2832"/>
                    </a:cubicBezTo>
                    <a:lnTo>
                      <a:pt x="427" y="3484"/>
                    </a:lnTo>
                    <a:cubicBezTo>
                      <a:pt x="477" y="3759"/>
                      <a:pt x="602" y="3985"/>
                      <a:pt x="752" y="4186"/>
                    </a:cubicBezTo>
                    <a:lnTo>
                      <a:pt x="402" y="5815"/>
                    </a:lnTo>
                    <a:cubicBezTo>
                      <a:pt x="226" y="6566"/>
                      <a:pt x="727" y="7343"/>
                      <a:pt x="1504" y="7469"/>
                    </a:cubicBezTo>
                    <a:cubicBezTo>
                      <a:pt x="1588" y="7485"/>
                      <a:pt x="1672" y="7494"/>
                      <a:pt x="1754" y="7494"/>
                    </a:cubicBezTo>
                    <a:cubicBezTo>
                      <a:pt x="2411" y="7494"/>
                      <a:pt x="2997" y="6981"/>
                      <a:pt x="3108" y="6291"/>
                    </a:cubicBezTo>
                    <a:lnTo>
                      <a:pt x="3359" y="4461"/>
                    </a:lnTo>
                    <a:cubicBezTo>
                      <a:pt x="3860" y="4035"/>
                      <a:pt x="4111" y="3358"/>
                      <a:pt x="3935" y="2682"/>
                    </a:cubicBezTo>
                    <a:lnTo>
                      <a:pt x="3509"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1"/>
              <p:cNvSpPr/>
              <p:nvPr/>
            </p:nvSpPr>
            <p:spPr>
              <a:xfrm>
                <a:off x="5990537" y="2792332"/>
                <a:ext cx="144842" cy="168476"/>
              </a:xfrm>
              <a:custGeom>
                <a:avLst/>
                <a:gdLst/>
                <a:ahLst/>
                <a:cxnLst/>
                <a:rect l="l" t="t" r="r" b="b"/>
                <a:pathLst>
                  <a:path w="4713" h="5482" extrusionOk="0">
                    <a:moveTo>
                      <a:pt x="3608" y="1"/>
                    </a:moveTo>
                    <a:cubicBezTo>
                      <a:pt x="3312" y="1"/>
                      <a:pt x="3017" y="100"/>
                      <a:pt x="2783" y="276"/>
                    </a:cubicBezTo>
                    <a:cubicBezTo>
                      <a:pt x="2582" y="426"/>
                      <a:pt x="2407" y="627"/>
                      <a:pt x="2181" y="752"/>
                    </a:cubicBezTo>
                    <a:cubicBezTo>
                      <a:pt x="1780" y="978"/>
                      <a:pt x="1304" y="877"/>
                      <a:pt x="903" y="1128"/>
                    </a:cubicBezTo>
                    <a:cubicBezTo>
                      <a:pt x="652" y="1303"/>
                      <a:pt x="427" y="1604"/>
                      <a:pt x="376" y="1905"/>
                    </a:cubicBezTo>
                    <a:cubicBezTo>
                      <a:pt x="351" y="2156"/>
                      <a:pt x="376" y="2406"/>
                      <a:pt x="326" y="2632"/>
                    </a:cubicBezTo>
                    <a:cubicBezTo>
                      <a:pt x="276" y="2933"/>
                      <a:pt x="51" y="3183"/>
                      <a:pt x="26" y="3509"/>
                    </a:cubicBezTo>
                    <a:cubicBezTo>
                      <a:pt x="1" y="3710"/>
                      <a:pt x="101" y="3910"/>
                      <a:pt x="176" y="4111"/>
                    </a:cubicBezTo>
                    <a:cubicBezTo>
                      <a:pt x="276" y="4411"/>
                      <a:pt x="402" y="4687"/>
                      <a:pt x="502" y="4963"/>
                    </a:cubicBezTo>
                    <a:cubicBezTo>
                      <a:pt x="552" y="5113"/>
                      <a:pt x="602" y="5464"/>
                      <a:pt x="828" y="5464"/>
                    </a:cubicBezTo>
                    <a:cubicBezTo>
                      <a:pt x="855" y="5476"/>
                      <a:pt x="882" y="5481"/>
                      <a:pt x="907" y="5481"/>
                    </a:cubicBezTo>
                    <a:cubicBezTo>
                      <a:pt x="1212" y="5481"/>
                      <a:pt x="1402" y="4718"/>
                      <a:pt x="1379" y="4486"/>
                    </a:cubicBezTo>
                    <a:cubicBezTo>
                      <a:pt x="1304" y="3760"/>
                      <a:pt x="1204" y="2832"/>
                      <a:pt x="2056" y="2557"/>
                    </a:cubicBezTo>
                    <a:cubicBezTo>
                      <a:pt x="2356" y="2456"/>
                      <a:pt x="2707" y="2456"/>
                      <a:pt x="3033" y="2406"/>
                    </a:cubicBezTo>
                    <a:cubicBezTo>
                      <a:pt x="3384" y="2331"/>
                      <a:pt x="3735" y="2206"/>
                      <a:pt x="4011" y="1980"/>
                    </a:cubicBezTo>
                    <a:cubicBezTo>
                      <a:pt x="4211" y="1830"/>
                      <a:pt x="4361" y="1654"/>
                      <a:pt x="4487" y="1454"/>
                    </a:cubicBezTo>
                    <a:cubicBezTo>
                      <a:pt x="4637" y="1178"/>
                      <a:pt x="4712" y="877"/>
                      <a:pt x="4612" y="577"/>
                    </a:cubicBezTo>
                    <a:cubicBezTo>
                      <a:pt x="4487" y="276"/>
                      <a:pt x="4186" y="75"/>
                      <a:pt x="3860" y="25"/>
                    </a:cubicBezTo>
                    <a:cubicBezTo>
                      <a:pt x="3777" y="9"/>
                      <a:pt x="3693" y="1"/>
                      <a:pt x="360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6064482" y="2971017"/>
                <a:ext cx="45484" cy="44716"/>
              </a:xfrm>
              <a:custGeom>
                <a:avLst/>
                <a:gdLst/>
                <a:ahLst/>
                <a:cxnLst/>
                <a:rect l="l" t="t" r="r" b="b"/>
                <a:pathLst>
                  <a:path w="1480" h="1455" extrusionOk="0">
                    <a:moveTo>
                      <a:pt x="1479" y="1"/>
                    </a:moveTo>
                    <a:cubicBezTo>
                      <a:pt x="1125" y="89"/>
                      <a:pt x="808" y="178"/>
                      <a:pt x="458" y="178"/>
                    </a:cubicBezTo>
                    <a:cubicBezTo>
                      <a:pt x="313" y="178"/>
                      <a:pt x="162" y="163"/>
                      <a:pt x="1" y="126"/>
                    </a:cubicBezTo>
                    <a:lnTo>
                      <a:pt x="1" y="126"/>
                    </a:lnTo>
                    <a:cubicBezTo>
                      <a:pt x="402" y="602"/>
                      <a:pt x="903" y="953"/>
                      <a:pt x="1229" y="1454"/>
                    </a:cubicBezTo>
                    <a:lnTo>
                      <a:pt x="1354" y="502"/>
                    </a:lnTo>
                    <a:cubicBezTo>
                      <a:pt x="1379" y="327"/>
                      <a:pt x="1429" y="176"/>
                      <a:pt x="14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1"/>
              <p:cNvSpPr/>
              <p:nvPr/>
            </p:nvSpPr>
            <p:spPr>
              <a:xfrm>
                <a:off x="6082983" y="2929434"/>
                <a:ext cx="28520" cy="18993"/>
              </a:xfrm>
              <a:custGeom>
                <a:avLst/>
                <a:gdLst/>
                <a:ahLst/>
                <a:cxnLst/>
                <a:rect l="l" t="t" r="r" b="b"/>
                <a:pathLst>
                  <a:path w="928" h="618" extrusionOk="0">
                    <a:moveTo>
                      <a:pt x="902" y="0"/>
                    </a:moveTo>
                    <a:cubicBezTo>
                      <a:pt x="902" y="0"/>
                      <a:pt x="877" y="25"/>
                      <a:pt x="902" y="25"/>
                    </a:cubicBezTo>
                    <a:lnTo>
                      <a:pt x="0" y="276"/>
                    </a:lnTo>
                    <a:cubicBezTo>
                      <a:pt x="25" y="426"/>
                      <a:pt x="150" y="577"/>
                      <a:pt x="301" y="602"/>
                    </a:cubicBezTo>
                    <a:cubicBezTo>
                      <a:pt x="338" y="613"/>
                      <a:pt x="376" y="618"/>
                      <a:pt x="413" y="618"/>
                    </a:cubicBezTo>
                    <a:cubicBezTo>
                      <a:pt x="548" y="618"/>
                      <a:pt x="673" y="550"/>
                      <a:pt x="752" y="452"/>
                    </a:cubicBezTo>
                    <a:cubicBezTo>
                      <a:pt x="852" y="351"/>
                      <a:pt x="927" y="176"/>
                      <a:pt x="9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73" name="Google Shape;873;p31"/>
          <p:cNvCxnSpPr/>
          <p:nvPr/>
        </p:nvCxnSpPr>
        <p:spPr>
          <a:xfrm>
            <a:off x="3613800" y="4604000"/>
            <a:ext cx="5530200" cy="0"/>
          </a:xfrm>
          <a:prstGeom prst="straightConnector1">
            <a:avLst/>
          </a:prstGeom>
          <a:noFill/>
          <a:ln w="19050" cap="flat" cmpd="sng">
            <a:solidFill>
              <a:schemeClr val="dk1"/>
            </a:solidFill>
            <a:prstDash val="solid"/>
            <a:round/>
            <a:headEnd type="none" w="med" len="med"/>
            <a:tailEnd type="none" w="med" len="med"/>
          </a:ln>
        </p:spPr>
      </p:cxnSp>
      <p:grpSp>
        <p:nvGrpSpPr>
          <p:cNvPr id="874" name="Google Shape;874;p31"/>
          <p:cNvGrpSpPr/>
          <p:nvPr/>
        </p:nvGrpSpPr>
        <p:grpSpPr>
          <a:xfrm>
            <a:off x="6654800" y="3474"/>
            <a:ext cx="711420" cy="1050883"/>
            <a:chOff x="6034650" y="3474"/>
            <a:chExt cx="711420" cy="1050883"/>
          </a:xfrm>
        </p:grpSpPr>
        <p:sp>
          <p:nvSpPr>
            <p:cNvPr id="875" name="Google Shape;875;p31"/>
            <p:cNvSpPr/>
            <p:nvPr/>
          </p:nvSpPr>
          <p:spPr>
            <a:xfrm>
              <a:off x="6289987" y="853551"/>
              <a:ext cx="200747" cy="200806"/>
            </a:xfrm>
            <a:custGeom>
              <a:avLst/>
              <a:gdLst/>
              <a:ahLst/>
              <a:cxnLst/>
              <a:rect l="l" t="t" r="r" b="b"/>
              <a:pathLst>
                <a:path w="3409" h="3410" extrusionOk="0">
                  <a:moveTo>
                    <a:pt x="1704" y="1"/>
                  </a:moveTo>
                  <a:cubicBezTo>
                    <a:pt x="752" y="1"/>
                    <a:pt x="0" y="752"/>
                    <a:pt x="0" y="1705"/>
                  </a:cubicBezTo>
                  <a:cubicBezTo>
                    <a:pt x="0" y="2657"/>
                    <a:pt x="752" y="3409"/>
                    <a:pt x="1704" y="3409"/>
                  </a:cubicBezTo>
                  <a:cubicBezTo>
                    <a:pt x="2657" y="3409"/>
                    <a:pt x="3409" y="2657"/>
                    <a:pt x="3409" y="1705"/>
                  </a:cubicBezTo>
                  <a:cubicBezTo>
                    <a:pt x="3409" y="752"/>
                    <a:pt x="2657" y="1"/>
                    <a:pt x="1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6034650" y="558356"/>
              <a:ext cx="711420" cy="358743"/>
            </a:xfrm>
            <a:custGeom>
              <a:avLst/>
              <a:gdLst/>
              <a:ahLst/>
              <a:cxnLst/>
              <a:rect l="l" t="t" r="r" b="b"/>
              <a:pathLst>
                <a:path w="12081" h="6092" extrusionOk="0">
                  <a:moveTo>
                    <a:pt x="6041" y="1"/>
                  </a:moveTo>
                  <a:cubicBezTo>
                    <a:pt x="2707" y="1"/>
                    <a:pt x="0" y="2708"/>
                    <a:pt x="0" y="6041"/>
                  </a:cubicBezTo>
                  <a:lnTo>
                    <a:pt x="0" y="6091"/>
                  </a:lnTo>
                  <a:lnTo>
                    <a:pt x="12081" y="6091"/>
                  </a:lnTo>
                  <a:lnTo>
                    <a:pt x="12081" y="6041"/>
                  </a:lnTo>
                  <a:cubicBezTo>
                    <a:pt x="12081" y="2708"/>
                    <a:pt x="9374" y="1"/>
                    <a:pt x="6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6390331" y="3474"/>
              <a:ext cx="59" cy="554956"/>
            </a:xfrm>
            <a:custGeom>
              <a:avLst/>
              <a:gdLst/>
              <a:ahLst/>
              <a:cxnLst/>
              <a:rect l="l" t="t" r="r" b="b"/>
              <a:pathLst>
                <a:path w="1" h="9424" fill="none" extrusionOk="0">
                  <a:moveTo>
                    <a:pt x="0" y="0"/>
                  </a:moveTo>
                  <a:lnTo>
                    <a:pt x="0" y="9424"/>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8" name="Google Shape;878;p31"/>
          <p:cNvCxnSpPr/>
          <p:nvPr/>
        </p:nvCxnSpPr>
        <p:spPr>
          <a:xfrm>
            <a:off x="946617" y="2239500"/>
            <a:ext cx="1732800" cy="0"/>
          </a:xfrm>
          <a:prstGeom prst="straightConnector1">
            <a:avLst/>
          </a:prstGeom>
          <a:noFill/>
          <a:ln w="19050" cap="flat" cmpd="sng">
            <a:solidFill>
              <a:schemeClr val="dk1"/>
            </a:solidFill>
            <a:prstDash val="solid"/>
            <a:round/>
            <a:headEnd type="none" w="med" len="med"/>
            <a:tailEnd type="none" w="med" len="med"/>
          </a:ln>
        </p:spPr>
      </p:cxnSp>
      <p:grpSp>
        <p:nvGrpSpPr>
          <p:cNvPr id="879" name="Google Shape;879;p31"/>
          <p:cNvGrpSpPr/>
          <p:nvPr/>
        </p:nvGrpSpPr>
        <p:grpSpPr>
          <a:xfrm>
            <a:off x="5620389" y="2174544"/>
            <a:ext cx="979405" cy="2692853"/>
            <a:chOff x="5620389" y="1910926"/>
            <a:chExt cx="979405" cy="2692853"/>
          </a:xfrm>
        </p:grpSpPr>
        <p:sp>
          <p:nvSpPr>
            <p:cNvPr id="880" name="Google Shape;880;p31"/>
            <p:cNvSpPr/>
            <p:nvPr/>
          </p:nvSpPr>
          <p:spPr>
            <a:xfrm>
              <a:off x="6162017" y="4173678"/>
              <a:ext cx="155945" cy="284578"/>
            </a:xfrm>
            <a:custGeom>
              <a:avLst/>
              <a:gdLst/>
              <a:ahLst/>
              <a:cxnLst/>
              <a:rect l="l" t="t" r="r" b="b"/>
              <a:pathLst>
                <a:path w="3009" h="5491" extrusionOk="0">
                  <a:moveTo>
                    <a:pt x="1331" y="0"/>
                  </a:moveTo>
                  <a:cubicBezTo>
                    <a:pt x="899" y="0"/>
                    <a:pt x="570" y="188"/>
                    <a:pt x="427" y="579"/>
                  </a:cubicBezTo>
                  <a:cubicBezTo>
                    <a:pt x="1" y="1732"/>
                    <a:pt x="527" y="3962"/>
                    <a:pt x="828" y="5290"/>
                  </a:cubicBezTo>
                  <a:cubicBezTo>
                    <a:pt x="1007" y="5271"/>
                    <a:pt x="1189" y="5262"/>
                    <a:pt x="1374" y="5262"/>
                  </a:cubicBezTo>
                  <a:cubicBezTo>
                    <a:pt x="1912" y="5262"/>
                    <a:pt x="2467" y="5342"/>
                    <a:pt x="3008" y="5491"/>
                  </a:cubicBezTo>
                  <a:cubicBezTo>
                    <a:pt x="3008" y="4238"/>
                    <a:pt x="2983" y="3010"/>
                    <a:pt x="2908" y="1757"/>
                  </a:cubicBezTo>
                  <a:cubicBezTo>
                    <a:pt x="2883" y="930"/>
                    <a:pt x="2557" y="178"/>
                    <a:pt x="1630" y="27"/>
                  </a:cubicBezTo>
                  <a:cubicBezTo>
                    <a:pt x="1526" y="9"/>
                    <a:pt x="1426" y="0"/>
                    <a:pt x="133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5756794" y="2952722"/>
              <a:ext cx="619582" cy="1379561"/>
            </a:xfrm>
            <a:custGeom>
              <a:avLst/>
              <a:gdLst/>
              <a:ahLst/>
              <a:cxnLst/>
              <a:rect l="l" t="t" r="r" b="b"/>
              <a:pathLst>
                <a:path w="11955" h="26619" extrusionOk="0">
                  <a:moveTo>
                    <a:pt x="3842" y="0"/>
                  </a:moveTo>
                  <a:cubicBezTo>
                    <a:pt x="3521" y="0"/>
                    <a:pt x="3201" y="53"/>
                    <a:pt x="2907" y="178"/>
                  </a:cubicBezTo>
                  <a:cubicBezTo>
                    <a:pt x="2005" y="554"/>
                    <a:pt x="1303" y="1280"/>
                    <a:pt x="551" y="1907"/>
                  </a:cubicBezTo>
                  <a:cubicBezTo>
                    <a:pt x="451" y="2408"/>
                    <a:pt x="351" y="2909"/>
                    <a:pt x="251" y="3386"/>
                  </a:cubicBezTo>
                  <a:cubicBezTo>
                    <a:pt x="0" y="4564"/>
                    <a:pt x="326" y="5942"/>
                    <a:pt x="902" y="6970"/>
                  </a:cubicBezTo>
                  <a:cubicBezTo>
                    <a:pt x="1103" y="7371"/>
                    <a:pt x="1353" y="7722"/>
                    <a:pt x="1529" y="8123"/>
                  </a:cubicBezTo>
                  <a:cubicBezTo>
                    <a:pt x="1779" y="8749"/>
                    <a:pt x="1830" y="9426"/>
                    <a:pt x="2030" y="10052"/>
                  </a:cubicBezTo>
                  <a:cubicBezTo>
                    <a:pt x="2231" y="10679"/>
                    <a:pt x="2556" y="11230"/>
                    <a:pt x="2857" y="11807"/>
                  </a:cubicBezTo>
                  <a:cubicBezTo>
                    <a:pt x="4060" y="13962"/>
                    <a:pt x="5489" y="16519"/>
                    <a:pt x="5764" y="19000"/>
                  </a:cubicBezTo>
                  <a:cubicBezTo>
                    <a:pt x="5840" y="19802"/>
                    <a:pt x="5714" y="20679"/>
                    <a:pt x="5689" y="21481"/>
                  </a:cubicBezTo>
                  <a:cubicBezTo>
                    <a:pt x="5639" y="22408"/>
                    <a:pt x="6090" y="23110"/>
                    <a:pt x="6191" y="23987"/>
                  </a:cubicBezTo>
                  <a:cubicBezTo>
                    <a:pt x="6291" y="24814"/>
                    <a:pt x="6291" y="25692"/>
                    <a:pt x="6266" y="26544"/>
                  </a:cubicBezTo>
                  <a:cubicBezTo>
                    <a:pt x="6266" y="26569"/>
                    <a:pt x="6291" y="26619"/>
                    <a:pt x="6341" y="26619"/>
                  </a:cubicBezTo>
                  <a:lnTo>
                    <a:pt x="11704" y="26619"/>
                  </a:lnTo>
                  <a:cubicBezTo>
                    <a:pt x="11729" y="26619"/>
                    <a:pt x="11754" y="26594"/>
                    <a:pt x="11754" y="26544"/>
                  </a:cubicBezTo>
                  <a:cubicBezTo>
                    <a:pt x="11830" y="25992"/>
                    <a:pt x="11855" y="25516"/>
                    <a:pt x="11855" y="25516"/>
                  </a:cubicBezTo>
                  <a:cubicBezTo>
                    <a:pt x="11955" y="24739"/>
                    <a:pt x="11955" y="24088"/>
                    <a:pt x="11754" y="23336"/>
                  </a:cubicBezTo>
                  <a:cubicBezTo>
                    <a:pt x="11654" y="23010"/>
                    <a:pt x="11579" y="22684"/>
                    <a:pt x="11504" y="22358"/>
                  </a:cubicBezTo>
                  <a:cubicBezTo>
                    <a:pt x="11404" y="21832"/>
                    <a:pt x="11353" y="21306"/>
                    <a:pt x="11303" y="20779"/>
                  </a:cubicBezTo>
                  <a:cubicBezTo>
                    <a:pt x="11228" y="20002"/>
                    <a:pt x="11228" y="19200"/>
                    <a:pt x="11153" y="18423"/>
                  </a:cubicBezTo>
                  <a:cubicBezTo>
                    <a:pt x="11078" y="17646"/>
                    <a:pt x="10952" y="16869"/>
                    <a:pt x="10827" y="16118"/>
                  </a:cubicBezTo>
                  <a:cubicBezTo>
                    <a:pt x="10426" y="13812"/>
                    <a:pt x="10025" y="11481"/>
                    <a:pt x="9474" y="9200"/>
                  </a:cubicBezTo>
                  <a:cubicBezTo>
                    <a:pt x="9198" y="8072"/>
                    <a:pt x="8872" y="6920"/>
                    <a:pt x="8496" y="5817"/>
                  </a:cubicBezTo>
                  <a:cubicBezTo>
                    <a:pt x="8045" y="4488"/>
                    <a:pt x="7494" y="3210"/>
                    <a:pt x="6792" y="1982"/>
                  </a:cubicBezTo>
                  <a:cubicBezTo>
                    <a:pt x="6366" y="1255"/>
                    <a:pt x="5865" y="478"/>
                    <a:pt x="4988" y="203"/>
                  </a:cubicBezTo>
                  <a:cubicBezTo>
                    <a:pt x="4630" y="79"/>
                    <a:pt x="4234" y="0"/>
                    <a:pt x="384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6097080" y="2305370"/>
              <a:ext cx="502714" cy="862129"/>
            </a:xfrm>
            <a:custGeom>
              <a:avLst/>
              <a:gdLst/>
              <a:ahLst/>
              <a:cxnLst/>
              <a:rect l="l" t="t" r="r" b="b"/>
              <a:pathLst>
                <a:path w="9700" h="16635" extrusionOk="0">
                  <a:moveTo>
                    <a:pt x="1617" y="0"/>
                  </a:moveTo>
                  <a:cubicBezTo>
                    <a:pt x="1143" y="0"/>
                    <a:pt x="668" y="230"/>
                    <a:pt x="427" y="639"/>
                  </a:cubicBezTo>
                  <a:cubicBezTo>
                    <a:pt x="0" y="1365"/>
                    <a:pt x="401" y="1992"/>
                    <a:pt x="552" y="2719"/>
                  </a:cubicBezTo>
                  <a:cubicBezTo>
                    <a:pt x="777" y="3721"/>
                    <a:pt x="953" y="4724"/>
                    <a:pt x="1153" y="5726"/>
                  </a:cubicBezTo>
                  <a:cubicBezTo>
                    <a:pt x="1279" y="6428"/>
                    <a:pt x="1429" y="7105"/>
                    <a:pt x="1655" y="7781"/>
                  </a:cubicBezTo>
                  <a:cubicBezTo>
                    <a:pt x="2532" y="10363"/>
                    <a:pt x="5138" y="12218"/>
                    <a:pt x="5489" y="14974"/>
                  </a:cubicBezTo>
                  <a:cubicBezTo>
                    <a:pt x="5564" y="15375"/>
                    <a:pt x="5665" y="15802"/>
                    <a:pt x="6016" y="15977"/>
                  </a:cubicBezTo>
                  <a:cubicBezTo>
                    <a:pt x="6141" y="16052"/>
                    <a:pt x="6266" y="16077"/>
                    <a:pt x="6417" y="16127"/>
                  </a:cubicBezTo>
                  <a:cubicBezTo>
                    <a:pt x="7068" y="16253"/>
                    <a:pt x="7745" y="16403"/>
                    <a:pt x="8422" y="16553"/>
                  </a:cubicBezTo>
                  <a:cubicBezTo>
                    <a:pt x="8587" y="16598"/>
                    <a:pt x="8761" y="16635"/>
                    <a:pt x="8934" y="16635"/>
                  </a:cubicBezTo>
                  <a:cubicBezTo>
                    <a:pt x="9049" y="16635"/>
                    <a:pt x="9163" y="16619"/>
                    <a:pt x="9274" y="16578"/>
                  </a:cubicBezTo>
                  <a:cubicBezTo>
                    <a:pt x="9524" y="16453"/>
                    <a:pt x="9700" y="16077"/>
                    <a:pt x="9524" y="15852"/>
                  </a:cubicBezTo>
                  <a:cubicBezTo>
                    <a:pt x="9449" y="15776"/>
                    <a:pt x="9324" y="15726"/>
                    <a:pt x="9199" y="15676"/>
                  </a:cubicBezTo>
                  <a:cubicBezTo>
                    <a:pt x="8697" y="15501"/>
                    <a:pt x="7695" y="15350"/>
                    <a:pt x="7369" y="14899"/>
                  </a:cubicBezTo>
                  <a:cubicBezTo>
                    <a:pt x="7043" y="14448"/>
                    <a:pt x="7118" y="13796"/>
                    <a:pt x="6993" y="13270"/>
                  </a:cubicBezTo>
                  <a:cubicBezTo>
                    <a:pt x="6993" y="13270"/>
                    <a:pt x="6993" y="13245"/>
                    <a:pt x="6993" y="13245"/>
                  </a:cubicBezTo>
                  <a:cubicBezTo>
                    <a:pt x="6843" y="12644"/>
                    <a:pt x="6542" y="12067"/>
                    <a:pt x="6391" y="11466"/>
                  </a:cubicBezTo>
                  <a:cubicBezTo>
                    <a:pt x="6091" y="10263"/>
                    <a:pt x="5965" y="8909"/>
                    <a:pt x="5138" y="7932"/>
                  </a:cubicBezTo>
                  <a:cubicBezTo>
                    <a:pt x="4888" y="7631"/>
                    <a:pt x="4587" y="7355"/>
                    <a:pt x="4437" y="7004"/>
                  </a:cubicBezTo>
                  <a:cubicBezTo>
                    <a:pt x="4336" y="6679"/>
                    <a:pt x="4361" y="6328"/>
                    <a:pt x="4386" y="5977"/>
                  </a:cubicBezTo>
                  <a:cubicBezTo>
                    <a:pt x="4462" y="4674"/>
                    <a:pt x="4111" y="3571"/>
                    <a:pt x="3710" y="2368"/>
                  </a:cubicBezTo>
                  <a:cubicBezTo>
                    <a:pt x="3409" y="1516"/>
                    <a:pt x="3058" y="438"/>
                    <a:pt x="2106" y="87"/>
                  </a:cubicBezTo>
                  <a:cubicBezTo>
                    <a:pt x="1950" y="29"/>
                    <a:pt x="1784" y="0"/>
                    <a:pt x="1617"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5702222" y="4245197"/>
              <a:ext cx="165015" cy="272813"/>
            </a:xfrm>
            <a:custGeom>
              <a:avLst/>
              <a:gdLst/>
              <a:ahLst/>
              <a:cxnLst/>
              <a:rect l="l" t="t" r="r" b="b"/>
              <a:pathLst>
                <a:path w="3184" h="5264" extrusionOk="0">
                  <a:moveTo>
                    <a:pt x="1883" y="0"/>
                  </a:moveTo>
                  <a:cubicBezTo>
                    <a:pt x="1448" y="0"/>
                    <a:pt x="1073" y="202"/>
                    <a:pt x="802" y="577"/>
                  </a:cubicBezTo>
                  <a:cubicBezTo>
                    <a:pt x="76" y="1680"/>
                    <a:pt x="25" y="3810"/>
                    <a:pt x="0" y="5088"/>
                  </a:cubicBezTo>
                  <a:cubicBezTo>
                    <a:pt x="205" y="5067"/>
                    <a:pt x="412" y="5055"/>
                    <a:pt x="619" y="5055"/>
                  </a:cubicBezTo>
                  <a:cubicBezTo>
                    <a:pt x="1124" y="5055"/>
                    <a:pt x="1634" y="5122"/>
                    <a:pt x="2131" y="5264"/>
                  </a:cubicBezTo>
                  <a:cubicBezTo>
                    <a:pt x="2431" y="4086"/>
                    <a:pt x="2732" y="2883"/>
                    <a:pt x="3008" y="1680"/>
                  </a:cubicBezTo>
                  <a:cubicBezTo>
                    <a:pt x="3183" y="903"/>
                    <a:pt x="3058" y="176"/>
                    <a:pt x="2156" y="26"/>
                  </a:cubicBezTo>
                  <a:cubicBezTo>
                    <a:pt x="2063" y="9"/>
                    <a:pt x="1972" y="0"/>
                    <a:pt x="188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1"/>
            <p:cNvSpPr/>
            <p:nvPr/>
          </p:nvSpPr>
          <p:spPr>
            <a:xfrm>
              <a:off x="5682735" y="4452913"/>
              <a:ext cx="335160" cy="150866"/>
            </a:xfrm>
            <a:custGeom>
              <a:avLst/>
              <a:gdLst/>
              <a:ahLst/>
              <a:cxnLst/>
              <a:rect l="l" t="t" r="r" b="b"/>
              <a:pathLst>
                <a:path w="6467" h="2911" extrusionOk="0">
                  <a:moveTo>
                    <a:pt x="2944" y="1"/>
                  </a:moveTo>
                  <a:cubicBezTo>
                    <a:pt x="2865" y="1"/>
                    <a:pt x="2729" y="180"/>
                    <a:pt x="2682" y="203"/>
                  </a:cubicBezTo>
                  <a:cubicBezTo>
                    <a:pt x="2582" y="278"/>
                    <a:pt x="2482" y="354"/>
                    <a:pt x="2356" y="404"/>
                  </a:cubicBezTo>
                  <a:cubicBezTo>
                    <a:pt x="2131" y="504"/>
                    <a:pt x="1880" y="554"/>
                    <a:pt x="1630" y="579"/>
                  </a:cubicBezTo>
                  <a:cubicBezTo>
                    <a:pt x="1564" y="587"/>
                    <a:pt x="1497" y="590"/>
                    <a:pt x="1429" y="590"/>
                  </a:cubicBezTo>
                  <a:cubicBezTo>
                    <a:pt x="1052" y="590"/>
                    <a:pt x="637" y="481"/>
                    <a:pt x="276" y="354"/>
                  </a:cubicBezTo>
                  <a:cubicBezTo>
                    <a:pt x="276" y="704"/>
                    <a:pt x="226" y="1055"/>
                    <a:pt x="151" y="1406"/>
                  </a:cubicBezTo>
                  <a:cubicBezTo>
                    <a:pt x="51" y="1807"/>
                    <a:pt x="0" y="2258"/>
                    <a:pt x="376" y="2509"/>
                  </a:cubicBezTo>
                  <a:cubicBezTo>
                    <a:pt x="677" y="2735"/>
                    <a:pt x="1103" y="2785"/>
                    <a:pt x="1479" y="2810"/>
                  </a:cubicBezTo>
                  <a:cubicBezTo>
                    <a:pt x="2381" y="2860"/>
                    <a:pt x="3309" y="2910"/>
                    <a:pt x="4211" y="2910"/>
                  </a:cubicBezTo>
                  <a:lnTo>
                    <a:pt x="4386" y="2910"/>
                  </a:lnTo>
                  <a:cubicBezTo>
                    <a:pt x="4988" y="2910"/>
                    <a:pt x="5589" y="2885"/>
                    <a:pt x="6116" y="2559"/>
                  </a:cubicBezTo>
                  <a:cubicBezTo>
                    <a:pt x="6116" y="2559"/>
                    <a:pt x="6141" y="2534"/>
                    <a:pt x="6141" y="2534"/>
                  </a:cubicBezTo>
                  <a:cubicBezTo>
                    <a:pt x="6341" y="2409"/>
                    <a:pt x="6467" y="2208"/>
                    <a:pt x="6467" y="1983"/>
                  </a:cubicBezTo>
                  <a:cubicBezTo>
                    <a:pt x="6467" y="1782"/>
                    <a:pt x="6316" y="1607"/>
                    <a:pt x="6141" y="1481"/>
                  </a:cubicBezTo>
                  <a:cubicBezTo>
                    <a:pt x="5990" y="1381"/>
                    <a:pt x="5790" y="1306"/>
                    <a:pt x="5589" y="1281"/>
                  </a:cubicBezTo>
                  <a:cubicBezTo>
                    <a:pt x="5264" y="1181"/>
                    <a:pt x="4963" y="1131"/>
                    <a:pt x="4637" y="1055"/>
                  </a:cubicBezTo>
                  <a:cubicBezTo>
                    <a:pt x="4411" y="1030"/>
                    <a:pt x="4186" y="980"/>
                    <a:pt x="3960" y="905"/>
                  </a:cubicBezTo>
                  <a:cubicBezTo>
                    <a:pt x="3735" y="830"/>
                    <a:pt x="3509" y="679"/>
                    <a:pt x="3334" y="529"/>
                  </a:cubicBezTo>
                  <a:cubicBezTo>
                    <a:pt x="3234" y="429"/>
                    <a:pt x="3158" y="329"/>
                    <a:pt x="3083" y="228"/>
                  </a:cubicBezTo>
                  <a:cubicBezTo>
                    <a:pt x="3058" y="178"/>
                    <a:pt x="3008" y="28"/>
                    <a:pt x="2958" y="3"/>
                  </a:cubicBezTo>
                  <a:cubicBezTo>
                    <a:pt x="2953" y="1"/>
                    <a:pt x="2949" y="1"/>
                    <a:pt x="294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6173730" y="4409846"/>
              <a:ext cx="315673" cy="140242"/>
            </a:xfrm>
            <a:custGeom>
              <a:avLst/>
              <a:gdLst/>
              <a:ahLst/>
              <a:cxnLst/>
              <a:rect l="l" t="t" r="r" b="b"/>
              <a:pathLst>
                <a:path w="6091" h="2706" extrusionOk="0">
                  <a:moveTo>
                    <a:pt x="2840" y="0"/>
                  </a:moveTo>
                  <a:cubicBezTo>
                    <a:pt x="2772" y="0"/>
                    <a:pt x="2694" y="45"/>
                    <a:pt x="2632" y="107"/>
                  </a:cubicBezTo>
                  <a:cubicBezTo>
                    <a:pt x="2456" y="232"/>
                    <a:pt x="2231" y="282"/>
                    <a:pt x="2030" y="307"/>
                  </a:cubicBezTo>
                  <a:cubicBezTo>
                    <a:pt x="1790" y="349"/>
                    <a:pt x="1549" y="369"/>
                    <a:pt x="1308" y="369"/>
                  </a:cubicBezTo>
                  <a:cubicBezTo>
                    <a:pt x="973" y="369"/>
                    <a:pt x="637" y="330"/>
                    <a:pt x="301" y="257"/>
                  </a:cubicBezTo>
                  <a:lnTo>
                    <a:pt x="301" y="257"/>
                  </a:lnTo>
                  <a:cubicBezTo>
                    <a:pt x="376" y="533"/>
                    <a:pt x="251" y="784"/>
                    <a:pt x="176" y="1059"/>
                  </a:cubicBezTo>
                  <a:cubicBezTo>
                    <a:pt x="25" y="1611"/>
                    <a:pt x="0" y="2488"/>
                    <a:pt x="702" y="2663"/>
                  </a:cubicBezTo>
                  <a:cubicBezTo>
                    <a:pt x="820" y="2693"/>
                    <a:pt x="942" y="2703"/>
                    <a:pt x="1064" y="2703"/>
                  </a:cubicBezTo>
                  <a:cubicBezTo>
                    <a:pt x="1255" y="2703"/>
                    <a:pt x="1447" y="2679"/>
                    <a:pt x="1629" y="2663"/>
                  </a:cubicBezTo>
                  <a:cubicBezTo>
                    <a:pt x="1814" y="2649"/>
                    <a:pt x="2000" y="2643"/>
                    <a:pt x="2187" y="2643"/>
                  </a:cubicBezTo>
                  <a:cubicBezTo>
                    <a:pt x="2810" y="2643"/>
                    <a:pt x="3438" y="2705"/>
                    <a:pt x="4053" y="2705"/>
                  </a:cubicBezTo>
                  <a:cubicBezTo>
                    <a:pt x="4526" y="2705"/>
                    <a:pt x="4991" y="2669"/>
                    <a:pt x="5439" y="2538"/>
                  </a:cubicBezTo>
                  <a:cubicBezTo>
                    <a:pt x="5714" y="2463"/>
                    <a:pt x="6040" y="2262"/>
                    <a:pt x="6090" y="2012"/>
                  </a:cubicBezTo>
                  <a:cubicBezTo>
                    <a:pt x="6090" y="1962"/>
                    <a:pt x="6090" y="1886"/>
                    <a:pt x="6090" y="1836"/>
                  </a:cubicBezTo>
                  <a:cubicBezTo>
                    <a:pt x="6015" y="1561"/>
                    <a:pt x="5689" y="1435"/>
                    <a:pt x="5389" y="1360"/>
                  </a:cubicBezTo>
                  <a:cubicBezTo>
                    <a:pt x="5138" y="1310"/>
                    <a:pt x="4862" y="1260"/>
                    <a:pt x="4612" y="1210"/>
                  </a:cubicBezTo>
                  <a:cubicBezTo>
                    <a:pt x="4411" y="1134"/>
                    <a:pt x="4261" y="1034"/>
                    <a:pt x="4085" y="959"/>
                  </a:cubicBezTo>
                  <a:cubicBezTo>
                    <a:pt x="3659" y="733"/>
                    <a:pt x="3283" y="558"/>
                    <a:pt x="3008" y="132"/>
                  </a:cubicBezTo>
                  <a:cubicBezTo>
                    <a:pt x="2983" y="82"/>
                    <a:pt x="2933" y="32"/>
                    <a:pt x="2882" y="7"/>
                  </a:cubicBezTo>
                  <a:cubicBezTo>
                    <a:pt x="2869" y="2"/>
                    <a:pt x="2855" y="0"/>
                    <a:pt x="28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5620389" y="2885919"/>
              <a:ext cx="435184" cy="1491039"/>
            </a:xfrm>
            <a:custGeom>
              <a:avLst/>
              <a:gdLst/>
              <a:ahLst/>
              <a:cxnLst/>
              <a:rect l="l" t="t" r="r" b="b"/>
              <a:pathLst>
                <a:path w="8397" h="28770" extrusionOk="0">
                  <a:moveTo>
                    <a:pt x="3635" y="1"/>
                  </a:moveTo>
                  <a:cubicBezTo>
                    <a:pt x="3304" y="1"/>
                    <a:pt x="2977" y="81"/>
                    <a:pt x="2682" y="264"/>
                  </a:cubicBezTo>
                  <a:cubicBezTo>
                    <a:pt x="2156" y="564"/>
                    <a:pt x="1880" y="1066"/>
                    <a:pt x="1604" y="1592"/>
                  </a:cubicBezTo>
                  <a:cubicBezTo>
                    <a:pt x="1454" y="1918"/>
                    <a:pt x="1304" y="2219"/>
                    <a:pt x="1153" y="2544"/>
                  </a:cubicBezTo>
                  <a:cubicBezTo>
                    <a:pt x="802" y="3221"/>
                    <a:pt x="477" y="3923"/>
                    <a:pt x="276" y="4650"/>
                  </a:cubicBezTo>
                  <a:cubicBezTo>
                    <a:pt x="51" y="5402"/>
                    <a:pt x="0" y="6204"/>
                    <a:pt x="201" y="6930"/>
                  </a:cubicBezTo>
                  <a:cubicBezTo>
                    <a:pt x="351" y="7407"/>
                    <a:pt x="627" y="7657"/>
                    <a:pt x="827" y="8058"/>
                  </a:cubicBezTo>
                  <a:cubicBezTo>
                    <a:pt x="1103" y="8584"/>
                    <a:pt x="1279" y="9161"/>
                    <a:pt x="1304" y="9737"/>
                  </a:cubicBezTo>
                  <a:cubicBezTo>
                    <a:pt x="1329" y="10138"/>
                    <a:pt x="1254" y="10564"/>
                    <a:pt x="1254" y="10965"/>
                  </a:cubicBezTo>
                  <a:cubicBezTo>
                    <a:pt x="1203" y="11918"/>
                    <a:pt x="1404" y="12845"/>
                    <a:pt x="1629" y="13747"/>
                  </a:cubicBezTo>
                  <a:cubicBezTo>
                    <a:pt x="1730" y="14098"/>
                    <a:pt x="1855" y="14449"/>
                    <a:pt x="1855" y="14825"/>
                  </a:cubicBezTo>
                  <a:cubicBezTo>
                    <a:pt x="1880" y="15126"/>
                    <a:pt x="1830" y="15427"/>
                    <a:pt x="1805" y="15752"/>
                  </a:cubicBezTo>
                  <a:cubicBezTo>
                    <a:pt x="1755" y="16554"/>
                    <a:pt x="1905" y="17382"/>
                    <a:pt x="1955" y="18209"/>
                  </a:cubicBezTo>
                  <a:cubicBezTo>
                    <a:pt x="2005" y="19036"/>
                    <a:pt x="1830" y="19712"/>
                    <a:pt x="1529" y="20489"/>
                  </a:cubicBezTo>
                  <a:cubicBezTo>
                    <a:pt x="1329" y="20991"/>
                    <a:pt x="1203" y="21517"/>
                    <a:pt x="1203" y="22043"/>
                  </a:cubicBezTo>
                  <a:cubicBezTo>
                    <a:pt x="1203" y="22845"/>
                    <a:pt x="1329" y="23697"/>
                    <a:pt x="1103" y="24474"/>
                  </a:cubicBezTo>
                  <a:cubicBezTo>
                    <a:pt x="1028" y="24725"/>
                    <a:pt x="928" y="24950"/>
                    <a:pt x="827" y="25176"/>
                  </a:cubicBezTo>
                  <a:cubicBezTo>
                    <a:pt x="426" y="26179"/>
                    <a:pt x="251" y="27256"/>
                    <a:pt x="101" y="28309"/>
                  </a:cubicBezTo>
                  <a:cubicBezTo>
                    <a:pt x="76" y="28359"/>
                    <a:pt x="126" y="28434"/>
                    <a:pt x="176" y="28434"/>
                  </a:cubicBezTo>
                  <a:cubicBezTo>
                    <a:pt x="552" y="28484"/>
                    <a:pt x="1830" y="28735"/>
                    <a:pt x="1930" y="28735"/>
                  </a:cubicBezTo>
                  <a:cubicBezTo>
                    <a:pt x="2128" y="28760"/>
                    <a:pt x="2322" y="28770"/>
                    <a:pt x="2513" y="28770"/>
                  </a:cubicBezTo>
                  <a:cubicBezTo>
                    <a:pt x="3155" y="28770"/>
                    <a:pt x="3769" y="28661"/>
                    <a:pt x="4389" y="28661"/>
                  </a:cubicBezTo>
                  <a:cubicBezTo>
                    <a:pt x="4686" y="28661"/>
                    <a:pt x="4984" y="28686"/>
                    <a:pt x="5289" y="28760"/>
                  </a:cubicBezTo>
                  <a:cubicBezTo>
                    <a:pt x="5339" y="28760"/>
                    <a:pt x="5389" y="28735"/>
                    <a:pt x="5414" y="28685"/>
                  </a:cubicBezTo>
                  <a:cubicBezTo>
                    <a:pt x="6291" y="26279"/>
                    <a:pt x="6968" y="23823"/>
                    <a:pt x="7419" y="21316"/>
                  </a:cubicBezTo>
                  <a:cubicBezTo>
                    <a:pt x="7569" y="20590"/>
                    <a:pt x="7469" y="19888"/>
                    <a:pt x="7494" y="19186"/>
                  </a:cubicBezTo>
                  <a:cubicBezTo>
                    <a:pt x="7494" y="18910"/>
                    <a:pt x="7594" y="18509"/>
                    <a:pt x="7670" y="18259"/>
                  </a:cubicBezTo>
                  <a:cubicBezTo>
                    <a:pt x="8071" y="16830"/>
                    <a:pt x="8396" y="15477"/>
                    <a:pt x="8146" y="13998"/>
                  </a:cubicBezTo>
                  <a:cubicBezTo>
                    <a:pt x="8071" y="13522"/>
                    <a:pt x="8021" y="13046"/>
                    <a:pt x="7970" y="12569"/>
                  </a:cubicBezTo>
                  <a:cubicBezTo>
                    <a:pt x="7845" y="11266"/>
                    <a:pt x="7795" y="9938"/>
                    <a:pt x="7720" y="8635"/>
                  </a:cubicBezTo>
                  <a:cubicBezTo>
                    <a:pt x="7670" y="7356"/>
                    <a:pt x="7494" y="6128"/>
                    <a:pt x="7294" y="4875"/>
                  </a:cubicBezTo>
                  <a:cubicBezTo>
                    <a:pt x="7244" y="4424"/>
                    <a:pt x="7294" y="4023"/>
                    <a:pt x="7143" y="3572"/>
                  </a:cubicBezTo>
                  <a:cubicBezTo>
                    <a:pt x="6943" y="2970"/>
                    <a:pt x="6717" y="2394"/>
                    <a:pt x="6391" y="1893"/>
                  </a:cubicBezTo>
                  <a:cubicBezTo>
                    <a:pt x="5940" y="1116"/>
                    <a:pt x="5264" y="439"/>
                    <a:pt x="4411" y="138"/>
                  </a:cubicBezTo>
                  <a:cubicBezTo>
                    <a:pt x="4158" y="50"/>
                    <a:pt x="3895" y="1"/>
                    <a:pt x="3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a:off x="5713882" y="2231415"/>
              <a:ext cx="478097" cy="829271"/>
            </a:xfrm>
            <a:custGeom>
              <a:avLst/>
              <a:gdLst/>
              <a:ahLst/>
              <a:cxnLst/>
              <a:rect l="l" t="t" r="r" b="b"/>
              <a:pathLst>
                <a:path w="9225" h="16001" extrusionOk="0">
                  <a:moveTo>
                    <a:pt x="5703" y="0"/>
                  </a:moveTo>
                  <a:cubicBezTo>
                    <a:pt x="5565" y="0"/>
                    <a:pt x="5427" y="19"/>
                    <a:pt x="5289" y="60"/>
                  </a:cubicBezTo>
                  <a:cubicBezTo>
                    <a:pt x="5114" y="111"/>
                    <a:pt x="4963" y="186"/>
                    <a:pt x="4838" y="286"/>
                  </a:cubicBezTo>
                  <a:cubicBezTo>
                    <a:pt x="3785" y="938"/>
                    <a:pt x="2883" y="1840"/>
                    <a:pt x="2357" y="2968"/>
                  </a:cubicBezTo>
                  <a:cubicBezTo>
                    <a:pt x="1931" y="3920"/>
                    <a:pt x="1705" y="4923"/>
                    <a:pt x="1530" y="5925"/>
                  </a:cubicBezTo>
                  <a:cubicBezTo>
                    <a:pt x="1405" y="6523"/>
                    <a:pt x="366" y="13620"/>
                    <a:pt x="8" y="13620"/>
                  </a:cubicBezTo>
                  <a:cubicBezTo>
                    <a:pt x="6" y="13620"/>
                    <a:pt x="3" y="13620"/>
                    <a:pt x="1" y="13619"/>
                  </a:cubicBezTo>
                  <a:lnTo>
                    <a:pt x="1" y="13619"/>
                  </a:lnTo>
                  <a:cubicBezTo>
                    <a:pt x="402" y="13745"/>
                    <a:pt x="828" y="13845"/>
                    <a:pt x="1254" y="13995"/>
                  </a:cubicBezTo>
                  <a:cubicBezTo>
                    <a:pt x="1831" y="14221"/>
                    <a:pt x="2432" y="14447"/>
                    <a:pt x="3008" y="14697"/>
                  </a:cubicBezTo>
                  <a:cubicBezTo>
                    <a:pt x="4161" y="15173"/>
                    <a:pt x="5289" y="15700"/>
                    <a:pt x="6517" y="16000"/>
                  </a:cubicBezTo>
                  <a:cubicBezTo>
                    <a:pt x="6668" y="15875"/>
                    <a:pt x="6793" y="15750"/>
                    <a:pt x="6918" y="15524"/>
                  </a:cubicBezTo>
                  <a:cubicBezTo>
                    <a:pt x="7194" y="14898"/>
                    <a:pt x="7420" y="14171"/>
                    <a:pt x="7520" y="13494"/>
                  </a:cubicBezTo>
                  <a:cubicBezTo>
                    <a:pt x="7896" y="11013"/>
                    <a:pt x="8096" y="8331"/>
                    <a:pt x="8723" y="5900"/>
                  </a:cubicBezTo>
                  <a:cubicBezTo>
                    <a:pt x="9024" y="4797"/>
                    <a:pt x="9224" y="3544"/>
                    <a:pt x="8898" y="2416"/>
                  </a:cubicBezTo>
                  <a:cubicBezTo>
                    <a:pt x="8723" y="1865"/>
                    <a:pt x="8372" y="1364"/>
                    <a:pt x="7946" y="963"/>
                  </a:cubicBezTo>
                  <a:cubicBezTo>
                    <a:pt x="7394" y="487"/>
                    <a:pt x="6718" y="186"/>
                    <a:pt x="6041" y="35"/>
                  </a:cubicBezTo>
                  <a:cubicBezTo>
                    <a:pt x="5928" y="13"/>
                    <a:pt x="5816" y="0"/>
                    <a:pt x="570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5838574" y="2420422"/>
              <a:ext cx="622277" cy="841605"/>
            </a:xfrm>
            <a:custGeom>
              <a:avLst/>
              <a:gdLst/>
              <a:ahLst/>
              <a:cxnLst/>
              <a:rect l="l" t="t" r="r" b="b"/>
              <a:pathLst>
                <a:path w="12007" h="16239" extrusionOk="0">
                  <a:moveTo>
                    <a:pt x="1913" y="0"/>
                  </a:moveTo>
                  <a:cubicBezTo>
                    <a:pt x="1827" y="0"/>
                    <a:pt x="1741" y="8"/>
                    <a:pt x="1655" y="23"/>
                  </a:cubicBezTo>
                  <a:cubicBezTo>
                    <a:pt x="928" y="148"/>
                    <a:pt x="402" y="774"/>
                    <a:pt x="201" y="1476"/>
                  </a:cubicBezTo>
                  <a:cubicBezTo>
                    <a:pt x="1" y="2178"/>
                    <a:pt x="51" y="2905"/>
                    <a:pt x="126" y="3632"/>
                  </a:cubicBezTo>
                  <a:cubicBezTo>
                    <a:pt x="227" y="4308"/>
                    <a:pt x="327" y="5010"/>
                    <a:pt x="653" y="5637"/>
                  </a:cubicBezTo>
                  <a:cubicBezTo>
                    <a:pt x="953" y="6238"/>
                    <a:pt x="1404" y="6739"/>
                    <a:pt x="1755" y="7316"/>
                  </a:cubicBezTo>
                  <a:cubicBezTo>
                    <a:pt x="2056" y="7867"/>
                    <a:pt x="2232" y="8469"/>
                    <a:pt x="2507" y="9045"/>
                  </a:cubicBezTo>
                  <a:cubicBezTo>
                    <a:pt x="2983" y="10048"/>
                    <a:pt x="3811" y="10524"/>
                    <a:pt x="4738" y="10950"/>
                  </a:cubicBezTo>
                  <a:cubicBezTo>
                    <a:pt x="5039" y="11075"/>
                    <a:pt x="5364" y="11226"/>
                    <a:pt x="5690" y="11376"/>
                  </a:cubicBezTo>
                  <a:cubicBezTo>
                    <a:pt x="7144" y="12053"/>
                    <a:pt x="8547" y="12880"/>
                    <a:pt x="9826" y="13882"/>
                  </a:cubicBezTo>
                  <a:cubicBezTo>
                    <a:pt x="9450" y="14233"/>
                    <a:pt x="9099" y="14684"/>
                    <a:pt x="9074" y="15186"/>
                  </a:cubicBezTo>
                  <a:cubicBezTo>
                    <a:pt x="9049" y="15700"/>
                    <a:pt x="9432" y="16239"/>
                    <a:pt x="9918" y="16239"/>
                  </a:cubicBezTo>
                  <a:cubicBezTo>
                    <a:pt x="9929" y="16239"/>
                    <a:pt x="9940" y="16239"/>
                    <a:pt x="9951" y="16238"/>
                  </a:cubicBezTo>
                  <a:cubicBezTo>
                    <a:pt x="10252" y="15912"/>
                    <a:pt x="10302" y="15436"/>
                    <a:pt x="10502" y="15035"/>
                  </a:cubicBezTo>
                  <a:cubicBezTo>
                    <a:pt x="10778" y="14534"/>
                    <a:pt x="11630" y="14534"/>
                    <a:pt x="11806" y="14158"/>
                  </a:cubicBezTo>
                  <a:cubicBezTo>
                    <a:pt x="12006" y="13757"/>
                    <a:pt x="11555" y="13206"/>
                    <a:pt x="11329" y="12930"/>
                  </a:cubicBezTo>
                  <a:cubicBezTo>
                    <a:pt x="10703" y="12103"/>
                    <a:pt x="9700" y="11627"/>
                    <a:pt x="9049" y="10825"/>
                  </a:cubicBezTo>
                  <a:cubicBezTo>
                    <a:pt x="8823" y="10549"/>
                    <a:pt x="8673" y="10198"/>
                    <a:pt x="8472" y="9897"/>
                  </a:cubicBezTo>
                  <a:cubicBezTo>
                    <a:pt x="8121" y="9396"/>
                    <a:pt x="7695" y="8970"/>
                    <a:pt x="7194" y="8669"/>
                  </a:cubicBezTo>
                  <a:cubicBezTo>
                    <a:pt x="6217" y="8043"/>
                    <a:pt x="5866" y="7165"/>
                    <a:pt x="5389" y="6138"/>
                  </a:cubicBezTo>
                  <a:cubicBezTo>
                    <a:pt x="5239" y="5837"/>
                    <a:pt x="5089" y="5511"/>
                    <a:pt x="4988" y="5160"/>
                  </a:cubicBezTo>
                  <a:cubicBezTo>
                    <a:pt x="4888" y="4734"/>
                    <a:pt x="4888" y="4283"/>
                    <a:pt x="4838" y="3832"/>
                  </a:cubicBezTo>
                  <a:cubicBezTo>
                    <a:pt x="4738" y="3206"/>
                    <a:pt x="4487" y="2604"/>
                    <a:pt x="4212" y="2028"/>
                  </a:cubicBezTo>
                  <a:cubicBezTo>
                    <a:pt x="3961" y="1501"/>
                    <a:pt x="3660" y="975"/>
                    <a:pt x="3234" y="574"/>
                  </a:cubicBezTo>
                  <a:cubicBezTo>
                    <a:pt x="2872" y="233"/>
                    <a:pt x="2400" y="0"/>
                    <a:pt x="191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6026960" y="2233643"/>
              <a:ext cx="288413" cy="336041"/>
            </a:xfrm>
            <a:custGeom>
              <a:avLst/>
              <a:gdLst/>
              <a:ahLst/>
              <a:cxnLst/>
              <a:rect l="l" t="t" r="r" b="b"/>
              <a:pathLst>
                <a:path w="5565" h="6484" extrusionOk="0">
                  <a:moveTo>
                    <a:pt x="1772" y="1"/>
                  </a:moveTo>
                  <a:cubicBezTo>
                    <a:pt x="1596" y="1"/>
                    <a:pt x="1421" y="29"/>
                    <a:pt x="1253" y="93"/>
                  </a:cubicBezTo>
                  <a:cubicBezTo>
                    <a:pt x="1028" y="168"/>
                    <a:pt x="827" y="343"/>
                    <a:pt x="677" y="544"/>
                  </a:cubicBezTo>
                  <a:cubicBezTo>
                    <a:pt x="526" y="719"/>
                    <a:pt x="401" y="970"/>
                    <a:pt x="351" y="1195"/>
                  </a:cubicBezTo>
                  <a:cubicBezTo>
                    <a:pt x="0" y="2449"/>
                    <a:pt x="476" y="3977"/>
                    <a:pt x="1003" y="5105"/>
                  </a:cubicBezTo>
                  <a:cubicBezTo>
                    <a:pt x="1203" y="5506"/>
                    <a:pt x="1278" y="6208"/>
                    <a:pt x="1729" y="6434"/>
                  </a:cubicBezTo>
                  <a:cubicBezTo>
                    <a:pt x="1805" y="6469"/>
                    <a:pt x="1875" y="6483"/>
                    <a:pt x="1942" y="6483"/>
                  </a:cubicBezTo>
                  <a:cubicBezTo>
                    <a:pt x="2161" y="6483"/>
                    <a:pt x="2339" y="6323"/>
                    <a:pt x="2531" y="6208"/>
                  </a:cubicBezTo>
                  <a:cubicBezTo>
                    <a:pt x="2857" y="6058"/>
                    <a:pt x="3183" y="5932"/>
                    <a:pt x="3509" y="5757"/>
                  </a:cubicBezTo>
                  <a:cubicBezTo>
                    <a:pt x="4186" y="5406"/>
                    <a:pt x="4887" y="5005"/>
                    <a:pt x="5564" y="4604"/>
                  </a:cubicBezTo>
                  <a:cubicBezTo>
                    <a:pt x="5188" y="2900"/>
                    <a:pt x="4386" y="1170"/>
                    <a:pt x="2857" y="318"/>
                  </a:cubicBezTo>
                  <a:cubicBezTo>
                    <a:pt x="2533" y="130"/>
                    <a:pt x="2150" y="1"/>
                    <a:pt x="17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5919111" y="1982031"/>
              <a:ext cx="250735" cy="359207"/>
            </a:xfrm>
            <a:custGeom>
              <a:avLst/>
              <a:gdLst/>
              <a:ahLst/>
              <a:cxnLst/>
              <a:rect l="l" t="t" r="r" b="b"/>
              <a:pathLst>
                <a:path w="4838" h="6931" extrusionOk="0">
                  <a:moveTo>
                    <a:pt x="3339" y="0"/>
                  </a:moveTo>
                  <a:cubicBezTo>
                    <a:pt x="2575" y="0"/>
                    <a:pt x="1711" y="469"/>
                    <a:pt x="1429" y="1163"/>
                  </a:cubicBezTo>
                  <a:cubicBezTo>
                    <a:pt x="1229" y="1690"/>
                    <a:pt x="1229" y="2241"/>
                    <a:pt x="1179" y="2792"/>
                  </a:cubicBezTo>
                  <a:cubicBezTo>
                    <a:pt x="1129" y="3294"/>
                    <a:pt x="1028" y="3770"/>
                    <a:pt x="903" y="4196"/>
                  </a:cubicBezTo>
                  <a:cubicBezTo>
                    <a:pt x="728" y="4772"/>
                    <a:pt x="502" y="5299"/>
                    <a:pt x="277" y="5900"/>
                  </a:cubicBezTo>
                  <a:cubicBezTo>
                    <a:pt x="1" y="6702"/>
                    <a:pt x="978" y="6928"/>
                    <a:pt x="1605" y="6928"/>
                  </a:cubicBezTo>
                  <a:cubicBezTo>
                    <a:pt x="1647" y="6930"/>
                    <a:pt x="1688" y="6931"/>
                    <a:pt x="1730" y="6931"/>
                  </a:cubicBezTo>
                  <a:cubicBezTo>
                    <a:pt x="2161" y="6931"/>
                    <a:pt x="2574" y="6819"/>
                    <a:pt x="3008" y="6727"/>
                  </a:cubicBezTo>
                  <a:cubicBezTo>
                    <a:pt x="3084" y="6727"/>
                    <a:pt x="3184" y="6702"/>
                    <a:pt x="3259" y="6627"/>
                  </a:cubicBezTo>
                  <a:cubicBezTo>
                    <a:pt x="3284" y="6552"/>
                    <a:pt x="3309" y="6477"/>
                    <a:pt x="3309" y="6401"/>
                  </a:cubicBezTo>
                  <a:cubicBezTo>
                    <a:pt x="3359" y="5725"/>
                    <a:pt x="3409" y="4772"/>
                    <a:pt x="3785" y="4171"/>
                  </a:cubicBezTo>
                  <a:cubicBezTo>
                    <a:pt x="4011" y="3845"/>
                    <a:pt x="4337" y="3544"/>
                    <a:pt x="4387" y="3118"/>
                  </a:cubicBezTo>
                  <a:cubicBezTo>
                    <a:pt x="4487" y="2266"/>
                    <a:pt x="4838" y="311"/>
                    <a:pt x="3685" y="35"/>
                  </a:cubicBezTo>
                  <a:cubicBezTo>
                    <a:pt x="3574" y="12"/>
                    <a:pt x="3457" y="0"/>
                    <a:pt x="3339"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5955493" y="1910926"/>
              <a:ext cx="223474" cy="222127"/>
            </a:xfrm>
            <a:custGeom>
              <a:avLst/>
              <a:gdLst/>
              <a:ahLst/>
              <a:cxnLst/>
              <a:rect l="l" t="t" r="r" b="b"/>
              <a:pathLst>
                <a:path w="4312" h="4286" extrusionOk="0">
                  <a:moveTo>
                    <a:pt x="3254" y="0"/>
                  </a:moveTo>
                  <a:cubicBezTo>
                    <a:pt x="2939" y="0"/>
                    <a:pt x="2632" y="102"/>
                    <a:pt x="2407" y="305"/>
                  </a:cubicBezTo>
                  <a:cubicBezTo>
                    <a:pt x="2281" y="405"/>
                    <a:pt x="2181" y="530"/>
                    <a:pt x="2056" y="605"/>
                  </a:cubicBezTo>
                  <a:cubicBezTo>
                    <a:pt x="1981" y="630"/>
                    <a:pt x="1905" y="630"/>
                    <a:pt x="1830" y="655"/>
                  </a:cubicBezTo>
                  <a:cubicBezTo>
                    <a:pt x="1154" y="756"/>
                    <a:pt x="552" y="1182"/>
                    <a:pt x="176" y="1758"/>
                  </a:cubicBezTo>
                  <a:cubicBezTo>
                    <a:pt x="101" y="1884"/>
                    <a:pt x="26" y="2034"/>
                    <a:pt x="26" y="2184"/>
                  </a:cubicBezTo>
                  <a:cubicBezTo>
                    <a:pt x="1" y="2285"/>
                    <a:pt x="26" y="2410"/>
                    <a:pt x="26" y="2535"/>
                  </a:cubicBezTo>
                  <a:cubicBezTo>
                    <a:pt x="76" y="2811"/>
                    <a:pt x="126" y="3087"/>
                    <a:pt x="201" y="3362"/>
                  </a:cubicBezTo>
                  <a:cubicBezTo>
                    <a:pt x="226" y="3488"/>
                    <a:pt x="276" y="3613"/>
                    <a:pt x="276" y="3738"/>
                  </a:cubicBezTo>
                  <a:cubicBezTo>
                    <a:pt x="276" y="3838"/>
                    <a:pt x="251" y="3939"/>
                    <a:pt x="301" y="4039"/>
                  </a:cubicBezTo>
                  <a:cubicBezTo>
                    <a:pt x="354" y="4216"/>
                    <a:pt x="453" y="4285"/>
                    <a:pt x="565" y="4285"/>
                  </a:cubicBezTo>
                  <a:cubicBezTo>
                    <a:pt x="721" y="4285"/>
                    <a:pt x="901" y="4150"/>
                    <a:pt x="1003" y="3989"/>
                  </a:cubicBezTo>
                  <a:cubicBezTo>
                    <a:pt x="1128" y="3763"/>
                    <a:pt x="1229" y="3513"/>
                    <a:pt x="1304" y="3262"/>
                  </a:cubicBezTo>
                  <a:cubicBezTo>
                    <a:pt x="1429" y="2961"/>
                    <a:pt x="1580" y="2635"/>
                    <a:pt x="1855" y="2435"/>
                  </a:cubicBezTo>
                  <a:cubicBezTo>
                    <a:pt x="2106" y="2260"/>
                    <a:pt x="2432" y="2184"/>
                    <a:pt x="2758" y="2134"/>
                  </a:cubicBezTo>
                  <a:cubicBezTo>
                    <a:pt x="3108" y="2084"/>
                    <a:pt x="3585" y="2034"/>
                    <a:pt x="3810" y="1783"/>
                  </a:cubicBezTo>
                  <a:cubicBezTo>
                    <a:pt x="4086" y="1483"/>
                    <a:pt x="4311" y="1107"/>
                    <a:pt x="4261" y="706"/>
                  </a:cubicBezTo>
                  <a:cubicBezTo>
                    <a:pt x="4261" y="605"/>
                    <a:pt x="4236" y="505"/>
                    <a:pt x="4186" y="405"/>
                  </a:cubicBezTo>
                  <a:cubicBezTo>
                    <a:pt x="4136" y="330"/>
                    <a:pt x="4036" y="254"/>
                    <a:pt x="3961" y="179"/>
                  </a:cubicBezTo>
                  <a:cubicBezTo>
                    <a:pt x="3785" y="79"/>
                    <a:pt x="3560" y="4"/>
                    <a:pt x="3359" y="4"/>
                  </a:cubicBezTo>
                  <a:cubicBezTo>
                    <a:pt x="3324" y="1"/>
                    <a:pt x="3289" y="0"/>
                    <a:pt x="325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6013952" y="2883949"/>
              <a:ext cx="33842" cy="31614"/>
            </a:xfrm>
            <a:custGeom>
              <a:avLst/>
              <a:gdLst/>
              <a:ahLst/>
              <a:cxnLst/>
              <a:rect l="l" t="t" r="r" b="b"/>
              <a:pathLst>
                <a:path w="653" h="610" extrusionOk="0">
                  <a:moveTo>
                    <a:pt x="26" y="1"/>
                  </a:moveTo>
                  <a:cubicBezTo>
                    <a:pt x="0" y="101"/>
                    <a:pt x="0" y="201"/>
                    <a:pt x="26" y="277"/>
                  </a:cubicBezTo>
                  <a:cubicBezTo>
                    <a:pt x="51" y="427"/>
                    <a:pt x="176" y="527"/>
                    <a:pt x="326" y="577"/>
                  </a:cubicBezTo>
                  <a:cubicBezTo>
                    <a:pt x="351" y="602"/>
                    <a:pt x="376" y="602"/>
                    <a:pt x="401" y="602"/>
                  </a:cubicBezTo>
                  <a:cubicBezTo>
                    <a:pt x="420" y="607"/>
                    <a:pt x="437" y="609"/>
                    <a:pt x="454" y="609"/>
                  </a:cubicBezTo>
                  <a:cubicBezTo>
                    <a:pt x="529" y="609"/>
                    <a:pt x="591" y="568"/>
                    <a:pt x="652" y="527"/>
                  </a:cubicBezTo>
                  <a:lnTo>
                    <a:pt x="26"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5810018" y="2382434"/>
              <a:ext cx="275404" cy="310646"/>
            </a:xfrm>
            <a:custGeom>
              <a:avLst/>
              <a:gdLst/>
              <a:ahLst/>
              <a:cxnLst/>
              <a:rect l="l" t="t" r="r" b="b"/>
              <a:pathLst>
                <a:path w="5314" h="5994" extrusionOk="0">
                  <a:moveTo>
                    <a:pt x="2594" y="1"/>
                  </a:moveTo>
                  <a:cubicBezTo>
                    <a:pt x="2492" y="1"/>
                    <a:pt x="2388" y="10"/>
                    <a:pt x="2281" y="29"/>
                  </a:cubicBezTo>
                  <a:cubicBezTo>
                    <a:pt x="1730" y="129"/>
                    <a:pt x="1279" y="505"/>
                    <a:pt x="878" y="906"/>
                  </a:cubicBezTo>
                  <a:cubicBezTo>
                    <a:pt x="427" y="1357"/>
                    <a:pt x="176" y="1808"/>
                    <a:pt x="51" y="2360"/>
                  </a:cubicBezTo>
                  <a:cubicBezTo>
                    <a:pt x="26" y="2585"/>
                    <a:pt x="1" y="2836"/>
                    <a:pt x="26" y="3086"/>
                  </a:cubicBezTo>
                  <a:cubicBezTo>
                    <a:pt x="51" y="4064"/>
                    <a:pt x="301" y="5041"/>
                    <a:pt x="527" y="5994"/>
                  </a:cubicBezTo>
                  <a:cubicBezTo>
                    <a:pt x="1053" y="5467"/>
                    <a:pt x="1805" y="5242"/>
                    <a:pt x="2507" y="5016"/>
                  </a:cubicBezTo>
                  <a:cubicBezTo>
                    <a:pt x="3284" y="4791"/>
                    <a:pt x="4036" y="4565"/>
                    <a:pt x="4788" y="4314"/>
                  </a:cubicBezTo>
                  <a:cubicBezTo>
                    <a:pt x="4988" y="4264"/>
                    <a:pt x="5239" y="4164"/>
                    <a:pt x="5289" y="3939"/>
                  </a:cubicBezTo>
                  <a:cubicBezTo>
                    <a:pt x="5314" y="3863"/>
                    <a:pt x="5314" y="3788"/>
                    <a:pt x="5314" y="3713"/>
                  </a:cubicBezTo>
                  <a:cubicBezTo>
                    <a:pt x="5172" y="2368"/>
                    <a:pt x="4231" y="1"/>
                    <a:pt x="25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6067228" y="2163109"/>
              <a:ext cx="69706" cy="97433"/>
            </a:xfrm>
            <a:custGeom>
              <a:avLst/>
              <a:gdLst/>
              <a:ahLst/>
              <a:cxnLst/>
              <a:rect l="l" t="t" r="r" b="b"/>
              <a:pathLst>
                <a:path w="1345" h="1880" extrusionOk="0">
                  <a:moveTo>
                    <a:pt x="1278" y="0"/>
                  </a:moveTo>
                  <a:cubicBezTo>
                    <a:pt x="1257" y="0"/>
                    <a:pt x="1225" y="15"/>
                    <a:pt x="1178" y="50"/>
                  </a:cubicBezTo>
                  <a:cubicBezTo>
                    <a:pt x="1078" y="150"/>
                    <a:pt x="952" y="175"/>
                    <a:pt x="802" y="201"/>
                  </a:cubicBezTo>
                  <a:cubicBezTo>
                    <a:pt x="744" y="212"/>
                    <a:pt x="684" y="217"/>
                    <a:pt x="624" y="217"/>
                  </a:cubicBezTo>
                  <a:cubicBezTo>
                    <a:pt x="423" y="217"/>
                    <a:pt x="212" y="164"/>
                    <a:pt x="0" y="125"/>
                  </a:cubicBezTo>
                  <a:lnTo>
                    <a:pt x="0" y="125"/>
                  </a:lnTo>
                  <a:cubicBezTo>
                    <a:pt x="0" y="125"/>
                    <a:pt x="0" y="125"/>
                    <a:pt x="25" y="150"/>
                  </a:cubicBezTo>
                  <a:cubicBezTo>
                    <a:pt x="50" y="201"/>
                    <a:pt x="100" y="276"/>
                    <a:pt x="100" y="301"/>
                  </a:cubicBezTo>
                  <a:cubicBezTo>
                    <a:pt x="150" y="401"/>
                    <a:pt x="201" y="501"/>
                    <a:pt x="226" y="602"/>
                  </a:cubicBezTo>
                  <a:cubicBezTo>
                    <a:pt x="369" y="1008"/>
                    <a:pt x="535" y="1415"/>
                    <a:pt x="529" y="1821"/>
                  </a:cubicBezTo>
                  <a:lnTo>
                    <a:pt x="529" y="1821"/>
                  </a:lnTo>
                  <a:cubicBezTo>
                    <a:pt x="549" y="1546"/>
                    <a:pt x="708" y="1310"/>
                    <a:pt x="802" y="1053"/>
                  </a:cubicBezTo>
                  <a:cubicBezTo>
                    <a:pt x="902" y="752"/>
                    <a:pt x="1078" y="501"/>
                    <a:pt x="1253" y="251"/>
                  </a:cubicBezTo>
                  <a:cubicBezTo>
                    <a:pt x="1292" y="155"/>
                    <a:pt x="1345" y="0"/>
                    <a:pt x="1278" y="0"/>
                  </a:cubicBezTo>
                  <a:close/>
                  <a:moveTo>
                    <a:pt x="529" y="1821"/>
                  </a:moveTo>
                  <a:cubicBezTo>
                    <a:pt x="527" y="1840"/>
                    <a:pt x="526" y="1860"/>
                    <a:pt x="526" y="1880"/>
                  </a:cubicBezTo>
                  <a:cubicBezTo>
                    <a:pt x="527" y="1860"/>
                    <a:pt x="528" y="1841"/>
                    <a:pt x="529" y="18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6091897" y="2108536"/>
              <a:ext cx="39025" cy="20057"/>
            </a:xfrm>
            <a:custGeom>
              <a:avLst/>
              <a:gdLst/>
              <a:ahLst/>
              <a:cxnLst/>
              <a:rect l="l" t="t" r="r" b="b"/>
              <a:pathLst>
                <a:path w="753" h="387" extrusionOk="0">
                  <a:moveTo>
                    <a:pt x="0" y="0"/>
                  </a:moveTo>
                  <a:cubicBezTo>
                    <a:pt x="0" y="51"/>
                    <a:pt x="25" y="101"/>
                    <a:pt x="50" y="151"/>
                  </a:cubicBezTo>
                  <a:cubicBezTo>
                    <a:pt x="100" y="226"/>
                    <a:pt x="151" y="301"/>
                    <a:pt x="226" y="326"/>
                  </a:cubicBezTo>
                  <a:cubicBezTo>
                    <a:pt x="299" y="363"/>
                    <a:pt x="373" y="386"/>
                    <a:pt x="436" y="386"/>
                  </a:cubicBezTo>
                  <a:cubicBezTo>
                    <a:pt x="459" y="386"/>
                    <a:pt x="481" y="383"/>
                    <a:pt x="501" y="376"/>
                  </a:cubicBezTo>
                  <a:cubicBezTo>
                    <a:pt x="627" y="326"/>
                    <a:pt x="702" y="226"/>
                    <a:pt x="752" y="101"/>
                  </a:cubicBezTo>
                  <a:cubicBezTo>
                    <a:pt x="752" y="76"/>
                    <a:pt x="752" y="51"/>
                    <a:pt x="727" y="51"/>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1514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grpSp>
        <p:nvGrpSpPr>
          <p:cNvPr id="810" name="Google Shape;810;p30"/>
          <p:cNvGrpSpPr/>
          <p:nvPr/>
        </p:nvGrpSpPr>
        <p:grpSpPr>
          <a:xfrm rot="10800000">
            <a:off x="8625196" y="135041"/>
            <a:ext cx="374394" cy="962866"/>
            <a:chOff x="-720900" y="1958300"/>
            <a:chExt cx="462900" cy="1190488"/>
          </a:xfrm>
        </p:grpSpPr>
        <p:sp>
          <p:nvSpPr>
            <p:cNvPr id="811" name="Google Shape;811;p30"/>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0"/>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16AF5281-1628-6488-D241-4135D5A9EAC7}"/>
              </a:ext>
            </a:extLst>
          </p:cNvPr>
          <p:cNvSpPr txBox="1"/>
          <p:nvPr/>
        </p:nvSpPr>
        <p:spPr>
          <a:xfrm>
            <a:off x="214312" y="471489"/>
            <a:ext cx="8410883" cy="4124206"/>
          </a:xfrm>
          <a:prstGeom prst="rect">
            <a:avLst/>
          </a:prstGeom>
          <a:noFill/>
        </p:spPr>
        <p:txBody>
          <a:bodyPr wrap="square">
            <a:spAutoFit/>
          </a:bodyPr>
          <a:lstStyle/>
          <a:p>
            <a:pPr algn="just">
              <a:buFont typeface="+mj-lt"/>
              <a:buAutoNum type="arabicPeriod"/>
            </a:pPr>
            <a:r>
              <a:rPr lang="en-US" sz="2000" b="1" i="0" dirty="0">
                <a:solidFill>
                  <a:srgbClr val="374151"/>
                </a:solidFill>
                <a:effectLst/>
                <a:latin typeface="Söhne"/>
              </a:rPr>
              <a:t>Job Posting: </a:t>
            </a:r>
          </a:p>
          <a:p>
            <a:pPr algn="just"/>
            <a:endParaRPr lang="en-US" dirty="0">
              <a:solidFill>
                <a:srgbClr val="374151"/>
              </a:solidFill>
              <a:latin typeface="Söhne"/>
            </a:endParaRPr>
          </a:p>
          <a:p>
            <a:pPr algn="just"/>
            <a:r>
              <a:rPr lang="en-US" dirty="0">
                <a:solidFill>
                  <a:srgbClr val="374151"/>
                </a:solidFill>
                <a:latin typeface="Söhne"/>
              </a:rPr>
              <a:t>Job providers</a:t>
            </a:r>
            <a:r>
              <a:rPr lang="en-US" b="0" i="0" dirty="0">
                <a:solidFill>
                  <a:srgbClr val="374151"/>
                </a:solidFill>
                <a:effectLst/>
                <a:latin typeface="Söhne"/>
              </a:rPr>
              <a:t> can create and post job openings with detailed descriptions, qualifications, and application deadlines. This feature allows organizations to effectively communicate their hiring needs and attract suitable candidates.</a:t>
            </a:r>
          </a:p>
          <a:p>
            <a:pPr algn="just"/>
            <a:endParaRPr lang="en-US" sz="2000" b="1" dirty="0">
              <a:solidFill>
                <a:srgbClr val="374151"/>
              </a:solidFill>
              <a:latin typeface="Söhne"/>
            </a:endParaRPr>
          </a:p>
          <a:p>
            <a:pPr algn="just"/>
            <a:r>
              <a:rPr lang="en-US" sz="2000" b="1" i="0" dirty="0">
                <a:solidFill>
                  <a:srgbClr val="374151"/>
                </a:solidFill>
                <a:effectLst/>
                <a:latin typeface="Söhne"/>
              </a:rPr>
              <a:t>2.Resume and Cover Letter Submission:</a:t>
            </a:r>
          </a:p>
          <a:p>
            <a:pPr algn="just"/>
            <a:endParaRPr lang="en-US" dirty="0">
              <a:solidFill>
                <a:srgbClr val="374151"/>
              </a:solidFill>
              <a:latin typeface="Söhne"/>
            </a:endParaRPr>
          </a:p>
          <a:p>
            <a:pPr algn="just"/>
            <a:r>
              <a:rPr lang="en-US" b="0" i="0" dirty="0">
                <a:solidFill>
                  <a:srgbClr val="374151"/>
                </a:solidFill>
                <a:effectLst/>
                <a:latin typeface="Söhne"/>
              </a:rPr>
              <a:t> Job seekers can submit their </a:t>
            </a:r>
            <a:r>
              <a:rPr lang="en-US" b="0" i="0" u="none" strike="noStrike" baseline="0" dirty="0">
                <a:latin typeface="Söhne"/>
              </a:rPr>
              <a:t>personal and academic information </a:t>
            </a:r>
            <a:r>
              <a:rPr lang="en-US" b="0" i="0" dirty="0">
                <a:solidFill>
                  <a:srgbClr val="374151"/>
                </a:solidFill>
                <a:effectLst/>
                <a:latin typeface="Söhne"/>
              </a:rPr>
              <a:t>online through the system. This feature eliminates the need for physical paper work and simplifies the application process for candidates.</a:t>
            </a:r>
          </a:p>
          <a:p>
            <a:pPr algn="just"/>
            <a:endParaRPr lang="en-US" dirty="0">
              <a:solidFill>
                <a:srgbClr val="374151"/>
              </a:solidFill>
              <a:latin typeface="Söhne"/>
            </a:endParaRPr>
          </a:p>
          <a:p>
            <a:pPr algn="just"/>
            <a:r>
              <a:rPr lang="en-US" sz="2000" b="1" i="0" dirty="0">
                <a:solidFill>
                  <a:srgbClr val="374151"/>
                </a:solidFill>
                <a:effectLst/>
                <a:latin typeface="Söhne"/>
              </a:rPr>
              <a:t>3.Security and Privacy:</a:t>
            </a:r>
          </a:p>
          <a:p>
            <a:pPr algn="just"/>
            <a:endParaRPr lang="en-US" b="0" i="0" dirty="0">
              <a:solidFill>
                <a:srgbClr val="374151"/>
              </a:solidFill>
              <a:effectLst/>
              <a:latin typeface="Söhne"/>
            </a:endParaRPr>
          </a:p>
          <a:p>
            <a:pPr algn="just"/>
            <a:r>
              <a:rPr lang="en-US" b="0" i="0" dirty="0">
                <a:solidFill>
                  <a:srgbClr val="374151"/>
                </a:solidFill>
                <a:effectLst/>
                <a:latin typeface="Söhne"/>
              </a:rPr>
              <a:t>The project prioritizes the security and privacy of applicant information. User authentication ensures that only authorized individuals have access to sensitive data, and secure data storage mechanisms protect applicant data from unauthorized access or breaches</a:t>
            </a:r>
          </a:p>
          <a:p>
            <a:pPr algn="just"/>
            <a:endParaRPr lang="en-US" b="0" i="0" dirty="0">
              <a:solidFill>
                <a:srgbClr val="374151"/>
              </a:solidFill>
              <a:effectLst/>
              <a:latin typeface="Söhne"/>
            </a:endParaRPr>
          </a:p>
        </p:txBody>
      </p:sp>
    </p:spTree>
    <p:extLst>
      <p:ext uri="{BB962C8B-B14F-4D97-AF65-F5344CB8AC3E}">
        <p14:creationId xmlns:p14="http://schemas.microsoft.com/office/powerpoint/2010/main" val="3316664645"/>
      </p:ext>
    </p:extLst>
  </p:cSld>
  <p:clrMapOvr>
    <a:masterClrMapping/>
  </p:clrMapOvr>
</p:sld>
</file>

<file path=ppt/theme/theme1.xml><?xml version="1.0" encoding="utf-8"?>
<a:theme xmlns:a="http://schemas.openxmlformats.org/drawingml/2006/main" name="Administrative Process Review Meeting by Slidesgo">
  <a:themeElements>
    <a:clrScheme name="Simple Light">
      <a:dk1>
        <a:srgbClr val="000000"/>
      </a:dk1>
      <a:lt1>
        <a:srgbClr val="F7F7F7"/>
      </a:lt1>
      <a:dk2>
        <a:srgbClr val="5757FF"/>
      </a:dk2>
      <a:lt2>
        <a:srgbClr val="FF1D25"/>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TotalTime>
  <Words>1344</Words>
  <Application>Microsoft Office PowerPoint</Application>
  <PresentationFormat>On-screen Show (16:9)</PresentationFormat>
  <Paragraphs>162</Paragraphs>
  <Slides>32</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Söhne</vt:lpstr>
      <vt:lpstr>Arial</vt:lpstr>
      <vt:lpstr>Anaheim</vt:lpstr>
      <vt:lpstr>Calibri</vt:lpstr>
      <vt:lpstr>DM Sans</vt:lpstr>
      <vt:lpstr>Wingdings</vt:lpstr>
      <vt:lpstr>trebuchet ms</vt:lpstr>
      <vt:lpstr>Administrative Process Review Meeting by Slidesgo</vt:lpstr>
      <vt:lpstr>Job Grids</vt:lpstr>
      <vt:lpstr>Table of contents</vt:lpstr>
      <vt:lpstr>Abstract</vt:lpstr>
      <vt:lpstr>PowerPoint Presentation</vt:lpstr>
      <vt:lpstr> PROJECT REQUIREMENTS </vt:lpstr>
      <vt:lpstr> </vt:lpstr>
      <vt:lpstr>PowerPoint Presentation</vt:lpstr>
      <vt:lpstr>FEATURES AND HIGHLIGHTS OF THE PROJECT </vt:lpstr>
      <vt:lpstr>PowerPoint Presentation</vt:lpstr>
      <vt:lpstr>PowerPoint Presentation</vt:lpstr>
      <vt:lpstr>PowerPoint Presentation</vt:lpstr>
      <vt:lpstr>TECHNICAL ASPECTS   Architecture   Database </vt:lpstr>
      <vt:lpstr>PowerPoint Presentation</vt:lpstr>
      <vt:lpstr>PowerPoint Presentation</vt:lpstr>
      <vt:lpstr>PowerPoint Presentation</vt:lpstr>
      <vt:lpstr>PowerPoint Presentation</vt:lpstr>
      <vt:lpstr>CHALLENGES FACED DURING THE DEVELOPMENT </vt:lpstr>
      <vt:lpstr>PowerPoint Presentation</vt:lpstr>
      <vt:lpstr>IMPORTANT SCREENSHOTS WITH EXPLANATION </vt:lpstr>
      <vt:lpstr>PowerPoint Presentation</vt:lpstr>
      <vt:lpstr>PowerPoint Presentation</vt:lpstr>
      <vt:lpstr>PowerPoint Presentation</vt:lpstr>
      <vt:lpstr>PowerPoint Presentation</vt:lpstr>
      <vt:lpstr>PowerPoint Presentation</vt:lpstr>
      <vt:lpstr>PowerPoint Presentation</vt:lpstr>
      <vt:lpstr>FUTURE ENHANCEMENTS  </vt:lpstr>
      <vt:lpstr>PowerPoint Presentation</vt:lpstr>
      <vt:lpstr>CONCLUSION  </vt:lpstr>
      <vt:lpstr>PowerPoint Presentation</vt:lpstr>
      <vt:lpstr>REFERENCES </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Grids</dc:title>
  <dc:creator>ANIMESH THOMAS</dc:creator>
  <cp:lastModifiedBy>ANNIT THOMAS</cp:lastModifiedBy>
  <cp:revision>10</cp:revision>
  <dcterms:modified xsi:type="dcterms:W3CDTF">2023-05-25T12:38:35Z</dcterms:modified>
</cp:coreProperties>
</file>