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rsh Dev" userId="5b1b60d630f397ed" providerId="LiveId" clId="{01A2618E-3546-4A8C-9165-579FCD5D6230}"/>
    <pc:docChg chg="custSel addSld modSld">
      <pc:chgData name="Aakarsh Dev" userId="5b1b60d630f397ed" providerId="LiveId" clId="{01A2618E-3546-4A8C-9165-579FCD5D6230}" dt="2022-03-29T04:53:58.063" v="242" actId="20577"/>
      <pc:docMkLst>
        <pc:docMk/>
      </pc:docMkLst>
      <pc:sldChg chg="modSp mod">
        <pc:chgData name="Aakarsh Dev" userId="5b1b60d630f397ed" providerId="LiveId" clId="{01A2618E-3546-4A8C-9165-579FCD5D6230}" dt="2022-03-29T04:53:58.063" v="242" actId="20577"/>
        <pc:sldMkLst>
          <pc:docMk/>
          <pc:sldMk cId="296567378" sldId="264"/>
        </pc:sldMkLst>
        <pc:graphicFrameChg chg="mod modGraphic">
          <ac:chgData name="Aakarsh Dev" userId="5b1b60d630f397ed" providerId="LiveId" clId="{01A2618E-3546-4A8C-9165-579FCD5D6230}" dt="2022-03-29T04:53:58.063" v="242" actId="20577"/>
          <ac:graphicFrameMkLst>
            <pc:docMk/>
            <pc:sldMk cId="296567378" sldId="264"/>
            <ac:graphicFrameMk id="3" creationId="{0F58BA6F-9D4C-4D7A-960D-D634E4D26246}"/>
          </ac:graphicFrameMkLst>
        </pc:graphicFrameChg>
      </pc:sldChg>
      <pc:sldChg chg="addSp delSp modSp new mod modClrScheme chgLayout">
        <pc:chgData name="Aakarsh Dev" userId="5b1b60d630f397ed" providerId="LiveId" clId="{01A2618E-3546-4A8C-9165-579FCD5D6230}" dt="2022-03-28T16:14:26.465" v="176" actId="732"/>
        <pc:sldMkLst>
          <pc:docMk/>
          <pc:sldMk cId="2974401118" sldId="265"/>
        </pc:sldMkLst>
        <pc:spChg chg="del">
          <ac:chgData name="Aakarsh Dev" userId="5b1b60d630f397ed" providerId="LiveId" clId="{01A2618E-3546-4A8C-9165-579FCD5D6230}" dt="2022-03-28T15:53:05.594" v="2" actId="700"/>
          <ac:spMkLst>
            <pc:docMk/>
            <pc:sldMk cId="2974401118" sldId="265"/>
            <ac:spMk id="2" creationId="{055584BE-AEDD-4641-A917-9FB49B5FDA0B}"/>
          </ac:spMkLst>
        </pc:spChg>
        <pc:picChg chg="add mod modCrop">
          <ac:chgData name="Aakarsh Dev" userId="5b1b60d630f397ed" providerId="LiveId" clId="{01A2618E-3546-4A8C-9165-579FCD5D6230}" dt="2022-03-28T16:14:26.465" v="176" actId="732"/>
          <ac:picMkLst>
            <pc:docMk/>
            <pc:sldMk cId="2974401118" sldId="265"/>
            <ac:picMk id="4" creationId="{060E509F-AC6A-4171-9B38-08C6FCEBD3E4}"/>
          </ac:picMkLst>
        </pc:picChg>
        <pc:picChg chg="add mod">
          <ac:chgData name="Aakarsh Dev" userId="5b1b60d630f397ed" providerId="LiveId" clId="{01A2618E-3546-4A8C-9165-579FCD5D6230}" dt="2022-03-28T16:05:30.181" v="36" actId="14100"/>
          <ac:picMkLst>
            <pc:docMk/>
            <pc:sldMk cId="2974401118" sldId="265"/>
            <ac:picMk id="6" creationId="{2D31237D-0FC7-4BD7-890E-7D76BFA0C72C}"/>
          </ac:picMkLst>
        </pc:picChg>
        <pc:picChg chg="add mod modCrop">
          <ac:chgData name="Aakarsh Dev" userId="5b1b60d630f397ed" providerId="LiveId" clId="{01A2618E-3546-4A8C-9165-579FCD5D6230}" dt="2022-03-28T16:05:23.716" v="35" actId="14100"/>
          <ac:picMkLst>
            <pc:docMk/>
            <pc:sldMk cId="2974401118" sldId="265"/>
            <ac:picMk id="8" creationId="{37456144-2CF0-4FEC-B718-F126DE286FF4}"/>
          </ac:picMkLst>
        </pc:picChg>
        <pc:picChg chg="add mod">
          <ac:chgData name="Aakarsh Dev" userId="5b1b60d630f397ed" providerId="LiveId" clId="{01A2618E-3546-4A8C-9165-579FCD5D6230}" dt="2022-03-28T16:04:50.341" v="34" actId="14100"/>
          <ac:picMkLst>
            <pc:docMk/>
            <pc:sldMk cId="2974401118" sldId="265"/>
            <ac:picMk id="10" creationId="{2D0A5492-AD03-4A91-B91F-F72C6A2AD704}"/>
          </ac:picMkLst>
        </pc:picChg>
      </pc:sldChg>
      <pc:sldChg chg="addSp modSp new mod">
        <pc:chgData name="Aakarsh Dev" userId="5b1b60d630f397ed" providerId="LiveId" clId="{01A2618E-3546-4A8C-9165-579FCD5D6230}" dt="2022-03-28T16:13:45.784" v="174" actId="14100"/>
        <pc:sldMkLst>
          <pc:docMk/>
          <pc:sldMk cId="390529115" sldId="266"/>
        </pc:sldMkLst>
        <pc:spChg chg="add mod">
          <ac:chgData name="Aakarsh Dev" userId="5b1b60d630f397ed" providerId="LiveId" clId="{01A2618E-3546-4A8C-9165-579FCD5D6230}" dt="2022-03-28T16:13:40.775" v="173" actId="2711"/>
          <ac:spMkLst>
            <pc:docMk/>
            <pc:sldMk cId="390529115" sldId="266"/>
            <ac:spMk id="3" creationId="{EC6F8A8F-22BC-472A-8A71-3D25C8517BA4}"/>
          </ac:spMkLst>
        </pc:spChg>
        <pc:graphicFrameChg chg="add mod modGraphic">
          <ac:chgData name="Aakarsh Dev" userId="5b1b60d630f397ed" providerId="LiveId" clId="{01A2618E-3546-4A8C-9165-579FCD5D6230}" dt="2022-03-28T16:13:45.784" v="174" actId="14100"/>
          <ac:graphicFrameMkLst>
            <pc:docMk/>
            <pc:sldMk cId="390529115" sldId="266"/>
            <ac:graphicFrameMk id="2" creationId="{E8FAA8E5-7C2B-4D0D-83DD-D9BC7818E9BC}"/>
          </ac:graphicFrameMkLst>
        </pc:graphicFrameChg>
      </pc:sldChg>
      <pc:sldChg chg="addSp modSp new mod">
        <pc:chgData name="Aakarsh Dev" userId="5b1b60d630f397ed" providerId="LiveId" clId="{01A2618E-3546-4A8C-9165-579FCD5D6230}" dt="2022-03-28T16:29:06.543" v="183" actId="14100"/>
        <pc:sldMkLst>
          <pc:docMk/>
          <pc:sldMk cId="2353253045" sldId="267"/>
        </pc:sldMkLst>
        <pc:spChg chg="mod">
          <ac:chgData name="Aakarsh Dev" userId="5b1b60d630f397ed" providerId="LiveId" clId="{01A2618E-3546-4A8C-9165-579FCD5D6230}" dt="2022-03-28T16:28:50.731" v="181" actId="27636"/>
          <ac:spMkLst>
            <pc:docMk/>
            <pc:sldMk cId="2353253045" sldId="267"/>
            <ac:spMk id="2" creationId="{F3446ABC-1FDA-4758-9D79-81EDFC9B3B91}"/>
          </ac:spMkLst>
        </pc:spChg>
        <pc:picChg chg="add mod">
          <ac:chgData name="Aakarsh Dev" userId="5b1b60d630f397ed" providerId="LiveId" clId="{01A2618E-3546-4A8C-9165-579FCD5D6230}" dt="2022-03-28T16:29:06.543" v="183" actId="14100"/>
          <ac:picMkLst>
            <pc:docMk/>
            <pc:sldMk cId="2353253045" sldId="267"/>
            <ac:picMk id="4" creationId="{79D08978-2DBB-4628-B28E-273538FE99B0}"/>
          </ac:picMkLst>
        </pc:picChg>
      </pc:sldChg>
    </pc:docChg>
  </pc:docChgLst>
  <pc:docChgLst>
    <pc:chgData name="Aakarsh Dev" userId="5b1b60d630f397ed" providerId="LiveId" clId="{1FA4F6FA-4E0F-4DD1-A830-C182252BF162}"/>
    <pc:docChg chg="custSel modSld">
      <pc:chgData name="Aakarsh Dev" userId="5b1b60d630f397ed" providerId="LiveId" clId="{1FA4F6FA-4E0F-4DD1-A830-C182252BF162}" dt="2022-03-08T16:34:31.188" v="187" actId="20577"/>
      <pc:docMkLst>
        <pc:docMk/>
      </pc:docMkLst>
      <pc:sldChg chg="modSp mod">
        <pc:chgData name="Aakarsh Dev" userId="5b1b60d630f397ed" providerId="LiveId" clId="{1FA4F6FA-4E0F-4DD1-A830-C182252BF162}" dt="2022-03-08T16:34:31.188" v="187" actId="20577"/>
        <pc:sldMkLst>
          <pc:docMk/>
          <pc:sldMk cId="3964813605" sldId="256"/>
        </pc:sldMkLst>
        <pc:spChg chg="mod">
          <ac:chgData name="Aakarsh Dev" userId="5b1b60d630f397ed" providerId="LiveId" clId="{1FA4F6FA-4E0F-4DD1-A830-C182252BF162}" dt="2022-03-08T16:34:05.277" v="147" actId="27636"/>
          <ac:spMkLst>
            <pc:docMk/>
            <pc:sldMk cId="3964813605" sldId="256"/>
            <ac:spMk id="2" creationId="{978C5410-45CD-47BE-AE67-8211BD492D92}"/>
          </ac:spMkLst>
        </pc:spChg>
        <pc:spChg chg="mod">
          <ac:chgData name="Aakarsh Dev" userId="5b1b60d630f397ed" providerId="LiveId" clId="{1FA4F6FA-4E0F-4DD1-A830-C182252BF162}" dt="2022-03-08T16:34:31.188" v="187" actId="20577"/>
          <ac:spMkLst>
            <pc:docMk/>
            <pc:sldMk cId="3964813605" sldId="256"/>
            <ac:spMk id="3" creationId="{A111B7C9-F6F8-4689-853C-A1644EC8E6CA}"/>
          </ac:spMkLst>
        </pc:spChg>
      </pc:sldChg>
      <pc:sldChg chg="modSp mod">
        <pc:chgData name="Aakarsh Dev" userId="5b1b60d630f397ed" providerId="LiveId" clId="{1FA4F6FA-4E0F-4DD1-A830-C182252BF162}" dt="2022-03-08T16:32:27.023" v="22" actId="1076"/>
        <pc:sldMkLst>
          <pc:docMk/>
          <pc:sldMk cId="296567378" sldId="264"/>
        </pc:sldMkLst>
        <pc:graphicFrameChg chg="modGraphic">
          <ac:chgData name="Aakarsh Dev" userId="5b1b60d630f397ed" providerId="LiveId" clId="{1FA4F6FA-4E0F-4DD1-A830-C182252BF162}" dt="2022-03-08T16:32:15.557" v="21" actId="20577"/>
          <ac:graphicFrameMkLst>
            <pc:docMk/>
            <pc:sldMk cId="296567378" sldId="264"/>
            <ac:graphicFrameMk id="3" creationId="{0F58BA6F-9D4C-4D7A-960D-D634E4D26246}"/>
          </ac:graphicFrameMkLst>
        </pc:graphicFrameChg>
        <pc:picChg chg="mod">
          <ac:chgData name="Aakarsh Dev" userId="5b1b60d630f397ed" providerId="LiveId" clId="{1FA4F6FA-4E0F-4DD1-A830-C182252BF162}" dt="2022-03-08T16:32:27.023" v="22" actId="1076"/>
          <ac:picMkLst>
            <pc:docMk/>
            <pc:sldMk cId="296567378" sldId="264"/>
            <ac:picMk id="5" creationId="{C2440E5D-AC40-4F58-A03E-1E9EBEDB50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08E5-C78B-4E22-9600-A321A7E7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9427-D62F-4F82-BF2E-E8C2D4EF5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9697-390E-42E6-8DE1-3E0754E2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0F90-83A9-4E7B-B81F-5EBF6C8F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6513-8F2D-4918-82D6-BAD53D9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0F20-B289-48C4-AEB5-3174CB59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8499F-9E90-4483-B0B0-5724D980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55A4-3802-48EE-8313-4A30F96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7D30-014A-47B0-A5AC-E33097A3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9CAEB-2592-4100-9040-80C80694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8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66158-6FA2-4C69-8F4F-CE0623B96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C4791-5B81-48B2-B717-4F5ECE01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D8EA-F988-43FC-AC80-F56FA246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0934-426B-4820-92A8-25DAC87B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15CD-632E-4D32-9AC1-FC3A8C18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3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53AB-3DD0-4EBE-9EC1-E808E38C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129-21F6-4C22-A95F-0D7390F1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FF7E-128F-4D36-9D5A-30FB4819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A3B5-AFF1-4E7D-AF86-8A7DACFC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C116-89DF-4799-B762-0F001E1C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70A2-E6F0-4613-B952-E50C2E07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DE84-A2B8-4556-96F1-7333D242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F0AF-BD1A-4FE8-9A7E-82CF176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DBD7-55B6-4019-BA6B-4CBD5FDC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C2EF-7040-4EEE-BFA8-B06F8B2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A50-CB53-4ADF-B8BC-E5EBBA9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7BA3-FAB5-4588-8572-C2478556E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4805F-E414-4BC0-8229-050E579D2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4EC5-0BE5-44CB-94E6-0E537041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9951-1C95-4E83-A368-A086DE40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8BAC-BCE8-409A-A387-3586D03B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4BE0-3287-47F4-A65C-AB7F1548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21BD-CAF1-45A6-965B-906C510A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6FD3-972C-460E-B65D-532198D5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D6157-BF70-432C-90DB-2D2849DB4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1D0A6-95A6-4B2F-A854-C3EFA0728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D6E91-DE99-4882-80F3-306F4877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BE782-42AE-49B2-BC5F-032AD516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49B76-65F6-472F-AC09-F785E93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9D25-2A41-4E40-B836-CA1F9FB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09668-FB5E-415A-A0E8-4FC9CB63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2278-5210-4AE2-843C-B59C6107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EC0A3-E7DF-4326-89A8-620A9CB4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3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DFDAD-E44D-42D9-8E37-48CB03AB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36422-00CC-4A1E-8002-CCF107ED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8770-710E-4E81-A159-1D2D4B08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FF45-5063-4E83-AF3D-BF3D1171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A3EE-8EB5-4B9F-935E-2A325502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2E1BA-D646-4413-8806-E3FF3FBF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D0B8-9E2A-4513-9967-010255B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1305-EAEC-43CB-92C8-19FA4B2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80936-6CA7-4BA0-9666-E3E2BAB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4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1031-2EEB-4D9F-8B35-6715C80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C6E5-E9D7-4363-80FA-9B6269F6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4E970-9814-4EF3-B4C1-416A2B44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0660-2634-4500-9F5D-3E0ADF2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09BDE-B73C-4010-81A3-24BACACA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9DA-A2FB-412F-A652-45B2A27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133E9-4B43-40DB-808F-36B83DC6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9C31-D0BE-4902-A316-A417D3AB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AAEE-2E24-4277-93A9-4B492C8F5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C3E0-5B4F-42BF-BB85-192FAAD43C38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3075-8B25-404E-B4FD-0AE82C6E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D99F-82B7-48E8-A59A-9EFA3C52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E226-59AB-43EB-9DDC-772C763EA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47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5410-45CD-47BE-AE67-8211BD49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83"/>
            <a:ext cx="12192000" cy="151479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DESIGN AND ANALYSIS OF APPROXIMATE 4-2 COMPRESSORS FOR HIGHACCURACY MULTIPLIERS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B7C9-F6F8-4689-853C-A1644EC8E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21763"/>
            <a:ext cx="12192000" cy="4732953"/>
          </a:xfrm>
        </p:spPr>
        <p:txBody>
          <a:bodyPr/>
          <a:lstStyle/>
          <a:p>
            <a:r>
              <a:rPr lang="en-US" dirty="0"/>
              <a:t>Aakarsh Dev MT2021501</a:t>
            </a:r>
          </a:p>
          <a:p>
            <a:r>
              <a:rPr lang="en-US" dirty="0" err="1"/>
              <a:t>Animesh</a:t>
            </a:r>
            <a:r>
              <a:rPr lang="en-US" dirty="0"/>
              <a:t> Kumar Tiwari MT2021505</a:t>
            </a:r>
          </a:p>
          <a:p>
            <a:endParaRPr lang="en-US" dirty="0"/>
          </a:p>
          <a:p>
            <a:r>
              <a:rPr lang="en-US" dirty="0"/>
              <a:t>Under the guidance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Dr.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Madhav Rao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81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FAA8E5-7C2B-4D0D-83DD-D9BC7818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6584"/>
              </p:ext>
            </p:extLst>
          </p:nvPr>
        </p:nvGraphicFramePr>
        <p:xfrm>
          <a:off x="807868" y="1509204"/>
          <a:ext cx="10386873" cy="474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291">
                  <a:extLst>
                    <a:ext uri="{9D8B030D-6E8A-4147-A177-3AD203B41FA5}">
                      <a16:colId xmlns:a16="http://schemas.microsoft.com/office/drawing/2014/main" val="1617794325"/>
                    </a:ext>
                  </a:extLst>
                </a:gridCol>
                <a:gridCol w="3462291">
                  <a:extLst>
                    <a:ext uri="{9D8B030D-6E8A-4147-A177-3AD203B41FA5}">
                      <a16:colId xmlns:a16="http://schemas.microsoft.com/office/drawing/2014/main" val="2157997819"/>
                    </a:ext>
                  </a:extLst>
                </a:gridCol>
                <a:gridCol w="3462291">
                  <a:extLst>
                    <a:ext uri="{9D8B030D-6E8A-4147-A177-3AD203B41FA5}">
                      <a16:colId xmlns:a16="http://schemas.microsoft.com/office/drawing/2014/main" val="1115814062"/>
                    </a:ext>
                  </a:extLst>
                </a:gridCol>
              </a:tblGrid>
              <a:tr h="1185169">
                <a:tc>
                  <a:txBody>
                    <a:bodyPr/>
                    <a:lstStyle/>
                    <a:p>
                      <a:r>
                        <a:rPr lang="en-US" dirty="0"/>
                        <a:t>COMPRESSOR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61071"/>
                  </a:ext>
                </a:extLst>
              </a:tr>
              <a:tr h="1185169">
                <a:tc>
                  <a:txBody>
                    <a:bodyPr/>
                    <a:lstStyle/>
                    <a:p>
                      <a:r>
                        <a:rPr lang="en-US" dirty="0"/>
                        <a:t>PRO1</a:t>
                      </a:r>
                    </a:p>
                    <a:p>
                      <a:r>
                        <a:rPr lang="en-US" dirty="0"/>
                        <a:t>PRO5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5.29 x 10^-4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8.44 x 10^-5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04547"/>
                  </a:ext>
                </a:extLst>
              </a:tr>
              <a:tr h="1185169">
                <a:tc>
                  <a:txBody>
                    <a:bodyPr/>
                    <a:lstStyle/>
                    <a:p>
                      <a:r>
                        <a:rPr lang="en-US" dirty="0"/>
                        <a:t>PRO2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7.71 x 10^-4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10.29 x 10^-5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91297"/>
                  </a:ext>
                </a:extLst>
              </a:tr>
              <a:tr h="1185169">
                <a:tc>
                  <a:txBody>
                    <a:bodyPr/>
                    <a:lstStyle/>
                    <a:p>
                      <a:r>
                        <a:rPr lang="en-US" dirty="0"/>
                        <a:t>PRO3</a:t>
                      </a:r>
                    </a:p>
                    <a:p>
                      <a:r>
                        <a:rPr lang="en-US" dirty="0"/>
                        <a:t>PRO4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 x 10^-3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5.68 x 10^-4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416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6F8A8F-22BC-472A-8A71-3D25C8517BA4}"/>
              </a:ext>
            </a:extLst>
          </p:cNvPr>
          <p:cNvSpPr txBox="1"/>
          <p:nvPr/>
        </p:nvSpPr>
        <p:spPr>
          <a:xfrm>
            <a:off x="781234" y="257452"/>
            <a:ext cx="10413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ERROR METRICS OF MATRIX MULTIPLICATION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B06E-8218-44B4-8FEE-0D147431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986"/>
          </a:xfrm>
        </p:spPr>
        <p:txBody>
          <a:bodyPr>
            <a:normAutofit/>
          </a:bodyPr>
          <a:lstStyle/>
          <a:p>
            <a:r>
              <a:rPr lang="en-US" sz="4400" dirty="0"/>
              <a:t>COMPARISON OF 4-2 COMPRESSORS</a:t>
            </a:r>
            <a:endParaRPr lang="en-IN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D0710-834E-4DDC-A89E-4F9215F0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93725"/>
              </p:ext>
            </p:extLst>
          </p:nvPr>
        </p:nvGraphicFramePr>
        <p:xfrm>
          <a:off x="-2" y="874986"/>
          <a:ext cx="12192000" cy="59830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41387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93277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68355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50710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3331012"/>
                    </a:ext>
                  </a:extLst>
                </a:gridCol>
              </a:tblGrid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COMPRESSOR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</a:t>
                      </a:r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 (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n-US" dirty="0" err="1"/>
                        <a:t>nW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82889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PRO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02102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PRO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4848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PRO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83326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PRO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51377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PRO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1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CE7-C81E-42FB-B40F-48C5C333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3176"/>
          </a:xfrm>
        </p:spPr>
        <p:txBody>
          <a:bodyPr/>
          <a:lstStyle/>
          <a:p>
            <a:pPr algn="ctr"/>
            <a:r>
              <a:rPr lang="en-US" dirty="0"/>
              <a:t>8 BIT MULTIPLIER USING EACH COMPRESSOR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3173A-7D45-4B32-BF29-F53CC041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468"/>
            <a:ext cx="12192000" cy="274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878E7-FB47-45E0-AFC9-E5BE20E0FD5F}"/>
              </a:ext>
            </a:extLst>
          </p:cNvPr>
          <p:cNvSpPr txBox="1"/>
          <p:nvPr/>
        </p:nvSpPr>
        <p:spPr>
          <a:xfrm>
            <a:off x="3512649" y="3396410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PRO 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8677B-3F55-4C9B-BDB1-D4F69212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66" y="3894083"/>
            <a:ext cx="12192000" cy="2530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8CAEB-22BC-4D42-9CD7-C7A0030054BA}"/>
              </a:ext>
            </a:extLst>
          </p:cNvPr>
          <p:cNvSpPr txBox="1"/>
          <p:nvPr/>
        </p:nvSpPr>
        <p:spPr>
          <a:xfrm>
            <a:off x="4753303" y="6424448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PRO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CE7-C81E-42FB-B40F-48C5C333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3176"/>
          </a:xfrm>
        </p:spPr>
        <p:txBody>
          <a:bodyPr/>
          <a:lstStyle/>
          <a:p>
            <a:pPr algn="ctr"/>
            <a:r>
              <a:rPr lang="en-US" dirty="0"/>
              <a:t>8 BIT MULTIPLIER USING EACH COMPRESSOR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78E7-FB47-45E0-AFC9-E5BE20E0FD5F}"/>
              </a:ext>
            </a:extLst>
          </p:cNvPr>
          <p:cNvSpPr txBox="1"/>
          <p:nvPr/>
        </p:nvSpPr>
        <p:spPr>
          <a:xfrm>
            <a:off x="3512649" y="3396410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PRO 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8CAEB-22BC-4D42-9CD7-C7A0030054BA}"/>
              </a:ext>
            </a:extLst>
          </p:cNvPr>
          <p:cNvSpPr txBox="1"/>
          <p:nvPr/>
        </p:nvSpPr>
        <p:spPr>
          <a:xfrm>
            <a:off x="4753303" y="6424448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PRO 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CCDBB-A6B3-4BF2-8A54-18D127DA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113"/>
            <a:ext cx="12192000" cy="274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AFD0EE-6A4F-40F6-A1A6-B68BD0F4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1966"/>
            <a:ext cx="12192000" cy="25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4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CE7-C81E-42FB-B40F-48C5C333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3176"/>
          </a:xfrm>
        </p:spPr>
        <p:txBody>
          <a:bodyPr/>
          <a:lstStyle/>
          <a:p>
            <a:pPr algn="ctr"/>
            <a:r>
              <a:rPr lang="en-US" dirty="0"/>
              <a:t>8 BIT MULTIPLIER USING EACH COMPRESSOR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78E7-FB47-45E0-AFC9-E5BE20E0FD5F}"/>
              </a:ext>
            </a:extLst>
          </p:cNvPr>
          <p:cNvSpPr txBox="1"/>
          <p:nvPr/>
        </p:nvSpPr>
        <p:spPr>
          <a:xfrm>
            <a:off x="3512649" y="3530417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PRO 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19E0-C86C-42FE-94D8-BFA3B701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897"/>
            <a:ext cx="1219200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7532-F435-4DC8-A2E3-7AD71AD1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061"/>
            <a:ext cx="12192000" cy="961695"/>
          </a:xfrm>
        </p:spPr>
        <p:txBody>
          <a:bodyPr/>
          <a:lstStyle/>
          <a:p>
            <a:pPr algn="ctr"/>
            <a:r>
              <a:rPr lang="en-US" dirty="0"/>
              <a:t>COMPARISON OF 8 BIT MULTIPLIER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D7D950-C8F7-41D3-BA48-378E473A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11021"/>
              </p:ext>
            </p:extLst>
          </p:nvPr>
        </p:nvGraphicFramePr>
        <p:xfrm>
          <a:off x="0" y="898634"/>
          <a:ext cx="12192000" cy="59593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437055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17619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68544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848092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70854512"/>
                    </a:ext>
                  </a:extLst>
                </a:gridCol>
              </a:tblGrid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MULTIPLIER USING DIFFERENT COMPRESSORS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 (</a:t>
                      </a:r>
                      <a:r>
                        <a:rPr lang="el-GR" sz="1800" b="0" kern="1200" dirty="0">
                          <a:solidFill>
                            <a:schemeClr val="lt1"/>
                          </a:solidFill>
                          <a:effectLst/>
                        </a:rPr>
                        <a:t>μ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m</a:t>
                      </a:r>
                      <a:r>
                        <a:rPr lang="en-US" sz="1800" b="0" kern="1200" baseline="30000" dirty="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r>
                        <a:rPr lang="en-US" sz="1800" b="0" kern="1200" baseline="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en-IN" baseline="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 (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l-GR" sz="1800" b="0" kern="1200" dirty="0">
                          <a:solidFill>
                            <a:schemeClr val="lt1"/>
                          </a:solidFill>
                          <a:effectLst/>
                        </a:rPr>
                        <a:t>μ</a:t>
                      </a:r>
                      <a:r>
                        <a:rPr lang="en-US" dirty="0"/>
                        <a:t>W)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51597"/>
                  </a:ext>
                </a:extLst>
              </a:tr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PRO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20153"/>
                  </a:ext>
                </a:extLst>
              </a:tr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PRO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41613"/>
                  </a:ext>
                </a:extLst>
              </a:tr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PRO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12234"/>
                  </a:ext>
                </a:extLst>
              </a:tr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PRO 4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02417"/>
                  </a:ext>
                </a:extLst>
              </a:tr>
              <a:tr h="993228">
                <a:tc>
                  <a:txBody>
                    <a:bodyPr/>
                    <a:lstStyle/>
                    <a:p>
                      <a:r>
                        <a:rPr lang="en-US" dirty="0"/>
                        <a:t>PRO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1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17F1-CF0E-4103-BBBE-FFA6E22A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45930"/>
          </a:xfrm>
        </p:spPr>
        <p:txBody>
          <a:bodyPr/>
          <a:lstStyle/>
          <a:p>
            <a:pPr algn="ctr"/>
            <a:r>
              <a:rPr lang="en-US" dirty="0"/>
              <a:t>IMAGE BLENDING APPLICATION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F58BA6F-9D4C-4D7A-960D-D634E4D26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7891"/>
              </p:ext>
            </p:extLst>
          </p:nvPr>
        </p:nvGraphicFramePr>
        <p:xfrm>
          <a:off x="0" y="853671"/>
          <a:ext cx="12192000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714507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294244298"/>
                    </a:ext>
                  </a:extLst>
                </a:gridCol>
              </a:tblGrid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USING DIFFERENT COMPRESSORS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SIGNAL TO NOISE RATIO PSNR (dB)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37769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PRO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12005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PRO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59.88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78521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PRO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55.27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7727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PRO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31860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r>
                        <a:rPr lang="en-US" dirty="0"/>
                        <a:t>PRO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94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440E5D-AC40-4F58-A03E-1E9EBEDB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9" y="3323439"/>
            <a:ext cx="3297663" cy="3297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73ADF-996F-4423-8B44-11C9744E6A99}"/>
              </a:ext>
            </a:extLst>
          </p:cNvPr>
          <p:cNvSpPr txBox="1"/>
          <p:nvPr/>
        </p:nvSpPr>
        <p:spPr>
          <a:xfrm>
            <a:off x="4579883" y="3216166"/>
            <a:ext cx="7220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Blended image of Lena and Cameraman with the help of the 8 bit multiplier using Pro 5 compressor.</a:t>
            </a:r>
          </a:p>
          <a:p>
            <a:br>
              <a:rPr lang="el-GR" dirty="0"/>
            </a:br>
            <a:r>
              <a:rPr lang="el-GR" b="0" i="0" dirty="0">
                <a:solidFill>
                  <a:srgbClr val="000000"/>
                </a:solidFill>
                <a:effectLst/>
                <a:latin typeface="MathJax_Math-italic"/>
              </a:rPr>
              <a:t>α</a:t>
            </a:r>
            <a:r>
              <a:rPr lang="en-US" b="0" i="0" dirty="0">
                <a:solidFill>
                  <a:srgbClr val="000000"/>
                </a:solidFill>
                <a:effectLst/>
                <a:latin typeface="MathJax_Math-italic"/>
              </a:rPr>
              <a:t> is taken as 0.3 here</a:t>
            </a:r>
          </a:p>
          <a:p>
            <a:r>
              <a:rPr lang="en-IN" dirty="0">
                <a:solidFill>
                  <a:srgbClr val="000000"/>
                </a:solidFill>
                <a:latin typeface="MathJax_Math-italic"/>
              </a:rPr>
              <a:t>blended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 = (1−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α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lang="en-US" dirty="0">
                <a:solidFill>
                  <a:srgbClr val="000000"/>
                </a:solidFill>
                <a:latin typeface="MathJax_Main"/>
              </a:rPr>
              <a:t>*</a:t>
            </a:r>
            <a:r>
              <a:rPr lang="en-IN" dirty="0">
                <a:solidFill>
                  <a:srgbClr val="000000"/>
                </a:solidFill>
                <a:latin typeface="MathJax_Math-italic"/>
              </a:rPr>
              <a:t>Lena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 + 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*</a:t>
            </a:r>
            <a:r>
              <a:rPr lang="en-IN" dirty="0">
                <a:solidFill>
                  <a:srgbClr val="000000"/>
                </a:solidFill>
                <a:latin typeface="MathJax_Math-italic"/>
              </a:rPr>
              <a:t>Cameraman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ABC-1FDA-4758-9D79-81EDFC9B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08978-2DBB-4628-B28E-273538FE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E509F-AC6A-4171-9B38-08C6FCEBD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6408"/>
          <a:stretch/>
        </p:blipFill>
        <p:spPr>
          <a:xfrm>
            <a:off x="0" y="861706"/>
            <a:ext cx="12192000" cy="555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1237D-0FC7-4BD7-890E-7D76BFA0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8" y="5746660"/>
            <a:ext cx="433292" cy="72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56144-2CF0-4FEC-B718-F126DE286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>
          <a:xfrm>
            <a:off x="686410" y="6057967"/>
            <a:ext cx="419489" cy="9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A5492-AD03-4A91-B91F-F72C6A2AD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8" y="5901761"/>
            <a:ext cx="419488" cy="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0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282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MathJax_Main</vt:lpstr>
      <vt:lpstr>MathJax_Math-italic</vt:lpstr>
      <vt:lpstr>Segoe UI</vt:lpstr>
      <vt:lpstr>Office Theme</vt:lpstr>
      <vt:lpstr>DESIGN AND ANALYSIS OF APPROXIMATE 4-2 COMPRESSORS FOR HIGHACCURACY MULTIPLIERS</vt:lpstr>
      <vt:lpstr>COMPARISON OF 4-2 COMPRESSORS</vt:lpstr>
      <vt:lpstr>8 BIT MULTIPLIER USING EACH COMPRESSOR</vt:lpstr>
      <vt:lpstr>8 BIT MULTIPLIER USING EACH COMPRESSOR</vt:lpstr>
      <vt:lpstr>8 BIT MULTIPLIER USING EACH COMPRESSOR</vt:lpstr>
      <vt:lpstr>COMPARISON OF 8 BIT MULTIPLIER</vt:lpstr>
      <vt:lpstr>IMAGE BLENDING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Approximate 4-2 Compressors for HighAccuracy Multipliers</dc:title>
  <dc:creator>Aakarsh Dev</dc:creator>
  <cp:lastModifiedBy>Aakarsh Dev</cp:lastModifiedBy>
  <cp:revision>3</cp:revision>
  <dcterms:created xsi:type="dcterms:W3CDTF">2022-03-08T09:19:31Z</dcterms:created>
  <dcterms:modified xsi:type="dcterms:W3CDTF">2022-03-29T04:54:00Z</dcterms:modified>
</cp:coreProperties>
</file>