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9B3A-99E4-4E1D-9C19-BA106692F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A571-732E-4D74-AEA8-405043D3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3B3E-5177-452C-8A00-1B3DBC2B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14F4-35F0-4055-813E-0035969E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7843-5F6E-454B-AEBA-550F8462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F973-B34B-4683-93CE-58C675E4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2D60-0E00-42E7-A568-45539506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2C40-A6B8-484D-80A4-863F6258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A9E-A7E3-41FA-87B6-450B1AC0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A6F2-2BBF-4082-AF41-0CC3AD78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925FE-48B9-4E5D-B688-CBEE91B79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CA12A-5300-4CC7-B91E-A3234302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E38B-539F-4CF6-A2EA-02A9C8D0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A530-C14D-44B7-B57F-9202FD76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27B7-875F-4931-8F07-0482B2F8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2FE9-545A-45AA-9512-21913653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4A7-8BB8-4E42-A7B2-ABB79443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81E9-8642-4826-B24A-7FDF5362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42A1-239F-4B8C-97B5-72EB5F80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794E-386D-4CF7-893E-8E5AE414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D280-7391-44D8-8C34-E3A638BA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750F-1263-47F6-A815-0F929D76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DE0F-78E6-41E8-A8F8-F71C5813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13B1-6E50-43FB-BD0F-01B08AAD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8EEB-A03E-45CE-9C81-248A6026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385D-0F21-49B2-BDB1-33DBC928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3F77-8E0F-47AA-813C-36A5A9B0C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D5C2-E0FF-40CD-83B9-5ED8FEBBB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5869-5EEA-4707-A23D-CE446CD5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20DF6-8C1D-483A-98F3-C7E3D70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D28B1-0EBD-4822-95D1-A606B09C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49E8-2260-44E3-983C-D405644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960A-EE60-41AB-A30D-DA0AC4D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1F561-F3D4-4FB3-8DD6-6DE3BEDE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8C465-02B6-48E3-8037-A6E27CB6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1F764-DE7A-444D-A2AA-063FD5F9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F2385-BCC9-4A58-B9F5-B0CCE99B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DE8EF-FCAD-4F7D-AD6B-44FF2F3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3EF95-C75A-41A5-96D8-50320909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1700-62F5-4A8B-AE05-0B1F8A22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FA869-C307-47F6-BE92-44DEDD3C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AE77-2F62-44E7-8EFD-FA57E741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8AE77-CA3A-48D6-B3E3-ADE3118B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B1B10-73E1-47C8-A357-5E89CD3B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17296-0C51-4C23-818E-C804610D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6BFD-4EA6-4F52-98B8-58AE3FFF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0DCF-7083-448B-9D11-77FDD6FD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90CC-9FAE-4D5D-BAA8-ABC24FF6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2954-63D6-4148-BD54-98CDBB6A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B5CE-B97F-406D-8551-A852DCA5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FC34-9FA0-4288-A467-A280DE7B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E8143-9777-4294-81DA-E901149C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DE08-CBE2-4E71-AAAB-22886F8A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50737-544F-4247-8759-18688F52C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594D-8B88-4BDA-8889-5A145E5C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91F8B-C40C-4DDA-BFB0-3B54793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DA28-C598-4B32-8D72-87D799FF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F820-9097-4857-81C0-DD4385B0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53338-5404-4AFE-BCD2-3ED45EF6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526AD-EABF-41F8-A7BC-DE2CBC6F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8FB7-9EE1-44F7-9852-86456CAEB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A0E0-A4B4-43E5-A5DA-119FF2D7E81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23B2-5ADD-4AE1-BEE2-DE42879B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6247-E9D9-42DC-9ED4-E5B95FC6F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BDEA7-E1A6-47F3-A383-7566AAAC3CD6}"/>
              </a:ext>
            </a:extLst>
          </p:cNvPr>
          <p:cNvSpPr txBox="1"/>
          <p:nvPr/>
        </p:nvSpPr>
        <p:spPr>
          <a:xfrm>
            <a:off x="5022850" y="450850"/>
            <a:ext cx="9271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448D9-2C72-4898-A834-5791B06A7DA5}"/>
              </a:ext>
            </a:extLst>
          </p:cNvPr>
          <p:cNvSpPr txBox="1"/>
          <p:nvPr/>
        </p:nvSpPr>
        <p:spPr>
          <a:xfrm>
            <a:off x="4908550" y="104775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45F62-AB99-4CE7-82A3-FCC645C5DBE9}"/>
              </a:ext>
            </a:extLst>
          </p:cNvPr>
          <p:cNvSpPr txBox="1"/>
          <p:nvPr/>
        </p:nvSpPr>
        <p:spPr>
          <a:xfrm>
            <a:off x="2063750" y="166370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3DB77-4B12-4A09-8BD9-ADAE6C892838}"/>
              </a:ext>
            </a:extLst>
          </p:cNvPr>
          <p:cNvSpPr txBox="1"/>
          <p:nvPr/>
        </p:nvSpPr>
        <p:spPr>
          <a:xfrm>
            <a:off x="4908550" y="163701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C30C-A05C-4140-93FA-88E4E9CA0106}"/>
              </a:ext>
            </a:extLst>
          </p:cNvPr>
          <p:cNvSpPr txBox="1"/>
          <p:nvPr/>
        </p:nvSpPr>
        <p:spPr>
          <a:xfrm>
            <a:off x="8235950" y="164465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F4D1E-FAD9-4FB1-AF6B-40ACFDDF6D6F}"/>
              </a:ext>
            </a:extLst>
          </p:cNvPr>
          <p:cNvSpPr txBox="1"/>
          <p:nvPr/>
        </p:nvSpPr>
        <p:spPr>
          <a:xfrm>
            <a:off x="2857500" y="260985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9B216-217D-42B0-91E7-4C8DC1353D25}"/>
              </a:ext>
            </a:extLst>
          </p:cNvPr>
          <p:cNvSpPr txBox="1"/>
          <p:nvPr/>
        </p:nvSpPr>
        <p:spPr>
          <a:xfrm>
            <a:off x="1009650" y="2609850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HashSet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D866B-BD6A-4B28-9F8A-AC8986CADFBB}"/>
              </a:ext>
            </a:extLst>
          </p:cNvPr>
          <p:cNvSpPr txBox="1"/>
          <p:nvPr/>
        </p:nvSpPr>
        <p:spPr>
          <a:xfrm>
            <a:off x="1009650" y="3371334"/>
            <a:ext cx="15875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LinkedHashSet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B54FD-5DFF-4D3C-BF3B-606AE85236F7}"/>
              </a:ext>
            </a:extLst>
          </p:cNvPr>
          <p:cNvSpPr txBox="1"/>
          <p:nvPr/>
        </p:nvSpPr>
        <p:spPr>
          <a:xfrm>
            <a:off x="2857500" y="3371334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DAB57-594B-4C52-BEE9-E472D992E306}"/>
              </a:ext>
            </a:extLst>
          </p:cNvPr>
          <p:cNvSpPr txBox="1"/>
          <p:nvPr/>
        </p:nvSpPr>
        <p:spPr>
          <a:xfrm>
            <a:off x="5175250" y="2609850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ArrayList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618E2-8E0B-4835-BCFD-234BF1760DAE}"/>
              </a:ext>
            </a:extLst>
          </p:cNvPr>
          <p:cNvSpPr txBox="1"/>
          <p:nvPr/>
        </p:nvSpPr>
        <p:spPr>
          <a:xfrm>
            <a:off x="5205730" y="3186668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2AA5C-66B7-419A-8B0D-FF1A5BCF8F73}"/>
              </a:ext>
            </a:extLst>
          </p:cNvPr>
          <p:cNvSpPr txBox="1"/>
          <p:nvPr/>
        </p:nvSpPr>
        <p:spPr>
          <a:xfrm>
            <a:off x="5175250" y="3789402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673B0-C33E-426B-A2B6-375A2F017AE1}"/>
              </a:ext>
            </a:extLst>
          </p:cNvPr>
          <p:cNvSpPr txBox="1"/>
          <p:nvPr/>
        </p:nvSpPr>
        <p:spPr>
          <a:xfrm>
            <a:off x="5175250" y="4392136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3917F38-315B-44C3-8C34-10CAA55A383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641600" y="1232416"/>
            <a:ext cx="2266950" cy="431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A46137-6567-4E22-A60E-C8F04825903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486400" y="820182"/>
            <a:ext cx="0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D08032-C03F-4F1E-A3A1-5DEDDB282A8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486400" y="1417082"/>
            <a:ext cx="0" cy="21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93062C3-BEBC-4B3C-9D66-23B3ABFBA87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064250" y="1232416"/>
            <a:ext cx="2749550" cy="412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8847901-D677-47B6-AD05-BAE45731E3B9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3219450" y="1848366"/>
            <a:ext cx="215900" cy="76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55CE266-552E-4561-B77E-8735558E8D06}"/>
              </a:ext>
            </a:extLst>
          </p:cNvPr>
          <p:cNvCxnSpPr>
            <a:stCxn id="7" idx="1"/>
            <a:endCxn id="11" idx="1"/>
          </p:cNvCxnSpPr>
          <p:nvPr/>
        </p:nvCxnSpPr>
        <p:spPr>
          <a:xfrm rot="10800000" flipV="1">
            <a:off x="1009650" y="1848366"/>
            <a:ext cx="1054100" cy="946150"/>
          </a:xfrm>
          <a:prstGeom prst="bentConnector3">
            <a:avLst>
              <a:gd name="adj1" fmla="val 121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C2C8A7F-DB4F-4978-A154-6FB899D510B0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514608" y="3060958"/>
            <a:ext cx="761484" cy="228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3E5C2B-4D8B-428C-9634-5EE0844B05D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435350" y="2979182"/>
            <a:ext cx="0" cy="39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D5F9D31-AEA6-4A2E-A4A7-AD986D2ABC4B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936738" y="2244854"/>
            <a:ext cx="788174" cy="311150"/>
          </a:xfrm>
          <a:prstGeom prst="bentConnector4">
            <a:avLst>
              <a:gd name="adj1" fmla="val 38285"/>
              <a:gd name="adj2" fmla="val 173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2F1795A-DD70-41A0-9A1F-EE562510AABF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540696" y="2706300"/>
            <a:ext cx="1069718" cy="260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F8DA5F2-99EF-4DC4-9EF2-3E6B7A594C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5138" y="3561576"/>
            <a:ext cx="602734" cy="222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A45022-EAB1-45EE-B278-2DF21DD19F2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53100" y="4158734"/>
            <a:ext cx="0" cy="23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9D57118-F02F-44CB-B5C3-34E9A12EB9F8}"/>
              </a:ext>
            </a:extLst>
          </p:cNvPr>
          <p:cNvSpPr txBox="1"/>
          <p:nvPr/>
        </p:nvSpPr>
        <p:spPr>
          <a:xfrm>
            <a:off x="8235950" y="3170416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Deque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9B3F3D-036F-4E19-AE22-387E82C68D0B}"/>
              </a:ext>
            </a:extLst>
          </p:cNvPr>
          <p:cNvSpPr txBox="1"/>
          <p:nvPr/>
        </p:nvSpPr>
        <p:spPr>
          <a:xfrm>
            <a:off x="8995410" y="2480782"/>
            <a:ext cx="16205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PriorityQueue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61D0773-A61E-48E9-829B-56447FBCB5DE}"/>
              </a:ext>
            </a:extLst>
          </p:cNvPr>
          <p:cNvCxnSpPr>
            <a:cxnSpLocks/>
            <a:stCxn id="9" idx="3"/>
            <a:endCxn id="82" idx="3"/>
          </p:cNvCxnSpPr>
          <p:nvPr/>
        </p:nvCxnSpPr>
        <p:spPr>
          <a:xfrm>
            <a:off x="9391650" y="1829316"/>
            <a:ext cx="1224280" cy="836132"/>
          </a:xfrm>
          <a:prstGeom prst="bentConnector3">
            <a:avLst>
              <a:gd name="adj1" fmla="val 118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A81564-1C60-47C1-924A-8AC046476341}"/>
              </a:ext>
            </a:extLst>
          </p:cNvPr>
          <p:cNvCxnSpPr>
            <a:stCxn id="9" idx="2"/>
            <a:endCxn id="81" idx="0"/>
          </p:cNvCxnSpPr>
          <p:nvPr/>
        </p:nvCxnSpPr>
        <p:spPr>
          <a:xfrm>
            <a:off x="8813800" y="2013982"/>
            <a:ext cx="0" cy="115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DEF2B46-5676-4E79-9802-23DE1EC9AC02}"/>
              </a:ext>
            </a:extLst>
          </p:cNvPr>
          <p:cNvSpPr txBox="1"/>
          <p:nvPr/>
        </p:nvSpPr>
        <p:spPr>
          <a:xfrm>
            <a:off x="8003540" y="4055578"/>
            <a:ext cx="16205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ArrayDeque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BDA5AF-DD65-4D8A-822F-45B2D211DA7D}"/>
              </a:ext>
            </a:extLst>
          </p:cNvPr>
          <p:cNvCxnSpPr>
            <a:stCxn id="81" idx="2"/>
            <a:endCxn id="90" idx="0"/>
          </p:cNvCxnSpPr>
          <p:nvPr/>
        </p:nvCxnSpPr>
        <p:spPr>
          <a:xfrm>
            <a:off x="8813800" y="3539748"/>
            <a:ext cx="0" cy="5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496BFA-89C8-48EF-9C94-8AAF4F1C6A58}"/>
              </a:ext>
            </a:extLst>
          </p:cNvPr>
          <p:cNvSpPr txBox="1"/>
          <p:nvPr/>
        </p:nvSpPr>
        <p:spPr>
          <a:xfrm>
            <a:off x="6064250" y="1592232"/>
            <a:ext cx="128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Ordered</a:t>
            </a:r>
          </a:p>
          <a:p>
            <a:r>
              <a:rPr lang="en-US" sz="1000" dirty="0"/>
              <a:t>- Duplicates Allowed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457324-AC5F-4F53-A6EB-7B672A10E17D}"/>
              </a:ext>
            </a:extLst>
          </p:cNvPr>
          <p:cNvSpPr txBox="1"/>
          <p:nvPr/>
        </p:nvSpPr>
        <p:spPr>
          <a:xfrm>
            <a:off x="6283324" y="2575093"/>
            <a:ext cx="1405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Non Synchronized</a:t>
            </a:r>
          </a:p>
          <a:p>
            <a:r>
              <a:rPr lang="en-US" sz="1000" dirty="0"/>
              <a:t>- Randomly Accessible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4EF80F-50EA-426A-8D18-981A07EB32BE}"/>
              </a:ext>
            </a:extLst>
          </p:cNvPr>
          <p:cNvSpPr txBox="1"/>
          <p:nvPr/>
        </p:nvSpPr>
        <p:spPr>
          <a:xfrm>
            <a:off x="6307142" y="3143190"/>
            <a:ext cx="1405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Non Synchronized</a:t>
            </a:r>
          </a:p>
          <a:p>
            <a:r>
              <a:rPr lang="en-US" sz="1000" dirty="0"/>
              <a:t>- Directional Access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AA91E1-85A5-4116-AF01-3234AC74FF28}"/>
              </a:ext>
            </a:extLst>
          </p:cNvPr>
          <p:cNvSpPr txBox="1"/>
          <p:nvPr/>
        </p:nvSpPr>
        <p:spPr>
          <a:xfrm>
            <a:off x="6307142" y="3758624"/>
            <a:ext cx="1405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Synchronized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E0027-2799-479A-8334-8EE8F2F0015D}"/>
              </a:ext>
            </a:extLst>
          </p:cNvPr>
          <p:cNvSpPr txBox="1"/>
          <p:nvPr/>
        </p:nvSpPr>
        <p:spPr>
          <a:xfrm>
            <a:off x="6290944" y="4349115"/>
            <a:ext cx="1405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Synchronized</a:t>
            </a:r>
          </a:p>
          <a:p>
            <a:r>
              <a:rPr lang="en-US" sz="1000" dirty="0"/>
              <a:t>- LIFO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08EE73-A496-49DC-8344-6E657BEF0069}"/>
              </a:ext>
            </a:extLst>
          </p:cNvPr>
          <p:cNvSpPr txBox="1"/>
          <p:nvPr/>
        </p:nvSpPr>
        <p:spPr>
          <a:xfrm>
            <a:off x="9391650" y="1359782"/>
            <a:ext cx="128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/>
              <a:t>FIFO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Ordered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F70569-A008-499F-8B67-390B346D534A}"/>
              </a:ext>
            </a:extLst>
          </p:cNvPr>
          <p:cNvSpPr txBox="1"/>
          <p:nvPr/>
        </p:nvSpPr>
        <p:spPr>
          <a:xfrm>
            <a:off x="10852151" y="2409795"/>
            <a:ext cx="1289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NULL not allowed</a:t>
            </a:r>
          </a:p>
        </p:txBody>
      </p:sp>
    </p:spTree>
    <p:extLst>
      <p:ext uri="{BB962C8B-B14F-4D97-AF65-F5344CB8AC3E}">
        <p14:creationId xmlns:p14="http://schemas.microsoft.com/office/powerpoint/2010/main" val="127354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Udawat, Animesh</dc:creator>
  <cp:lastModifiedBy>Udawat, Animesh</cp:lastModifiedBy>
  <cp:revision>8</cp:revision>
  <dcterms:created xsi:type="dcterms:W3CDTF">2021-04-01T17:37:41Z</dcterms:created>
  <dcterms:modified xsi:type="dcterms:W3CDTF">2021-04-01T19:49:40Z</dcterms:modified>
</cp:coreProperties>
</file>