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7" r:id="rId4"/>
    <p:sldId id="261" r:id="rId5"/>
    <p:sldId id="288" r:id="rId6"/>
    <p:sldId id="28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1" r:id="rId19"/>
    <p:sldId id="273" r:id="rId20"/>
    <p:sldId id="272" r:id="rId22"/>
    <p:sldId id="258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/>
    <p:restoredTop sz="94660"/>
  </p:normalViewPr>
  <p:slideViewPr>
    <p:cSldViewPr snapToGrid="0">
      <p:cViewPr>
        <p:scale>
          <a:sx n="75" d="100"/>
          <a:sy n="75" d="100"/>
        </p:scale>
        <p:origin x="16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530C35-9ABB-4B5E-9C55-7BCB291DDC0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en-US" altLang="zh-CN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2400300" y="-30162"/>
            <a:ext cx="7391400" cy="3825875"/>
            <a:chOff x="2075393" y="-12700"/>
            <a:chExt cx="4993620" cy="2584450"/>
          </a:xfrm>
        </p:grpSpPr>
        <p:sp>
          <p:nvSpPr>
            <p:cNvPr id="11" name="椭圆 1"/>
            <p:cNvSpPr/>
            <p:nvPr/>
          </p:nvSpPr>
          <p:spPr>
            <a:xfrm rot="5400000">
              <a:off x="1790966" y="417493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rot="5400000">
              <a:off x="2809828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5324310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4963"/>
            <a:ext cx="647700" cy="752475"/>
          </a:xfrm>
          <a:custGeom>
            <a:avLst/>
            <a:gdLst/>
            <a:ahLst/>
            <a:cxnLst>
              <a:cxn ang="0">
                <a:pos x="326435" y="0"/>
              </a:cxn>
              <a:cxn ang="0">
                <a:pos x="648336" y="184768"/>
              </a:cxn>
              <a:cxn ang="0">
                <a:pos x="648336" y="561877"/>
              </a:cxn>
              <a:cxn ang="0">
                <a:pos x="326435" y="751188"/>
              </a:cxn>
              <a:cxn ang="0">
                <a:pos x="0" y="561877"/>
              </a:cxn>
              <a:cxn ang="0">
                <a:pos x="0" y="184768"/>
              </a:cxn>
            </a:cxnLst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lnTo>
                  <a:pt x="282768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688" cy="12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10515600" cy="451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0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slide" Target="slide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slide" Target="slide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563"/>
            <a:ext cx="10515600" cy="417513"/>
          </a:xfrm>
        </p:spPr>
        <p:txBody>
          <a:bodyPr vert="horz" wrap="square" lIns="91440" tIns="45720" rIns="91440" bIns="45720" rtlCol="0" anchor="ctr" anchorCtr="0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DMTPSUPP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标题 1"/>
          <p:cNvSpPr>
            <a:spLocks noGrp="1"/>
          </p:cNvSpPr>
          <p:nvPr>
            <p:ph type="ctrTitle"/>
          </p:nvPr>
        </p:nvSpPr>
        <p:spPr>
          <a:xfrm>
            <a:off x="838200" y="4227513"/>
            <a:ext cx="10515600" cy="990600"/>
          </a:xfrm>
          <a:ln/>
        </p:spPr>
        <p:txBody>
          <a:bodyPr vert="horz" wrap="square" lIns="91440" tIns="45720" rIns="91440" bIns="45720" anchor="ctr"/>
          <a:p>
            <a:pPr defTabSz="914400">
              <a:buNone/>
            </a:pPr>
            <a:r>
              <a:rPr lang="en-US" kern="1200" dirty="0">
                <a:latin typeface="+mj-lt"/>
                <a:ea typeface="+mj-ea"/>
                <a:cs typeface="+mj-cs"/>
              </a:rPr>
              <a:t>DMTP Sync Call Service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16"/>
          <p:cNvGrpSpPr/>
          <p:nvPr/>
        </p:nvGrpSpPr>
        <p:grpSpPr>
          <a:xfrm>
            <a:off x="6213475" y="2646363"/>
            <a:ext cx="3305175" cy="963612"/>
            <a:chOff x="4689816" y="15577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1" name="组合 15"/>
          <p:cNvGrpSpPr/>
          <p:nvPr/>
        </p:nvGrpSpPr>
        <p:grpSpPr>
          <a:xfrm>
            <a:off x="2581275" y="1966913"/>
            <a:ext cx="3303588" cy="963612"/>
            <a:chOff x="1057165" y="1557791"/>
            <a:chExt cx="3304381" cy="962818"/>
          </a:xfrm>
        </p:grpSpPr>
        <p:sp>
          <p:nvSpPr>
            <p:cNvPr id="12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2" name="组合 17"/>
          <p:cNvGrpSpPr/>
          <p:nvPr/>
        </p:nvGrpSpPr>
        <p:grpSpPr>
          <a:xfrm>
            <a:off x="6213475" y="4005263"/>
            <a:ext cx="3305175" cy="963612"/>
            <a:chOff x="4689816" y="1557791"/>
            <a:chExt cx="3304381" cy="962818"/>
          </a:xfrm>
        </p:grpSpPr>
        <p:sp>
          <p:nvSpPr>
            <p:cNvPr id="1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3" name="组合 22"/>
          <p:cNvGrpSpPr/>
          <p:nvPr/>
        </p:nvGrpSpPr>
        <p:grpSpPr>
          <a:xfrm>
            <a:off x="2581275" y="3325813"/>
            <a:ext cx="3303588" cy="963612"/>
            <a:chOff x="1057165" y="1557791"/>
            <a:chExt cx="3304381" cy="962818"/>
          </a:xfrm>
        </p:grpSpPr>
        <p:sp>
          <p:nvSpPr>
            <p:cNvPr id="2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2534" name="组合 32"/>
          <p:cNvGrpSpPr/>
          <p:nvPr/>
        </p:nvGrpSpPr>
        <p:grpSpPr>
          <a:xfrm>
            <a:off x="2581275" y="4684713"/>
            <a:ext cx="3303588" cy="963612"/>
            <a:chOff x="1057165" y="1557791"/>
            <a:chExt cx="3304381" cy="962818"/>
          </a:xfrm>
        </p:grpSpPr>
        <p:sp>
          <p:nvSpPr>
            <p:cNvPr id="3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5" name="五边形 3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253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组合 16"/>
          <p:cNvGrpSpPr/>
          <p:nvPr/>
        </p:nvGrpSpPr>
        <p:grpSpPr>
          <a:xfrm>
            <a:off x="6213475" y="1914525"/>
            <a:ext cx="3305175" cy="963613"/>
            <a:chOff x="4689816" y="15577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5" name="组合 15"/>
          <p:cNvGrpSpPr/>
          <p:nvPr/>
        </p:nvGrpSpPr>
        <p:grpSpPr>
          <a:xfrm>
            <a:off x="2581275" y="1914525"/>
            <a:ext cx="3303588" cy="963613"/>
            <a:chOff x="1057165" y="1557791"/>
            <a:chExt cx="3304381" cy="962818"/>
          </a:xfrm>
        </p:grpSpPr>
        <p:sp>
          <p:nvSpPr>
            <p:cNvPr id="12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6" name="组合 17"/>
          <p:cNvGrpSpPr/>
          <p:nvPr/>
        </p:nvGrpSpPr>
        <p:grpSpPr>
          <a:xfrm>
            <a:off x="6213475" y="3273425"/>
            <a:ext cx="3305175" cy="963613"/>
            <a:chOff x="4689816" y="1557791"/>
            <a:chExt cx="3304381" cy="962818"/>
          </a:xfrm>
        </p:grpSpPr>
        <p:sp>
          <p:nvSpPr>
            <p:cNvPr id="1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7" name="组合 22"/>
          <p:cNvGrpSpPr/>
          <p:nvPr/>
        </p:nvGrpSpPr>
        <p:grpSpPr>
          <a:xfrm>
            <a:off x="2581275" y="3273425"/>
            <a:ext cx="3303588" cy="963613"/>
            <a:chOff x="1057165" y="1557791"/>
            <a:chExt cx="3304381" cy="962818"/>
          </a:xfrm>
        </p:grpSpPr>
        <p:sp>
          <p:nvSpPr>
            <p:cNvPr id="2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8" name="组合 27"/>
          <p:cNvGrpSpPr/>
          <p:nvPr/>
        </p:nvGrpSpPr>
        <p:grpSpPr>
          <a:xfrm>
            <a:off x="6213475" y="4632325"/>
            <a:ext cx="3305175" cy="963613"/>
            <a:chOff x="4689816" y="1557791"/>
            <a:chExt cx="3304381" cy="962818"/>
          </a:xfrm>
        </p:grpSpPr>
        <p:sp>
          <p:nvSpPr>
            <p:cNvPr id="29" name="五边形 23"/>
            <p:cNvSpPr/>
            <p:nvPr/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3559" name="组合 32"/>
          <p:cNvGrpSpPr/>
          <p:nvPr/>
        </p:nvGrpSpPr>
        <p:grpSpPr>
          <a:xfrm>
            <a:off x="2581275" y="4632325"/>
            <a:ext cx="3303588" cy="963613"/>
            <a:chOff x="1057165" y="1557791"/>
            <a:chExt cx="3304381" cy="962818"/>
          </a:xfrm>
        </p:grpSpPr>
        <p:sp>
          <p:nvSpPr>
            <p:cNvPr id="34" name="五边形 23"/>
            <p:cNvSpPr/>
            <p:nvPr/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5" name="五边形 34"/>
            <p:cNvSpPr/>
            <p:nvPr/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356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3060700" y="3009900"/>
            <a:ext cx="58674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4343400" y="2019300"/>
            <a:ext cx="736600" cy="1044575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580" name="文本框 33"/>
          <p:cNvSpPr txBox="1"/>
          <p:nvPr/>
        </p:nvSpPr>
        <p:spPr>
          <a:xfrm>
            <a:off x="3495675" y="3327400"/>
            <a:ext cx="2432050" cy="288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127875" y="2019300"/>
            <a:ext cx="736600" cy="1044575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582" name="文本框 38"/>
          <p:cNvSpPr txBox="1"/>
          <p:nvPr/>
        </p:nvSpPr>
        <p:spPr>
          <a:xfrm>
            <a:off x="6280150" y="3327400"/>
            <a:ext cx="2432050" cy="288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458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800350" y="3060700"/>
            <a:ext cx="657225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3667125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4" name="文本框 33"/>
          <p:cNvSpPr txBox="1"/>
          <p:nvPr/>
        </p:nvSpPr>
        <p:spPr>
          <a:xfrm>
            <a:off x="3117850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5727700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6" name="文本框 38"/>
          <p:cNvSpPr txBox="1"/>
          <p:nvPr/>
        </p:nvSpPr>
        <p:spPr>
          <a:xfrm>
            <a:off x="5178425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7789863" y="2070100"/>
            <a:ext cx="736600" cy="1042988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03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608" name="文本框 39"/>
          <p:cNvSpPr txBox="1"/>
          <p:nvPr/>
        </p:nvSpPr>
        <p:spPr>
          <a:xfrm>
            <a:off x="7240588" y="3352800"/>
            <a:ext cx="1835150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 LOREM IPSUM DOLOR SIT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rPr>
              <a:t>IPSUM DOLOR</a:t>
            </a:r>
            <a:endParaRPr lang="en-US" altLang="zh-CN" dirty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56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006600" y="2908300"/>
            <a:ext cx="84963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27" name="组合 2"/>
          <p:cNvGrpSpPr/>
          <p:nvPr/>
        </p:nvGrpSpPr>
        <p:grpSpPr>
          <a:xfrm>
            <a:off x="2197100" y="1917700"/>
            <a:ext cx="1663700" cy="4076700"/>
            <a:chOff x="2489200" y="1727200"/>
            <a:chExt cx="1663700" cy="4076700"/>
          </a:xfrm>
        </p:grpSpPr>
        <p:sp>
          <p:nvSpPr>
            <p:cNvPr id="43" name="任意多边形 42"/>
            <p:cNvSpPr/>
            <p:nvPr/>
          </p:nvSpPr>
          <p:spPr>
            <a:xfrm>
              <a:off x="2952750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9" name="文本框 33"/>
            <p:cNvSpPr txBox="1"/>
            <p:nvPr/>
          </p:nvSpPr>
          <p:spPr>
            <a:xfrm>
              <a:off x="2489200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8" name="组合 3"/>
          <p:cNvGrpSpPr/>
          <p:nvPr/>
        </p:nvGrpSpPr>
        <p:grpSpPr>
          <a:xfrm>
            <a:off x="4376738" y="1917700"/>
            <a:ext cx="1663700" cy="4076700"/>
            <a:chOff x="4339167" y="1727200"/>
            <a:chExt cx="1663700" cy="4076700"/>
          </a:xfrm>
        </p:grpSpPr>
        <p:sp>
          <p:nvSpPr>
            <p:cNvPr id="44" name="任意多边形 43"/>
            <p:cNvSpPr/>
            <p:nvPr/>
          </p:nvSpPr>
          <p:spPr>
            <a:xfrm>
              <a:off x="4805892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7" name="文本框 38"/>
            <p:cNvSpPr txBox="1"/>
            <p:nvPr/>
          </p:nvSpPr>
          <p:spPr>
            <a:xfrm>
              <a:off x="4339167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9" name="组合 5"/>
          <p:cNvGrpSpPr/>
          <p:nvPr/>
        </p:nvGrpSpPr>
        <p:grpSpPr>
          <a:xfrm>
            <a:off x="6557963" y="1917700"/>
            <a:ext cx="1663700" cy="4076700"/>
            <a:chOff x="6189134" y="1727200"/>
            <a:chExt cx="1663700" cy="4076700"/>
          </a:xfrm>
        </p:grpSpPr>
        <p:sp>
          <p:nvSpPr>
            <p:cNvPr id="45" name="任意多边形 44"/>
            <p:cNvSpPr/>
            <p:nvPr/>
          </p:nvSpPr>
          <p:spPr>
            <a:xfrm>
              <a:off x="6655859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5" name="文本框 39"/>
            <p:cNvSpPr txBox="1"/>
            <p:nvPr/>
          </p:nvSpPr>
          <p:spPr>
            <a:xfrm>
              <a:off x="6189134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30" name="组合 6"/>
          <p:cNvGrpSpPr/>
          <p:nvPr/>
        </p:nvGrpSpPr>
        <p:grpSpPr>
          <a:xfrm>
            <a:off x="8737600" y="1917700"/>
            <a:ext cx="1663700" cy="4076700"/>
            <a:chOff x="8039101" y="1727200"/>
            <a:chExt cx="1663700" cy="4076700"/>
          </a:xfrm>
        </p:grpSpPr>
        <p:sp>
          <p:nvSpPr>
            <p:cNvPr id="46" name="任意多边形 45"/>
            <p:cNvSpPr/>
            <p:nvPr/>
          </p:nvSpPr>
          <p:spPr>
            <a:xfrm>
              <a:off x="850582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3" name="文本框 40"/>
            <p:cNvSpPr txBox="1"/>
            <p:nvPr/>
          </p:nvSpPr>
          <p:spPr>
            <a:xfrm>
              <a:off x="8039101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LOREM IPSUM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663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095500" y="2752725"/>
            <a:ext cx="79756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1" name="组合 2"/>
          <p:cNvGrpSpPr/>
          <p:nvPr/>
        </p:nvGrpSpPr>
        <p:grpSpPr>
          <a:xfrm>
            <a:off x="2355850" y="1762125"/>
            <a:ext cx="1301750" cy="4037013"/>
            <a:chOff x="2355850" y="1762037"/>
            <a:chExt cx="1301750" cy="4037874"/>
          </a:xfrm>
        </p:grpSpPr>
        <p:sp>
          <p:nvSpPr>
            <p:cNvPr id="43" name="任意多边形 42"/>
            <p:cNvSpPr/>
            <p:nvPr/>
          </p:nvSpPr>
          <p:spPr>
            <a:xfrm>
              <a:off x="2638425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6" name="文本框 33"/>
            <p:cNvSpPr txBox="1"/>
            <p:nvPr/>
          </p:nvSpPr>
          <p:spPr>
            <a:xfrm>
              <a:off x="2355850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2" name="组合 3"/>
          <p:cNvGrpSpPr/>
          <p:nvPr/>
        </p:nvGrpSpPr>
        <p:grpSpPr>
          <a:xfrm>
            <a:off x="3906838" y="1762125"/>
            <a:ext cx="1301750" cy="4037013"/>
            <a:chOff x="3906044" y="1762037"/>
            <a:chExt cx="1301750" cy="4037874"/>
          </a:xfrm>
        </p:grpSpPr>
        <p:sp>
          <p:nvSpPr>
            <p:cNvPr id="44" name="任意多边形 43"/>
            <p:cNvSpPr/>
            <p:nvPr/>
          </p:nvSpPr>
          <p:spPr>
            <a:xfrm>
              <a:off x="4188619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4" name="文本框 38"/>
            <p:cNvSpPr txBox="1"/>
            <p:nvPr/>
          </p:nvSpPr>
          <p:spPr>
            <a:xfrm>
              <a:off x="3906044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3" name="组合 8"/>
          <p:cNvGrpSpPr/>
          <p:nvPr/>
        </p:nvGrpSpPr>
        <p:grpSpPr>
          <a:xfrm>
            <a:off x="5456238" y="1762125"/>
            <a:ext cx="1301750" cy="4037013"/>
            <a:chOff x="5456238" y="1762037"/>
            <a:chExt cx="1301750" cy="4037874"/>
          </a:xfrm>
        </p:grpSpPr>
        <p:sp>
          <p:nvSpPr>
            <p:cNvPr id="45" name="任意多边形 44"/>
            <p:cNvSpPr/>
            <p:nvPr/>
          </p:nvSpPr>
          <p:spPr>
            <a:xfrm>
              <a:off x="5738813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2" name="文本框 39"/>
            <p:cNvSpPr txBox="1"/>
            <p:nvPr/>
          </p:nvSpPr>
          <p:spPr>
            <a:xfrm>
              <a:off x="5456238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4" name="组合 9"/>
          <p:cNvGrpSpPr/>
          <p:nvPr/>
        </p:nvGrpSpPr>
        <p:grpSpPr>
          <a:xfrm>
            <a:off x="7007225" y="1762125"/>
            <a:ext cx="1301750" cy="4037013"/>
            <a:chOff x="7006432" y="1762037"/>
            <a:chExt cx="1301750" cy="4037874"/>
          </a:xfrm>
        </p:grpSpPr>
        <p:sp>
          <p:nvSpPr>
            <p:cNvPr id="46" name="任意多边形 45"/>
            <p:cNvSpPr/>
            <p:nvPr/>
          </p:nvSpPr>
          <p:spPr>
            <a:xfrm>
              <a:off x="7289007" y="1762037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60" name="文本框 40"/>
            <p:cNvSpPr txBox="1"/>
            <p:nvPr/>
          </p:nvSpPr>
          <p:spPr>
            <a:xfrm>
              <a:off x="7006432" y="2997201"/>
              <a:ext cx="1301750" cy="2802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7655" name="组合 10"/>
          <p:cNvGrpSpPr/>
          <p:nvPr/>
        </p:nvGrpSpPr>
        <p:grpSpPr>
          <a:xfrm>
            <a:off x="8556625" y="1762125"/>
            <a:ext cx="1301750" cy="3968750"/>
            <a:chOff x="8556626" y="1762036"/>
            <a:chExt cx="1301750" cy="3968204"/>
          </a:xfrm>
        </p:grpSpPr>
        <p:sp>
          <p:nvSpPr>
            <p:cNvPr id="47" name="任意多边形 46"/>
            <p:cNvSpPr/>
            <p:nvPr/>
          </p:nvSpPr>
          <p:spPr>
            <a:xfrm>
              <a:off x="8839200" y="1762036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7658" name="文本框 41"/>
            <p:cNvSpPr txBox="1"/>
            <p:nvPr/>
          </p:nvSpPr>
          <p:spPr>
            <a:xfrm>
              <a:off x="8556626" y="3012525"/>
              <a:ext cx="1301750" cy="27177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765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1752600" y="2832100"/>
            <a:ext cx="8964613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75" name="组合 2"/>
          <p:cNvGrpSpPr/>
          <p:nvPr/>
        </p:nvGrpSpPr>
        <p:grpSpPr>
          <a:xfrm>
            <a:off x="1873250" y="1841500"/>
            <a:ext cx="1301750" cy="4152900"/>
            <a:chOff x="2216150" y="1727200"/>
            <a:chExt cx="1301750" cy="4152900"/>
          </a:xfrm>
        </p:grpSpPr>
        <p:sp>
          <p:nvSpPr>
            <p:cNvPr id="43" name="任意多边形 42"/>
            <p:cNvSpPr/>
            <p:nvPr/>
          </p:nvSpPr>
          <p:spPr>
            <a:xfrm>
              <a:off x="2498725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93" name="文本框 33"/>
            <p:cNvSpPr txBox="1"/>
            <p:nvPr/>
          </p:nvSpPr>
          <p:spPr>
            <a:xfrm>
              <a:off x="2216150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6" name="组合 3"/>
          <p:cNvGrpSpPr/>
          <p:nvPr/>
        </p:nvGrpSpPr>
        <p:grpSpPr>
          <a:xfrm>
            <a:off x="3371850" y="1841500"/>
            <a:ext cx="1301750" cy="4152900"/>
            <a:chOff x="3514566" y="1727200"/>
            <a:chExt cx="1301750" cy="4152900"/>
          </a:xfrm>
        </p:grpSpPr>
        <p:sp>
          <p:nvSpPr>
            <p:cNvPr id="44" name="任意多边形 43"/>
            <p:cNvSpPr/>
            <p:nvPr/>
          </p:nvSpPr>
          <p:spPr>
            <a:xfrm>
              <a:off x="3797141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91" name="文本框 38"/>
            <p:cNvSpPr txBox="1"/>
            <p:nvPr/>
          </p:nvSpPr>
          <p:spPr>
            <a:xfrm>
              <a:off x="3514566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7" name="组合 8"/>
          <p:cNvGrpSpPr/>
          <p:nvPr/>
        </p:nvGrpSpPr>
        <p:grpSpPr>
          <a:xfrm>
            <a:off x="4872038" y="1841500"/>
            <a:ext cx="1301750" cy="4152900"/>
            <a:chOff x="4812982" y="1727200"/>
            <a:chExt cx="1301750" cy="4152900"/>
          </a:xfrm>
        </p:grpSpPr>
        <p:sp>
          <p:nvSpPr>
            <p:cNvPr id="45" name="任意多边形 44"/>
            <p:cNvSpPr/>
            <p:nvPr/>
          </p:nvSpPr>
          <p:spPr>
            <a:xfrm>
              <a:off x="5095557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9" name="文本框 39"/>
            <p:cNvSpPr txBox="1"/>
            <p:nvPr/>
          </p:nvSpPr>
          <p:spPr>
            <a:xfrm>
              <a:off x="4812982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8" name="组合 9"/>
          <p:cNvGrpSpPr/>
          <p:nvPr/>
        </p:nvGrpSpPr>
        <p:grpSpPr>
          <a:xfrm>
            <a:off x="6370638" y="1841500"/>
            <a:ext cx="1301750" cy="4152900"/>
            <a:chOff x="6111398" y="1727200"/>
            <a:chExt cx="1301750" cy="4152900"/>
          </a:xfrm>
        </p:grpSpPr>
        <p:sp>
          <p:nvSpPr>
            <p:cNvPr id="46" name="任意多边形 45"/>
            <p:cNvSpPr/>
            <p:nvPr/>
          </p:nvSpPr>
          <p:spPr>
            <a:xfrm>
              <a:off x="6393973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7" name="文本框 40"/>
            <p:cNvSpPr txBox="1"/>
            <p:nvPr/>
          </p:nvSpPr>
          <p:spPr>
            <a:xfrm>
              <a:off x="6111398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79" name="组合 10"/>
          <p:cNvGrpSpPr/>
          <p:nvPr/>
        </p:nvGrpSpPr>
        <p:grpSpPr>
          <a:xfrm>
            <a:off x="7869238" y="1841500"/>
            <a:ext cx="1301750" cy="4152900"/>
            <a:chOff x="7409814" y="1727200"/>
            <a:chExt cx="1301750" cy="4152900"/>
          </a:xfrm>
        </p:grpSpPr>
        <p:sp>
          <p:nvSpPr>
            <p:cNvPr id="47" name="任意多边形 46"/>
            <p:cNvSpPr/>
            <p:nvPr/>
          </p:nvSpPr>
          <p:spPr>
            <a:xfrm>
              <a:off x="7692388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5" name="文本框 41"/>
            <p:cNvSpPr txBox="1"/>
            <p:nvPr/>
          </p:nvSpPr>
          <p:spPr>
            <a:xfrm>
              <a:off x="7409814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8680" name="组合 11"/>
          <p:cNvGrpSpPr/>
          <p:nvPr/>
        </p:nvGrpSpPr>
        <p:grpSpPr>
          <a:xfrm>
            <a:off x="9367838" y="1841500"/>
            <a:ext cx="1301750" cy="4152900"/>
            <a:chOff x="8708231" y="1727200"/>
            <a:chExt cx="1301750" cy="4152900"/>
          </a:xfrm>
        </p:grpSpPr>
        <p:sp>
          <p:nvSpPr>
            <p:cNvPr id="24" name="任意多边形 23"/>
            <p:cNvSpPr/>
            <p:nvPr/>
          </p:nvSpPr>
          <p:spPr>
            <a:xfrm>
              <a:off x="899080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8683" name="文本框 25"/>
            <p:cNvSpPr txBox="1"/>
            <p:nvPr/>
          </p:nvSpPr>
          <p:spPr>
            <a:xfrm>
              <a:off x="8708231" y="3023238"/>
              <a:ext cx="130175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 IPSUM DOLOR SIT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lvl="0" algn="ctr" eaLnBrk="1" hangingPunct="1">
                <a:lnSpc>
                  <a:spcPct val="130000"/>
                </a:lnSpc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LOREM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86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698" name="组合 10"/>
          <p:cNvGrpSpPr/>
          <p:nvPr/>
        </p:nvGrpSpPr>
        <p:grpSpPr>
          <a:xfrm>
            <a:off x="3822700" y="1778000"/>
            <a:ext cx="4546600" cy="2743200"/>
            <a:chOff x="1327150" y="1778000"/>
            <a:chExt cx="4546600" cy="2743200"/>
          </a:xfrm>
        </p:grpSpPr>
        <p:sp>
          <p:nvSpPr>
            <p:cNvPr id="2" name="矩形 1"/>
            <p:cNvSpPr/>
            <p:nvPr/>
          </p:nvSpPr>
          <p:spPr>
            <a:xfrm>
              <a:off x="1327150" y="1778000"/>
              <a:ext cx="4546600" cy="2743200"/>
            </a:xfrm>
            <a:prstGeom prst="rect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1327150" y="3860800"/>
              <a:ext cx="4546600" cy="660400"/>
            </a:xfrm>
            <a:prstGeom prst="rtTriangle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699" name="矩形 6"/>
          <p:cNvSpPr/>
          <p:nvPr/>
        </p:nvSpPr>
        <p:spPr>
          <a:xfrm>
            <a:off x="2501900" y="4948238"/>
            <a:ext cx="7188200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LOREM IPSUM DOLOR SIT AMET, CONSECTETUR ADIPISICING ELIT, SED DO EIUSMOD TEMPOR INCIDIDUNT UT</a:t>
            </a:r>
            <a:endParaRPr lang="zh-CN" altLang="en-US" dirty="0">
              <a:latin typeface="Arial" charset="0"/>
              <a:ea typeface="黑体" pitchFamily="49" charset="-122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latin typeface="Arial" charset="0"/>
                <a:ea typeface="黑体" pitchFamily="49" charset="-122"/>
              </a:rPr>
              <a:t>LOREM IPSUM DOLOR SIT AMET</a:t>
            </a:r>
            <a:endParaRPr lang="zh-CN" altLang="en-US" sz="2400" b="1" dirty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MH_Other_1"/>
          <p:cNvSpPr/>
          <p:nvPr>
            <p:custDataLst>
              <p:tags r:id="rId1"/>
            </p:custDataLst>
          </p:nvPr>
        </p:nvSpPr>
        <p:spPr>
          <a:xfrm>
            <a:off x="3028950" y="1916113"/>
            <a:ext cx="144463" cy="367347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9580" indent="-44958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itchFamily="2" charset="2"/>
              <a:buChar char="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indent="-27622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800" dirty="0">
              <a:solidFill>
                <a:srgbClr val="FFFFFF"/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3075" name="MH_Pictur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3250" y="1916114"/>
            <a:ext cx="4105276" cy="3673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74" b="-33774"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48525" y="1916113"/>
            <a:ext cx="2160588" cy="3673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14400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ADIPISICING ELIT, SED DO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2450" y="977900"/>
            <a:ext cx="62388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8" name="MH_Other_2"/>
          <p:cNvCxnSpPr/>
          <p:nvPr>
            <p:custDataLst>
              <p:tags r:id="rId6"/>
            </p:custDataLst>
          </p:nvPr>
        </p:nvCxnSpPr>
        <p:spPr>
          <a:xfrm>
            <a:off x="3046413" y="1776413"/>
            <a:ext cx="633571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27150" y="1778000"/>
            <a:ext cx="4546600" cy="27432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8250" y="1778000"/>
            <a:ext cx="4546600" cy="2743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1327150" y="3860800"/>
            <a:ext cx="4546600" cy="660400"/>
          </a:xfrm>
          <a:prstGeom prst="rtTriangl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318250" y="3860800"/>
            <a:ext cx="4546600" cy="660400"/>
          </a:xfrm>
          <a:prstGeom prst="rtTriangl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4" name="矩形 6"/>
          <p:cNvSpPr/>
          <p:nvPr/>
        </p:nvSpPr>
        <p:spPr>
          <a:xfrm>
            <a:off x="1327150" y="4821238"/>
            <a:ext cx="9537700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LOREM IPSUM DOLOR SIT AMET, CONSECTETUR ADIPISICING ELIT, SED DO EIUSMOD TEMPOR INCIDIDUNT UT</a:t>
            </a:r>
            <a:endParaRPr lang="zh-CN" altLang="en-US" dirty="0">
              <a:latin typeface="Arial" charset="0"/>
              <a:ea typeface="黑体" pitchFamily="49" charset="-122"/>
            </a:endParaRPr>
          </a:p>
        </p:txBody>
      </p:sp>
      <p:sp>
        <p:nvSpPr>
          <p:cNvPr id="32775" name="矩形 9"/>
          <p:cNvSpPr/>
          <p:nvPr/>
        </p:nvSpPr>
        <p:spPr>
          <a:xfrm>
            <a:off x="1327150" y="806450"/>
            <a:ext cx="953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latin typeface="Arial" charset="0"/>
                <a:ea typeface="黑体" pitchFamily="49" charset="-122"/>
              </a:rPr>
              <a:t>LOREM IPSUM DOLOR SIT AMET</a:t>
            </a:r>
            <a:endParaRPr lang="zh-CN" altLang="en-US" sz="2400" b="1" dirty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819150"/>
            <a:ext cx="0" cy="52197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3" name="组合 1"/>
          <p:cNvGrpSpPr/>
          <p:nvPr/>
        </p:nvGrpSpPr>
        <p:grpSpPr>
          <a:xfrm>
            <a:off x="4694238" y="1881188"/>
            <a:ext cx="5643562" cy="541337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Background</a:t>
              </a:r>
              <a:endParaRPr kumimoji="0" lang="en-US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4" name="组合 2"/>
          <p:cNvGrpSpPr/>
          <p:nvPr/>
        </p:nvGrpSpPr>
        <p:grpSpPr>
          <a:xfrm>
            <a:off x="4694238" y="3159125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5" action="ppaction://hlinksldjump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Design and Discussion</a:t>
              </a:r>
              <a:endParaRPr kumimoji="0" lang="en-US" altLang="zh-CN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0245" name="组合 3"/>
          <p:cNvGrpSpPr/>
          <p:nvPr/>
        </p:nvGrpSpPr>
        <p:grpSpPr>
          <a:xfrm>
            <a:off x="4694238" y="4401820"/>
            <a:ext cx="5609907" cy="542566"/>
            <a:chOff x="4694152" y="2731005"/>
            <a:chExt cx="5609992" cy="541225"/>
          </a:xfrm>
        </p:grpSpPr>
        <p:sp>
          <p:nvSpPr>
            <p:cNvPr id="30" name="MH_Entry_3">
              <a:hlinkClick r:id="rId5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209664" y="2731005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API standard conclusion</a:t>
              </a:r>
              <a:endParaRPr kumimoji="0" lang="en-US" altLang="zh-CN" sz="2000" b="0" i="0" u="none" strike="noStrike" kern="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MH_Number_3">
              <a:hlinkClick r:id="rId5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21" name="MH_Others_2"/>
          <p:cNvSpPr txBox="1"/>
          <p:nvPr>
            <p:custDataLst>
              <p:tags r:id="rId10"/>
            </p:custDataLst>
          </p:nvPr>
        </p:nvSpPr>
        <p:spPr>
          <a:xfrm>
            <a:off x="1720850" y="2822575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p>
            <a:pPr lvl="0" algn="ctr"/>
            <a:r>
              <a:rPr lang="en-US" altLang="zh-CN" sz="54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Agenda</a:t>
            </a:r>
            <a:endParaRPr lang="en-US" altLang="zh-CN" sz="5400" b="1" dirty="0">
              <a:solidFill>
                <a:schemeClr val="accent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MH_Others_3"/>
          <p:cNvSpPr txBox="1"/>
          <p:nvPr>
            <p:custDataLst>
              <p:tags r:id="rId11"/>
            </p:custDataLst>
          </p:nvPr>
        </p:nvSpPr>
        <p:spPr>
          <a:xfrm>
            <a:off x="1720850" y="3346450"/>
            <a:ext cx="1766888" cy="785813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p>
            <a:pPr lvl="0" algn="ctr"/>
            <a:r>
              <a:rPr lang="en-US" altLang="zh-CN" sz="28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5304970" y="198120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0" name="文本框 5"/>
          <p:cNvSpPr/>
          <p:nvPr>
            <p:custDataLst>
              <p:tags r:id="rId4"/>
            </p:custDataLst>
          </p:nvPr>
        </p:nvSpPr>
        <p:spPr>
          <a:xfrm>
            <a:off x="5033963" y="4641850"/>
            <a:ext cx="2155825" cy="379413"/>
          </a:xfrm>
          <a:custGeom>
            <a:avLst/>
            <a:gdLst/>
            <a:ahLst/>
            <a:cxnLst>
              <a:cxn ang="0">
                <a:pos x="883718" y="283671"/>
              </a:cxn>
              <a:cxn ang="0">
                <a:pos x="901963" y="311846"/>
              </a:cxn>
              <a:cxn ang="0">
                <a:pos x="976725" y="303503"/>
              </a:cxn>
              <a:cxn ang="0">
                <a:pos x="964927" y="264386"/>
              </a:cxn>
              <a:cxn ang="0">
                <a:pos x="1025559" y="110651"/>
              </a:cxn>
              <a:cxn ang="0">
                <a:pos x="1074806" y="285859"/>
              </a:cxn>
              <a:cxn ang="0">
                <a:pos x="974804" y="363137"/>
              </a:cxn>
              <a:cxn ang="0">
                <a:pos x="859850" y="378045"/>
              </a:cxn>
              <a:cxn ang="0">
                <a:pos x="785774" y="303366"/>
              </a:cxn>
              <a:cxn ang="0">
                <a:pos x="796748" y="236620"/>
              </a:cxn>
              <a:cxn ang="0">
                <a:pos x="946683" y="209813"/>
              </a:cxn>
              <a:cxn ang="0">
                <a:pos x="979056" y="200648"/>
              </a:cxn>
              <a:cxn ang="0">
                <a:pos x="940784" y="167412"/>
              </a:cxn>
              <a:cxn ang="0">
                <a:pos x="893046" y="181089"/>
              </a:cxn>
              <a:cxn ang="0">
                <a:pos x="801138" y="144024"/>
              </a:cxn>
              <a:cxn ang="0">
                <a:pos x="878094" y="106548"/>
              </a:cxn>
              <a:cxn ang="0">
                <a:pos x="1307219" y="103676"/>
              </a:cxn>
              <a:cxn ang="0">
                <a:pos x="1412571" y="145392"/>
              </a:cxn>
              <a:cxn ang="0">
                <a:pos x="1424094" y="300631"/>
              </a:cxn>
              <a:cxn ang="0">
                <a:pos x="1326149" y="235252"/>
              </a:cxn>
              <a:cxn ang="0">
                <a:pos x="1268535" y="181911"/>
              </a:cxn>
              <a:cxn ang="0">
                <a:pos x="1227382" y="301725"/>
              </a:cxn>
              <a:cxn ang="0">
                <a:pos x="1131632" y="244006"/>
              </a:cxn>
              <a:cxn ang="0">
                <a:pos x="1240551" y="120362"/>
              </a:cxn>
              <a:cxn ang="0">
                <a:pos x="1942651" y="102034"/>
              </a:cxn>
              <a:cxn ang="0">
                <a:pos x="2131407" y="126653"/>
              </a:cxn>
              <a:cxn ang="0">
                <a:pos x="2041419" y="176713"/>
              </a:cxn>
              <a:cxn ang="0">
                <a:pos x="2002324" y="161394"/>
              </a:cxn>
              <a:cxn ang="0">
                <a:pos x="1959387" y="179175"/>
              </a:cxn>
              <a:cxn ang="0">
                <a:pos x="1990801" y="204888"/>
              </a:cxn>
              <a:cxn ang="0">
                <a:pos x="2100405" y="208171"/>
              </a:cxn>
              <a:cxn ang="0">
                <a:pos x="2155825" y="276285"/>
              </a:cxn>
              <a:cxn ang="0">
                <a:pos x="2119472" y="364230"/>
              </a:cxn>
              <a:cxn ang="0">
                <a:pos x="1925779" y="377498"/>
              </a:cxn>
              <a:cxn ang="0">
                <a:pos x="1856230" y="291604"/>
              </a:cxn>
              <a:cxn ang="0">
                <a:pos x="1973791" y="312530"/>
              </a:cxn>
              <a:cxn ang="0">
                <a:pos x="2020020" y="317591"/>
              </a:cxn>
              <a:cxn ang="0">
                <a:pos x="2049512" y="283671"/>
              </a:cxn>
              <a:cxn ang="0">
                <a:pos x="1996562" y="271908"/>
              </a:cxn>
              <a:cxn ang="0">
                <a:pos x="1895051" y="264522"/>
              </a:cxn>
              <a:cxn ang="0">
                <a:pos x="1856916" y="188749"/>
              </a:cxn>
              <a:cxn ang="0">
                <a:pos x="1907122" y="106821"/>
              </a:cxn>
              <a:cxn ang="0">
                <a:pos x="1583037" y="203795"/>
              </a:cxn>
              <a:cxn ang="0">
                <a:pos x="1732013" y="170969"/>
              </a:cxn>
              <a:cxn ang="0">
                <a:pos x="1625288" y="325661"/>
              </a:cxn>
              <a:cxn ang="0">
                <a:pos x="1524326" y="373395"/>
              </a:cxn>
              <a:cxn ang="0">
                <a:pos x="357758" y="38571"/>
              </a:cxn>
              <a:cxn ang="0">
                <a:pos x="184092" y="370659"/>
              </a:cxn>
              <a:cxn ang="0">
                <a:pos x="0" y="44862"/>
              </a:cxn>
              <a:cxn ang="0">
                <a:pos x="536704" y="126380"/>
              </a:cxn>
              <a:cxn ang="0">
                <a:pos x="632591" y="102170"/>
              </a:cxn>
              <a:cxn ang="0">
                <a:pos x="723539" y="171789"/>
              </a:cxn>
              <a:cxn ang="0">
                <a:pos x="664416" y="370112"/>
              </a:cxn>
              <a:cxn ang="0">
                <a:pos x="600492" y="176029"/>
              </a:cxn>
              <a:cxn ang="0">
                <a:pos x="541505" y="192579"/>
              </a:cxn>
              <a:cxn ang="0">
                <a:pos x="480874" y="370112"/>
              </a:cxn>
            </a:cxnLst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  <a:ln/>
        </p:spPr>
        <p:txBody>
          <a:bodyPr vert="horz" wrap="square" lIns="91440" tIns="45720" rIns="91440" bIns="45720" anchor="ctr"/>
          <a:p>
            <a:r>
              <a:rPr lang="da-DK" altLang="zh-CN" dirty="0"/>
              <a:t>LOREM IPSUM DOLOR SIT AMET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11500" y="3940175"/>
            <a:ext cx="7786688" cy="5048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da-DK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</a:t>
            </a:r>
            <a:endParaRPr kumimoji="0" lang="da-DK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3114675" y="2660650"/>
            <a:ext cx="6410325" cy="21971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en-US" altLang="zh-CN" sz="2000" dirty="0">
                <a:latin typeface="Arial" charset="0"/>
                <a:ea typeface="黑体" pitchFamily="49" charset="-122"/>
              </a:rPr>
              <a:t>LOREM IPSUM DOLOR SIT AMET, CONSECTETUR ADIPISICING ELIT, SED DO EIUSMOD TEMPOR INCIDIDUNT UT LABORE ET DOLORE MAGNA ALIQUA. UT ENIM AD MINIM VENIAM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LOREM IPSUM DOLOR SIT</a:t>
            </a:r>
            <a:endParaRPr lang="zh-CN" altLang="en-US" dirty="0"/>
          </a:p>
        </p:txBody>
      </p:sp>
      <p:sp>
        <p:nvSpPr>
          <p:cNvPr id="16390" name="MH_Other_3"/>
          <p:cNvSpPr txBox="1"/>
          <p:nvPr>
            <p:custDataLst>
              <p:tags r:id="rId1"/>
            </p:custDataLst>
          </p:nvPr>
        </p:nvSpPr>
        <p:spPr>
          <a:xfrm>
            <a:off x="9439275" y="4441825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391" name="MH_Other_4"/>
          <p:cNvSpPr txBox="1"/>
          <p:nvPr>
            <p:custDataLst>
              <p:tags r:id="rId2"/>
            </p:custDataLst>
          </p:nvPr>
        </p:nvSpPr>
        <p:spPr>
          <a:xfrm>
            <a:off x="2447925" y="23145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1390650" y="1974850"/>
            <a:ext cx="3943350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en-US" altLang="zh-CN" sz="2000" dirty="0">
                <a:latin typeface="Arial" charset="0"/>
                <a:ea typeface="黑体" pitchFamily="49" charset="-122"/>
              </a:rPr>
              <a:t>LOREM IPSUM DOLOR SIT AMET, CONSECTETUR ADIPISICING ELIT, SED DO EIUSMOD TEMPOR INCIDIDUNT UT LABORE ET DOLORE MAGNA ALIQUA. UT ENIM AD MINIM VENIAM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LOREM IPSUM DOLOR SIT</a:t>
            </a:r>
            <a:endParaRPr lang="zh-CN" altLang="en-US" dirty="0"/>
          </a:p>
        </p:txBody>
      </p:sp>
      <p:sp>
        <p:nvSpPr>
          <p:cNvPr id="17414" name="MH_Other_3"/>
          <p:cNvSpPr txBox="1"/>
          <p:nvPr>
            <p:custDataLst>
              <p:tags r:id="rId1"/>
            </p:custDataLst>
          </p:nvPr>
        </p:nvSpPr>
        <p:spPr>
          <a:xfrm>
            <a:off x="5191125" y="52181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>
            <p:custDataLst>
              <p:tags r:id="rId2"/>
            </p:custDataLst>
          </p:nvPr>
        </p:nvSpPr>
        <p:spPr>
          <a:xfrm>
            <a:off x="723900" y="16287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1763" cy="35115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en-US" altLang="zh-CN" sz="2000" dirty="0">
                <a:latin typeface="Arial" charset="0"/>
                <a:ea typeface="黑体" pitchFamily="49" charset="-122"/>
              </a:rPr>
              <a:t>LOREM IPSUM DOLOR SIT AMET, CONSECTETUR ADIPISICING ELIT, SED DO EIUSMOD TEMPOR INCIDIDUNT UT LABORE ET DOLORE MAGNA ALIQUA. UT ENIM AD MINIM VENIAM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>
            <p:custDataLst>
              <p:tags r:id="rId3"/>
            </p:custDataLst>
          </p:nvPr>
        </p:nvSpPr>
        <p:spPr>
          <a:xfrm>
            <a:off x="10687050" y="52181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>
            <p:custDataLst>
              <p:tags r:id="rId4"/>
            </p:custDataLst>
          </p:nvPr>
        </p:nvSpPr>
        <p:spPr>
          <a:xfrm>
            <a:off x="6219825" y="16287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组合 4"/>
          <p:cNvGrpSpPr/>
          <p:nvPr/>
        </p:nvGrpSpPr>
        <p:grpSpPr>
          <a:xfrm>
            <a:off x="4443413" y="3414713"/>
            <a:ext cx="3305175" cy="962025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18435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组合 4"/>
          <p:cNvGrpSpPr/>
          <p:nvPr/>
        </p:nvGrpSpPr>
        <p:grpSpPr>
          <a:xfrm>
            <a:off x="4443413" y="2789238"/>
            <a:ext cx="3305175" cy="962025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19459" name="组合 5"/>
          <p:cNvGrpSpPr/>
          <p:nvPr/>
        </p:nvGrpSpPr>
        <p:grpSpPr>
          <a:xfrm>
            <a:off x="4443413" y="4265613"/>
            <a:ext cx="3305175" cy="963612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4"/>
          <p:cNvGrpSpPr/>
          <p:nvPr/>
        </p:nvGrpSpPr>
        <p:grpSpPr>
          <a:xfrm>
            <a:off x="3648075" y="1811338"/>
            <a:ext cx="3305175" cy="963612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3" name="组合 5"/>
          <p:cNvGrpSpPr/>
          <p:nvPr/>
        </p:nvGrpSpPr>
        <p:grpSpPr>
          <a:xfrm>
            <a:off x="5253038" y="3117850"/>
            <a:ext cx="3303587" cy="962025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0484" name="组合 6"/>
          <p:cNvGrpSpPr/>
          <p:nvPr/>
        </p:nvGrpSpPr>
        <p:grpSpPr>
          <a:xfrm>
            <a:off x="3648075" y="4424363"/>
            <a:ext cx="3305175" cy="962025"/>
            <a:chOff x="1984716" y="3623657"/>
            <a:chExt cx="3304381" cy="962818"/>
          </a:xfrm>
        </p:grpSpPr>
        <p:sp>
          <p:nvSpPr>
            <p:cNvPr id="48" name="五边形 23"/>
            <p:cNvSpPr/>
            <p:nvPr/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9" name="五边形 48"/>
            <p:cNvSpPr/>
            <p:nvPr/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04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组合 4"/>
          <p:cNvGrpSpPr/>
          <p:nvPr/>
        </p:nvGrpSpPr>
        <p:grpSpPr>
          <a:xfrm>
            <a:off x="3343275" y="1798638"/>
            <a:ext cx="3303588" cy="963612"/>
            <a:chOff x="1984716" y="1278391"/>
            <a:chExt cx="3304381" cy="962818"/>
          </a:xfrm>
        </p:grpSpPr>
        <p:sp>
          <p:nvSpPr>
            <p:cNvPr id="8" name="五边形 23"/>
            <p:cNvSpPr/>
            <p:nvPr/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7" name="组合 5"/>
          <p:cNvGrpSpPr/>
          <p:nvPr/>
        </p:nvGrpSpPr>
        <p:grpSpPr>
          <a:xfrm>
            <a:off x="5235575" y="2903538"/>
            <a:ext cx="3303588" cy="963612"/>
            <a:chOff x="3877016" y="2451024"/>
            <a:chExt cx="3304381" cy="962818"/>
          </a:xfrm>
        </p:grpSpPr>
        <p:sp>
          <p:nvSpPr>
            <p:cNvPr id="42" name="五边形 23"/>
            <p:cNvSpPr/>
            <p:nvPr/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8" name="组合 6"/>
          <p:cNvGrpSpPr/>
          <p:nvPr/>
        </p:nvGrpSpPr>
        <p:grpSpPr>
          <a:xfrm>
            <a:off x="3343275" y="4008438"/>
            <a:ext cx="3303588" cy="963612"/>
            <a:chOff x="1984716" y="3623657"/>
            <a:chExt cx="3304381" cy="962818"/>
          </a:xfrm>
        </p:grpSpPr>
        <p:sp>
          <p:nvSpPr>
            <p:cNvPr id="48" name="五边形 23"/>
            <p:cNvSpPr/>
            <p:nvPr/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9" name="五边形 48"/>
            <p:cNvSpPr/>
            <p:nvPr/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21509" name="组合 55"/>
          <p:cNvGrpSpPr/>
          <p:nvPr/>
        </p:nvGrpSpPr>
        <p:grpSpPr>
          <a:xfrm>
            <a:off x="5235575" y="5113338"/>
            <a:ext cx="3303588" cy="963612"/>
            <a:chOff x="3877016" y="4796291"/>
            <a:chExt cx="3304381" cy="962818"/>
          </a:xfrm>
        </p:grpSpPr>
        <p:sp>
          <p:nvSpPr>
            <p:cNvPr id="54" name="五边形 23"/>
            <p:cNvSpPr/>
            <p:nvPr/>
          </p:nvSpPr>
          <p:spPr>
            <a:xfrm>
              <a:off x="3885627" y="48447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3882572" y="47962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LOREM IPSUM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3887334" y="52693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877016" y="47962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15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11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12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13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15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18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51013162158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20.xml><?xml version="1.0" encoding="utf-8"?>
<p:tagLst xmlns:p="http://schemas.openxmlformats.org/presentationml/2006/main">
  <p:tag name="MH" val="20151013162158"/>
  <p:tag name="MH_LIBRARY" val="GRAPHIC"/>
  <p:tag name="MH_TYPE" val="Picture"/>
  <p:tag name="MH_ORDER" val="1"/>
</p:tagLst>
</file>

<file path=ppt/tags/tag21.xml><?xml version="1.0" encoding="utf-8"?>
<p:tagLst xmlns:p="http://schemas.openxmlformats.org/presentationml/2006/main">
  <p:tag name="MH" val="20151013162158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51013162158"/>
  <p:tag name="MH_LIBRARY" val="GRAPHIC"/>
  <p:tag name="MH_TYPE" val="SubTitle"/>
  <p:tag name="MH_ORDER" val="1"/>
</p:tagLst>
</file>

<file path=ppt/tags/tag23.xml><?xml version="1.0" encoding="utf-8"?>
<p:tagLst xmlns:p="http://schemas.openxmlformats.org/presentationml/2006/main">
  <p:tag name="MH" val="20151013162158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1013162158"/>
  <p:tag name="MH_LIBRARY" val="GRAPHIC"/>
</p:tagLst>
</file>

<file path=ppt/tags/tag25.xml><?xml version="1.0" encoding="utf-8"?>
<p:tagLst xmlns:p="http://schemas.openxmlformats.org/presentationml/2006/main">
  <p:tag name="MH" val="20151013144139"/>
  <p:tag name="MH_LIBRARY" val="GRAPHIC"/>
  <p:tag name="MH_ORDER" val="Oval 1"/>
</p:tagLst>
</file>

<file path=ppt/tags/tag26.xml><?xml version="1.0" encoding="utf-8"?>
<p:tagLst xmlns:p="http://schemas.openxmlformats.org/presentationml/2006/main">
  <p:tag name="MH" val="20151013144139"/>
  <p:tag name="MH_LIBRARY" val="GRAPHIC"/>
  <p:tag name="MH_ORDER" val="Oval 2"/>
</p:tagLst>
</file>

<file path=ppt/tags/tag27.xml><?xml version="1.0" encoding="utf-8"?>
<p:tagLst xmlns:p="http://schemas.openxmlformats.org/presentationml/2006/main">
  <p:tag name="MH" val="20151013144139"/>
  <p:tag name="MH_LIBRARY" val="GRAPHIC"/>
  <p:tag name="MH_ORDER" val="文本框 5"/>
</p:tagLst>
</file>

<file path=ppt/tags/tag28.xml><?xml version="1.0" encoding="utf-8"?>
<p:tagLst xmlns:p="http://schemas.openxmlformats.org/presentationml/2006/main">
  <p:tag name="MH" val="20151013144139"/>
  <p:tag name="MH_LIBRARY" val="GRAPHIC"/>
</p:tagLst>
</file>

<file path=ppt/tags/tag3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ags/tag4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5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6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7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8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9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2492</Words>
  <Application>Kingsoft Office WPP</Application>
  <PresentationFormat>宽屏</PresentationFormat>
  <Paragraphs>277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JIANGWI</cp:lastModifiedBy>
  <cp:revision>38</cp:revision>
  <dcterms:created xsi:type="dcterms:W3CDTF">2015-09-25T03:48:07Z</dcterms:created>
  <dcterms:modified xsi:type="dcterms:W3CDTF">2016-02-16T09:25:38Z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半圆双色扁平模板.ppt</vt:lpwstr>
  </property>
  <property fmtid="{D5CDD505-2E9C-101B-9397-08002B2CF9AE}" pid="3" name="fileid">
    <vt:lpwstr>644052</vt:lpwstr>
  </property>
  <property fmtid="{D5CDD505-2E9C-101B-9397-08002B2CF9AE}" pid="4" name="KSOProductBuildVer">
    <vt:lpwstr>2052-10.1.0.5458</vt:lpwstr>
  </property>
</Properties>
</file>