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61" r:id="rId4"/>
    <p:sldId id="288" r:id="rId5"/>
    <p:sldId id="287" r:id="rId6"/>
    <p:sldId id="274" r:id="rId7"/>
    <p:sldId id="289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71" r:id="rId19"/>
    <p:sldId id="273" r:id="rId20"/>
    <p:sldId id="272" r:id="rId21"/>
    <p:sldId id="258" r:id="rId22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/>
    <p:restoredTop sz="94660"/>
  </p:normalViewPr>
  <p:slideViewPr>
    <p:cSldViewPr snapToGrid="0">
      <p:cViewPr varScale="1">
        <p:scale>
          <a:sx n="87" d="100"/>
          <a:sy n="87" d="100"/>
        </p:scale>
        <p:origin x="51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4530C35-9ABB-4B5E-9C55-7BCB291DDC0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2016/2/16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8911A1-FBD1-4777-97C5-41E6FA248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3785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  <a:t>19</a:t>
            </a:fld>
            <a:endParaRPr lang="en-US" altLang="zh-CN" sz="1200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05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9"/>
          <p:cNvGrpSpPr/>
          <p:nvPr userDrawn="1"/>
        </p:nvGrpSpPr>
        <p:grpSpPr>
          <a:xfrm>
            <a:off x="2400300" y="-30162"/>
            <a:ext cx="7391400" cy="3825875"/>
            <a:chOff x="2075393" y="-12700"/>
            <a:chExt cx="4993620" cy="2584450"/>
          </a:xfrm>
        </p:grpSpPr>
        <p:sp>
          <p:nvSpPr>
            <p:cNvPr id="11" name="椭圆 1"/>
            <p:cNvSpPr/>
            <p:nvPr/>
          </p:nvSpPr>
          <p:spPr>
            <a:xfrm rot="5400000">
              <a:off x="1790966" y="417493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7"/>
            <p:cNvSpPr/>
            <p:nvPr/>
          </p:nvSpPr>
          <p:spPr>
            <a:xfrm rot="5400000">
              <a:off x="2809828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5400000">
              <a:off x="5324310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417512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  <a:t>2016/2/16</a:t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  <a:t>‹#›</a:t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2016/2/16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2016/2/16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2016/2/16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Number"/>
          <p:cNvSpPr/>
          <p:nvPr userDrawn="1">
            <p:custDataLst>
              <p:tags r:id="rId1"/>
            </p:custDataLst>
          </p:nvPr>
        </p:nvSpPr>
        <p:spPr>
          <a:xfrm>
            <a:off x="2197100" y="2874963"/>
            <a:ext cx="647700" cy="752475"/>
          </a:xfrm>
          <a:custGeom>
            <a:avLst/>
            <a:gdLst/>
            <a:ahLst/>
            <a:cxnLst>
              <a:cxn ang="0">
                <a:pos x="326435" y="0"/>
              </a:cxn>
              <a:cxn ang="0">
                <a:pos x="648336" y="184768"/>
              </a:cxn>
              <a:cxn ang="0">
                <a:pos x="648336" y="561877"/>
              </a:cxn>
              <a:cxn ang="0">
                <a:pos x="326435" y="751188"/>
              </a:cxn>
              <a:cxn ang="0">
                <a:pos x="0" y="561877"/>
              </a:cxn>
              <a:cxn ang="0">
                <a:pos x="0" y="184768"/>
              </a:cxn>
            </a:cxnLst>
            <a:rect l="0" t="0" r="0" b="0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lnTo>
                  <a:pt x="282768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11500" y="3733800"/>
            <a:ext cx="7786688" cy="1222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  <a:t>2016/2/16</a:t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  <a:t>‹#›</a:t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2016/2/16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2016/2/16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2016/2/16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  <a:t>2016/2/16</a:t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  <a:t>‹#›</a:t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2016/2/16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2016/2/16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723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4763"/>
            <a:ext cx="10515600" cy="451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2016/2/16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0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3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9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" Target="slide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563"/>
            <a:ext cx="10515600" cy="417513"/>
          </a:xfrm>
        </p:spPr>
        <p:txBody>
          <a:bodyPr vert="horz" wrap="square" lIns="91440" tIns="45720" rIns="91440" bIns="45720" rtlCol="0" anchor="ctr" anchorCtr="0">
            <a:normAutofit fontScale="92500" lnSpcReduction="10000"/>
          </a:bodyPr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DMTPSUPP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标题 1"/>
          <p:cNvSpPr>
            <a:spLocks noGrp="1"/>
          </p:cNvSpPr>
          <p:nvPr>
            <p:ph type="ctrTitle"/>
          </p:nvPr>
        </p:nvSpPr>
        <p:spPr>
          <a:xfrm>
            <a:off x="838200" y="4227513"/>
            <a:ext cx="10515600" cy="990600"/>
          </a:xfrm>
          <a:ln/>
        </p:spPr>
        <p:txBody>
          <a:bodyPr vert="horz" wrap="square" lIns="91440" tIns="45720" rIns="91440" bIns="45720" anchor="ctr"/>
          <a:lstStyle/>
          <a:p>
            <a:pPr defTabSz="914400">
              <a:buNone/>
            </a:pPr>
            <a:r>
              <a:rPr lang="en-US" kern="1200" dirty="0">
                <a:latin typeface="+mj-lt"/>
                <a:ea typeface="+mj-ea"/>
                <a:cs typeface="+mj-cs"/>
              </a:rPr>
              <a:t>DMTP Sync Call Service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4"/>
          <p:cNvGrpSpPr/>
          <p:nvPr/>
        </p:nvGrpSpPr>
        <p:grpSpPr>
          <a:xfrm>
            <a:off x="3343275" y="1798638"/>
            <a:ext cx="3303588" cy="963612"/>
            <a:chOff x="1984716" y="1278391"/>
            <a:chExt cx="3304381" cy="962818"/>
          </a:xfrm>
        </p:grpSpPr>
        <p:sp>
          <p:nvSpPr>
            <p:cNvPr id="8" name="五边形 23"/>
            <p:cNvSpPr/>
            <p:nvPr/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1507" name="组合 5"/>
          <p:cNvGrpSpPr/>
          <p:nvPr/>
        </p:nvGrpSpPr>
        <p:grpSpPr>
          <a:xfrm>
            <a:off x="5235575" y="2903538"/>
            <a:ext cx="3303588" cy="963612"/>
            <a:chOff x="3877016" y="2451024"/>
            <a:chExt cx="3304381" cy="962818"/>
          </a:xfrm>
        </p:grpSpPr>
        <p:sp>
          <p:nvSpPr>
            <p:cNvPr id="42" name="五边形 23"/>
            <p:cNvSpPr/>
            <p:nvPr/>
          </p:nvSpPr>
          <p:spPr>
            <a:xfrm>
              <a:off x="3885627" y="2499442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3" name="五边形 42"/>
            <p:cNvSpPr/>
            <p:nvPr/>
          </p:nvSpPr>
          <p:spPr>
            <a:xfrm>
              <a:off x="3882572" y="2451024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887334" y="2924099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77016" y="2451024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1508" name="组合 6"/>
          <p:cNvGrpSpPr/>
          <p:nvPr/>
        </p:nvGrpSpPr>
        <p:grpSpPr>
          <a:xfrm>
            <a:off x="3343275" y="4008438"/>
            <a:ext cx="3303588" cy="963612"/>
            <a:chOff x="1984716" y="3623657"/>
            <a:chExt cx="3304381" cy="962818"/>
          </a:xfrm>
        </p:grpSpPr>
        <p:sp>
          <p:nvSpPr>
            <p:cNvPr id="48" name="五边形 23"/>
            <p:cNvSpPr/>
            <p:nvPr/>
          </p:nvSpPr>
          <p:spPr>
            <a:xfrm>
              <a:off x="1993327" y="3672075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9" name="五边形 48"/>
            <p:cNvSpPr/>
            <p:nvPr/>
          </p:nvSpPr>
          <p:spPr>
            <a:xfrm>
              <a:off x="1990272" y="3623657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1995034" y="4096732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984716" y="3623657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1509" name="组合 55"/>
          <p:cNvGrpSpPr/>
          <p:nvPr/>
        </p:nvGrpSpPr>
        <p:grpSpPr>
          <a:xfrm>
            <a:off x="5235575" y="5113338"/>
            <a:ext cx="3303588" cy="963612"/>
            <a:chOff x="3877016" y="4796291"/>
            <a:chExt cx="3304381" cy="962818"/>
          </a:xfrm>
        </p:grpSpPr>
        <p:sp>
          <p:nvSpPr>
            <p:cNvPr id="54" name="五边形 23"/>
            <p:cNvSpPr/>
            <p:nvPr/>
          </p:nvSpPr>
          <p:spPr>
            <a:xfrm>
              <a:off x="3885627" y="48447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55" name="五边形 54"/>
            <p:cNvSpPr/>
            <p:nvPr/>
          </p:nvSpPr>
          <p:spPr>
            <a:xfrm>
              <a:off x="3882572" y="47962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3887334" y="52693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877016" y="47962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sp>
        <p:nvSpPr>
          <p:cNvPr id="215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6"/>
          <p:cNvGrpSpPr/>
          <p:nvPr/>
        </p:nvGrpSpPr>
        <p:grpSpPr>
          <a:xfrm>
            <a:off x="6213475" y="2646363"/>
            <a:ext cx="3305175" cy="963612"/>
            <a:chOff x="4689816" y="1557791"/>
            <a:chExt cx="3304381" cy="962818"/>
          </a:xfrm>
        </p:grpSpPr>
        <p:sp>
          <p:nvSpPr>
            <p:cNvPr id="8" name="五边形 23"/>
            <p:cNvSpPr/>
            <p:nvPr/>
          </p:nvSpPr>
          <p:spPr>
            <a:xfrm>
              <a:off x="4698427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4695372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700134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689816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2531" name="组合 15"/>
          <p:cNvGrpSpPr/>
          <p:nvPr/>
        </p:nvGrpSpPr>
        <p:grpSpPr>
          <a:xfrm>
            <a:off x="2581275" y="1966913"/>
            <a:ext cx="3303588" cy="963612"/>
            <a:chOff x="1057165" y="1557791"/>
            <a:chExt cx="3304381" cy="962818"/>
          </a:xfrm>
        </p:grpSpPr>
        <p:sp>
          <p:nvSpPr>
            <p:cNvPr id="12" name="五边形 23"/>
            <p:cNvSpPr/>
            <p:nvPr/>
          </p:nvSpPr>
          <p:spPr>
            <a:xfrm flipH="1">
              <a:off x="1057165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3" name="五边形 12"/>
            <p:cNvSpPr/>
            <p:nvPr/>
          </p:nvSpPr>
          <p:spPr>
            <a:xfrm flipH="1">
              <a:off x="1104790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2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flipH="1">
              <a:off x="3616215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>
              <a:off x="3616215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36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2532" name="组合 17"/>
          <p:cNvGrpSpPr/>
          <p:nvPr/>
        </p:nvGrpSpPr>
        <p:grpSpPr>
          <a:xfrm>
            <a:off x="6213475" y="4005263"/>
            <a:ext cx="3305175" cy="963612"/>
            <a:chOff x="4689816" y="1557791"/>
            <a:chExt cx="3304381" cy="962818"/>
          </a:xfrm>
        </p:grpSpPr>
        <p:sp>
          <p:nvSpPr>
            <p:cNvPr id="19" name="五边形 23"/>
            <p:cNvSpPr/>
            <p:nvPr/>
          </p:nvSpPr>
          <p:spPr>
            <a:xfrm>
              <a:off x="4698427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0" name="五边形 19"/>
            <p:cNvSpPr/>
            <p:nvPr/>
          </p:nvSpPr>
          <p:spPr>
            <a:xfrm>
              <a:off x="4695372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700134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689816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2533" name="组合 22"/>
          <p:cNvGrpSpPr/>
          <p:nvPr/>
        </p:nvGrpSpPr>
        <p:grpSpPr>
          <a:xfrm>
            <a:off x="2581275" y="3325813"/>
            <a:ext cx="3303588" cy="963612"/>
            <a:chOff x="1057165" y="1557791"/>
            <a:chExt cx="3304381" cy="962818"/>
          </a:xfrm>
        </p:grpSpPr>
        <p:sp>
          <p:nvSpPr>
            <p:cNvPr id="24" name="五边形 23"/>
            <p:cNvSpPr/>
            <p:nvPr/>
          </p:nvSpPr>
          <p:spPr>
            <a:xfrm flipH="1">
              <a:off x="1057165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5" name="五边形 24"/>
            <p:cNvSpPr/>
            <p:nvPr/>
          </p:nvSpPr>
          <p:spPr>
            <a:xfrm flipH="1">
              <a:off x="1104790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2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3616215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>
              <a:off x="3616215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36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2534" name="组合 32"/>
          <p:cNvGrpSpPr/>
          <p:nvPr/>
        </p:nvGrpSpPr>
        <p:grpSpPr>
          <a:xfrm>
            <a:off x="2581275" y="4684713"/>
            <a:ext cx="3303588" cy="963612"/>
            <a:chOff x="1057165" y="1557791"/>
            <a:chExt cx="3304381" cy="962818"/>
          </a:xfrm>
        </p:grpSpPr>
        <p:sp>
          <p:nvSpPr>
            <p:cNvPr id="34" name="五边形 23"/>
            <p:cNvSpPr/>
            <p:nvPr/>
          </p:nvSpPr>
          <p:spPr>
            <a:xfrm flipH="1">
              <a:off x="1057165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5" name="五边形 34"/>
            <p:cNvSpPr/>
            <p:nvPr/>
          </p:nvSpPr>
          <p:spPr>
            <a:xfrm flipH="1">
              <a:off x="1104790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2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flipH="1">
              <a:off x="3616215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flipH="1">
              <a:off x="3616215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36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05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sp>
        <p:nvSpPr>
          <p:cNvPr id="2253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6"/>
          <p:cNvGrpSpPr/>
          <p:nvPr/>
        </p:nvGrpSpPr>
        <p:grpSpPr>
          <a:xfrm>
            <a:off x="6213475" y="1914525"/>
            <a:ext cx="3305175" cy="963613"/>
            <a:chOff x="4689816" y="1557791"/>
            <a:chExt cx="3304381" cy="962818"/>
          </a:xfrm>
        </p:grpSpPr>
        <p:sp>
          <p:nvSpPr>
            <p:cNvPr id="8" name="五边形 23"/>
            <p:cNvSpPr/>
            <p:nvPr/>
          </p:nvSpPr>
          <p:spPr>
            <a:xfrm>
              <a:off x="4698427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4695372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700134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689816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3555" name="组合 15"/>
          <p:cNvGrpSpPr/>
          <p:nvPr/>
        </p:nvGrpSpPr>
        <p:grpSpPr>
          <a:xfrm>
            <a:off x="2581275" y="1914525"/>
            <a:ext cx="3303588" cy="963613"/>
            <a:chOff x="1057165" y="1557791"/>
            <a:chExt cx="3304381" cy="962818"/>
          </a:xfrm>
        </p:grpSpPr>
        <p:sp>
          <p:nvSpPr>
            <p:cNvPr id="12" name="五边形 23"/>
            <p:cNvSpPr/>
            <p:nvPr/>
          </p:nvSpPr>
          <p:spPr>
            <a:xfrm flipH="1">
              <a:off x="1057165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3" name="五边形 12"/>
            <p:cNvSpPr/>
            <p:nvPr/>
          </p:nvSpPr>
          <p:spPr>
            <a:xfrm flipH="1">
              <a:off x="1104790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2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flipH="1">
              <a:off x="3616215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>
              <a:off x="3616215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36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3556" name="组合 17"/>
          <p:cNvGrpSpPr/>
          <p:nvPr/>
        </p:nvGrpSpPr>
        <p:grpSpPr>
          <a:xfrm>
            <a:off x="6213475" y="3273425"/>
            <a:ext cx="3305175" cy="963613"/>
            <a:chOff x="4689816" y="1557791"/>
            <a:chExt cx="3304381" cy="962818"/>
          </a:xfrm>
        </p:grpSpPr>
        <p:sp>
          <p:nvSpPr>
            <p:cNvPr id="19" name="五边形 23"/>
            <p:cNvSpPr/>
            <p:nvPr/>
          </p:nvSpPr>
          <p:spPr>
            <a:xfrm>
              <a:off x="4698427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0" name="五边形 19"/>
            <p:cNvSpPr/>
            <p:nvPr/>
          </p:nvSpPr>
          <p:spPr>
            <a:xfrm>
              <a:off x="4695372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700134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689816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3557" name="组合 22"/>
          <p:cNvGrpSpPr/>
          <p:nvPr/>
        </p:nvGrpSpPr>
        <p:grpSpPr>
          <a:xfrm>
            <a:off x="2581275" y="3273425"/>
            <a:ext cx="3303588" cy="963613"/>
            <a:chOff x="1057165" y="1557791"/>
            <a:chExt cx="3304381" cy="962818"/>
          </a:xfrm>
        </p:grpSpPr>
        <p:sp>
          <p:nvSpPr>
            <p:cNvPr id="24" name="五边形 23"/>
            <p:cNvSpPr/>
            <p:nvPr/>
          </p:nvSpPr>
          <p:spPr>
            <a:xfrm flipH="1">
              <a:off x="1057165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5" name="五边形 24"/>
            <p:cNvSpPr/>
            <p:nvPr/>
          </p:nvSpPr>
          <p:spPr>
            <a:xfrm flipH="1">
              <a:off x="1104790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2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3616215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>
              <a:off x="3616215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36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3558" name="组合 27"/>
          <p:cNvGrpSpPr/>
          <p:nvPr/>
        </p:nvGrpSpPr>
        <p:grpSpPr>
          <a:xfrm>
            <a:off x="6213475" y="4632325"/>
            <a:ext cx="3305175" cy="963613"/>
            <a:chOff x="4689816" y="1557791"/>
            <a:chExt cx="3304381" cy="962818"/>
          </a:xfrm>
        </p:grpSpPr>
        <p:sp>
          <p:nvSpPr>
            <p:cNvPr id="29" name="五边形 23"/>
            <p:cNvSpPr/>
            <p:nvPr/>
          </p:nvSpPr>
          <p:spPr>
            <a:xfrm>
              <a:off x="4698427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0" name="五边形 29"/>
            <p:cNvSpPr/>
            <p:nvPr/>
          </p:nvSpPr>
          <p:spPr>
            <a:xfrm>
              <a:off x="4695372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4700134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4689816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06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3559" name="组合 32"/>
          <p:cNvGrpSpPr/>
          <p:nvPr/>
        </p:nvGrpSpPr>
        <p:grpSpPr>
          <a:xfrm>
            <a:off x="2581275" y="4632325"/>
            <a:ext cx="3303588" cy="963613"/>
            <a:chOff x="1057165" y="1557791"/>
            <a:chExt cx="3304381" cy="962818"/>
          </a:xfrm>
        </p:grpSpPr>
        <p:sp>
          <p:nvSpPr>
            <p:cNvPr id="34" name="五边形 23"/>
            <p:cNvSpPr/>
            <p:nvPr/>
          </p:nvSpPr>
          <p:spPr>
            <a:xfrm flipH="1">
              <a:off x="1057165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5" name="五边形 34"/>
            <p:cNvSpPr/>
            <p:nvPr/>
          </p:nvSpPr>
          <p:spPr>
            <a:xfrm flipH="1">
              <a:off x="1104790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2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flipH="1">
              <a:off x="3616215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flipH="1">
              <a:off x="3616215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36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05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sp>
        <p:nvSpPr>
          <p:cNvPr id="2356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3060700" y="3009900"/>
            <a:ext cx="5867400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4343400" y="2019300"/>
            <a:ext cx="736600" cy="1044575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01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4580" name="文本框 33"/>
          <p:cNvSpPr txBox="1"/>
          <p:nvPr/>
        </p:nvSpPr>
        <p:spPr>
          <a:xfrm>
            <a:off x="3495675" y="3327400"/>
            <a:ext cx="2432050" cy="288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/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 LOREM IPSUM DOLOR SIT</a:t>
            </a:r>
          </a:p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 LOREM IPSUM</a:t>
            </a:r>
          </a:p>
        </p:txBody>
      </p:sp>
      <p:sp>
        <p:nvSpPr>
          <p:cNvPr id="44" name="任意多边形 43"/>
          <p:cNvSpPr/>
          <p:nvPr/>
        </p:nvSpPr>
        <p:spPr>
          <a:xfrm>
            <a:off x="7127875" y="2019300"/>
            <a:ext cx="736600" cy="1044575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02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4582" name="文本框 38"/>
          <p:cNvSpPr txBox="1"/>
          <p:nvPr/>
        </p:nvSpPr>
        <p:spPr>
          <a:xfrm>
            <a:off x="6280150" y="3327400"/>
            <a:ext cx="2432050" cy="288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/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 LOREM IPSUM DOLOR SIT</a:t>
            </a:r>
          </a:p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 LOREM IPSUM</a:t>
            </a:r>
          </a:p>
        </p:txBody>
      </p:sp>
      <p:sp>
        <p:nvSpPr>
          <p:cNvPr id="2458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2800350" y="3060700"/>
            <a:ext cx="6572250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3667125" y="2070100"/>
            <a:ext cx="736600" cy="1042988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01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5604" name="文本框 33"/>
          <p:cNvSpPr txBox="1"/>
          <p:nvPr/>
        </p:nvSpPr>
        <p:spPr>
          <a:xfrm>
            <a:off x="3117850" y="3352800"/>
            <a:ext cx="1835150" cy="27432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/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 LOREM IPSUM DOLOR SIT</a:t>
            </a:r>
          </a:p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</a:t>
            </a:r>
          </a:p>
        </p:txBody>
      </p:sp>
      <p:sp>
        <p:nvSpPr>
          <p:cNvPr id="44" name="任意多边形 43"/>
          <p:cNvSpPr/>
          <p:nvPr/>
        </p:nvSpPr>
        <p:spPr>
          <a:xfrm>
            <a:off x="5727700" y="2070100"/>
            <a:ext cx="736600" cy="1042988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02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5606" name="文本框 38"/>
          <p:cNvSpPr txBox="1"/>
          <p:nvPr/>
        </p:nvSpPr>
        <p:spPr>
          <a:xfrm>
            <a:off x="5178425" y="3352800"/>
            <a:ext cx="1835150" cy="27432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/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 LOREM IPSUM DOLOR SIT</a:t>
            </a:r>
          </a:p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</a:t>
            </a:r>
          </a:p>
        </p:txBody>
      </p:sp>
      <p:sp>
        <p:nvSpPr>
          <p:cNvPr id="45" name="任意多边形 44"/>
          <p:cNvSpPr/>
          <p:nvPr/>
        </p:nvSpPr>
        <p:spPr>
          <a:xfrm>
            <a:off x="7789863" y="2070100"/>
            <a:ext cx="736600" cy="1042988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03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5608" name="文本框 39"/>
          <p:cNvSpPr txBox="1"/>
          <p:nvPr/>
        </p:nvSpPr>
        <p:spPr>
          <a:xfrm>
            <a:off x="7240588" y="3352800"/>
            <a:ext cx="1835150" cy="27432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/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 LOREM IPSUM DOLOR SIT</a:t>
            </a:r>
          </a:p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</a:t>
            </a:r>
          </a:p>
        </p:txBody>
      </p:sp>
      <p:sp>
        <p:nvSpPr>
          <p:cNvPr id="256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2006600" y="2908300"/>
            <a:ext cx="8496300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27" name="组合 2"/>
          <p:cNvGrpSpPr/>
          <p:nvPr/>
        </p:nvGrpSpPr>
        <p:grpSpPr>
          <a:xfrm>
            <a:off x="2197100" y="1917700"/>
            <a:ext cx="1663700" cy="4076700"/>
            <a:chOff x="2489200" y="1727200"/>
            <a:chExt cx="1663700" cy="4076700"/>
          </a:xfrm>
        </p:grpSpPr>
        <p:sp>
          <p:nvSpPr>
            <p:cNvPr id="43" name="任意多边形 42"/>
            <p:cNvSpPr/>
            <p:nvPr/>
          </p:nvSpPr>
          <p:spPr>
            <a:xfrm>
              <a:off x="2952750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639" name="文本框 33"/>
            <p:cNvSpPr txBox="1"/>
            <p:nvPr/>
          </p:nvSpPr>
          <p:spPr>
            <a:xfrm>
              <a:off x="2489200" y="2947038"/>
              <a:ext cx="166370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LOREM IPSUM DOLOR SIT</a:t>
              </a:r>
            </a:p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LOREM IPSUM</a:t>
              </a:r>
            </a:p>
          </p:txBody>
        </p:sp>
      </p:grpSp>
      <p:grpSp>
        <p:nvGrpSpPr>
          <p:cNvPr id="26628" name="组合 3"/>
          <p:cNvGrpSpPr/>
          <p:nvPr/>
        </p:nvGrpSpPr>
        <p:grpSpPr>
          <a:xfrm>
            <a:off x="4376738" y="1917700"/>
            <a:ext cx="1663700" cy="4076700"/>
            <a:chOff x="4339167" y="1727200"/>
            <a:chExt cx="1663700" cy="4076700"/>
          </a:xfrm>
        </p:grpSpPr>
        <p:sp>
          <p:nvSpPr>
            <p:cNvPr id="44" name="任意多边形 43"/>
            <p:cNvSpPr/>
            <p:nvPr/>
          </p:nvSpPr>
          <p:spPr>
            <a:xfrm>
              <a:off x="4805892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637" name="文本框 38"/>
            <p:cNvSpPr txBox="1"/>
            <p:nvPr/>
          </p:nvSpPr>
          <p:spPr>
            <a:xfrm>
              <a:off x="4339167" y="2947038"/>
              <a:ext cx="166370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LOREM IPSUM DOLOR SIT</a:t>
              </a:r>
            </a:p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LOREM IPSUM</a:t>
              </a:r>
            </a:p>
          </p:txBody>
        </p:sp>
      </p:grpSp>
      <p:grpSp>
        <p:nvGrpSpPr>
          <p:cNvPr id="26629" name="组合 5"/>
          <p:cNvGrpSpPr/>
          <p:nvPr/>
        </p:nvGrpSpPr>
        <p:grpSpPr>
          <a:xfrm>
            <a:off x="6557963" y="1917700"/>
            <a:ext cx="1663700" cy="4076700"/>
            <a:chOff x="6189134" y="1727200"/>
            <a:chExt cx="1663700" cy="4076700"/>
          </a:xfrm>
        </p:grpSpPr>
        <p:sp>
          <p:nvSpPr>
            <p:cNvPr id="45" name="任意多边形 44"/>
            <p:cNvSpPr/>
            <p:nvPr/>
          </p:nvSpPr>
          <p:spPr>
            <a:xfrm>
              <a:off x="6655859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635" name="文本框 39"/>
            <p:cNvSpPr txBox="1"/>
            <p:nvPr/>
          </p:nvSpPr>
          <p:spPr>
            <a:xfrm>
              <a:off x="6189134" y="2947038"/>
              <a:ext cx="166370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LOREM IPSUM DOLOR SIT</a:t>
              </a:r>
            </a:p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LOREM IPSUM</a:t>
              </a:r>
            </a:p>
          </p:txBody>
        </p:sp>
      </p:grpSp>
      <p:grpSp>
        <p:nvGrpSpPr>
          <p:cNvPr id="26630" name="组合 6"/>
          <p:cNvGrpSpPr/>
          <p:nvPr/>
        </p:nvGrpSpPr>
        <p:grpSpPr>
          <a:xfrm>
            <a:off x="8737600" y="1917700"/>
            <a:ext cx="1663700" cy="4076700"/>
            <a:chOff x="8039101" y="1727200"/>
            <a:chExt cx="1663700" cy="4076700"/>
          </a:xfrm>
        </p:grpSpPr>
        <p:sp>
          <p:nvSpPr>
            <p:cNvPr id="46" name="任意多边形 45"/>
            <p:cNvSpPr/>
            <p:nvPr/>
          </p:nvSpPr>
          <p:spPr>
            <a:xfrm>
              <a:off x="8505826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633" name="文本框 40"/>
            <p:cNvSpPr txBox="1"/>
            <p:nvPr/>
          </p:nvSpPr>
          <p:spPr>
            <a:xfrm>
              <a:off x="8039101" y="2947038"/>
              <a:ext cx="166370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LOREM IPSUM DOLOR SIT</a:t>
              </a:r>
            </a:p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LOREM IPSUM</a:t>
              </a:r>
            </a:p>
          </p:txBody>
        </p:sp>
      </p:grpSp>
      <p:sp>
        <p:nvSpPr>
          <p:cNvPr id="2663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2095500" y="2752725"/>
            <a:ext cx="7975600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51" name="组合 2"/>
          <p:cNvGrpSpPr/>
          <p:nvPr/>
        </p:nvGrpSpPr>
        <p:grpSpPr>
          <a:xfrm>
            <a:off x="2355850" y="1762125"/>
            <a:ext cx="1301750" cy="4037013"/>
            <a:chOff x="2355850" y="1762037"/>
            <a:chExt cx="1301750" cy="4037874"/>
          </a:xfrm>
        </p:grpSpPr>
        <p:sp>
          <p:nvSpPr>
            <p:cNvPr id="43" name="任意多边形 42"/>
            <p:cNvSpPr/>
            <p:nvPr/>
          </p:nvSpPr>
          <p:spPr>
            <a:xfrm>
              <a:off x="2638425" y="1762037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7666" name="文本框 33"/>
            <p:cNvSpPr txBox="1"/>
            <p:nvPr/>
          </p:nvSpPr>
          <p:spPr>
            <a:xfrm>
              <a:off x="2355850" y="2997201"/>
              <a:ext cx="1301750" cy="28027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7652" name="组合 3"/>
          <p:cNvGrpSpPr/>
          <p:nvPr/>
        </p:nvGrpSpPr>
        <p:grpSpPr>
          <a:xfrm>
            <a:off x="3906838" y="1762125"/>
            <a:ext cx="1301750" cy="4037013"/>
            <a:chOff x="3906044" y="1762037"/>
            <a:chExt cx="1301750" cy="4037874"/>
          </a:xfrm>
        </p:grpSpPr>
        <p:sp>
          <p:nvSpPr>
            <p:cNvPr id="44" name="任意多边形 43"/>
            <p:cNvSpPr/>
            <p:nvPr/>
          </p:nvSpPr>
          <p:spPr>
            <a:xfrm>
              <a:off x="4188619" y="1762037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7664" name="文本框 38"/>
            <p:cNvSpPr txBox="1"/>
            <p:nvPr/>
          </p:nvSpPr>
          <p:spPr>
            <a:xfrm>
              <a:off x="3906044" y="2997201"/>
              <a:ext cx="1301750" cy="28027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7653" name="组合 8"/>
          <p:cNvGrpSpPr/>
          <p:nvPr/>
        </p:nvGrpSpPr>
        <p:grpSpPr>
          <a:xfrm>
            <a:off x="5456238" y="1762125"/>
            <a:ext cx="1301750" cy="4037013"/>
            <a:chOff x="5456238" y="1762037"/>
            <a:chExt cx="1301750" cy="4037874"/>
          </a:xfrm>
        </p:grpSpPr>
        <p:sp>
          <p:nvSpPr>
            <p:cNvPr id="45" name="任意多边形 44"/>
            <p:cNvSpPr/>
            <p:nvPr/>
          </p:nvSpPr>
          <p:spPr>
            <a:xfrm>
              <a:off x="5738813" y="1762037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7662" name="文本框 39"/>
            <p:cNvSpPr txBox="1"/>
            <p:nvPr/>
          </p:nvSpPr>
          <p:spPr>
            <a:xfrm>
              <a:off x="5456238" y="2997201"/>
              <a:ext cx="1301750" cy="28027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7654" name="组合 9"/>
          <p:cNvGrpSpPr/>
          <p:nvPr/>
        </p:nvGrpSpPr>
        <p:grpSpPr>
          <a:xfrm>
            <a:off x="7007225" y="1762125"/>
            <a:ext cx="1301750" cy="4037013"/>
            <a:chOff x="7006432" y="1762037"/>
            <a:chExt cx="1301750" cy="4037874"/>
          </a:xfrm>
        </p:grpSpPr>
        <p:sp>
          <p:nvSpPr>
            <p:cNvPr id="46" name="任意多边形 45"/>
            <p:cNvSpPr/>
            <p:nvPr/>
          </p:nvSpPr>
          <p:spPr>
            <a:xfrm>
              <a:off x="7289007" y="1762037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7660" name="文本框 40"/>
            <p:cNvSpPr txBox="1"/>
            <p:nvPr/>
          </p:nvSpPr>
          <p:spPr>
            <a:xfrm>
              <a:off x="7006432" y="2997201"/>
              <a:ext cx="1301750" cy="28027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7655" name="组合 10"/>
          <p:cNvGrpSpPr/>
          <p:nvPr/>
        </p:nvGrpSpPr>
        <p:grpSpPr>
          <a:xfrm>
            <a:off x="8556625" y="1762125"/>
            <a:ext cx="1301750" cy="3968750"/>
            <a:chOff x="8556626" y="1762036"/>
            <a:chExt cx="1301750" cy="3968204"/>
          </a:xfrm>
        </p:grpSpPr>
        <p:sp>
          <p:nvSpPr>
            <p:cNvPr id="47" name="任意多边形 46"/>
            <p:cNvSpPr/>
            <p:nvPr/>
          </p:nvSpPr>
          <p:spPr>
            <a:xfrm>
              <a:off x="8839200" y="1762036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05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7658" name="文本框 41"/>
            <p:cNvSpPr txBox="1"/>
            <p:nvPr/>
          </p:nvSpPr>
          <p:spPr>
            <a:xfrm>
              <a:off x="8556626" y="3012525"/>
              <a:ext cx="1301750" cy="271771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sp>
        <p:nvSpPr>
          <p:cNvPr id="2765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1752600" y="2832100"/>
            <a:ext cx="8964613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75" name="组合 2"/>
          <p:cNvGrpSpPr/>
          <p:nvPr/>
        </p:nvGrpSpPr>
        <p:grpSpPr>
          <a:xfrm>
            <a:off x="1873250" y="1841500"/>
            <a:ext cx="1301750" cy="4152900"/>
            <a:chOff x="2216150" y="1727200"/>
            <a:chExt cx="1301750" cy="4152900"/>
          </a:xfrm>
        </p:grpSpPr>
        <p:sp>
          <p:nvSpPr>
            <p:cNvPr id="43" name="任意多边形 42"/>
            <p:cNvSpPr/>
            <p:nvPr/>
          </p:nvSpPr>
          <p:spPr>
            <a:xfrm>
              <a:off x="2498725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8693" name="文本框 33"/>
            <p:cNvSpPr txBox="1"/>
            <p:nvPr/>
          </p:nvSpPr>
          <p:spPr>
            <a:xfrm>
              <a:off x="2216150" y="3023238"/>
              <a:ext cx="130175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8676" name="组合 3"/>
          <p:cNvGrpSpPr/>
          <p:nvPr/>
        </p:nvGrpSpPr>
        <p:grpSpPr>
          <a:xfrm>
            <a:off x="3371850" y="1841500"/>
            <a:ext cx="1301750" cy="4152900"/>
            <a:chOff x="3514566" y="1727200"/>
            <a:chExt cx="1301750" cy="4152900"/>
          </a:xfrm>
        </p:grpSpPr>
        <p:sp>
          <p:nvSpPr>
            <p:cNvPr id="44" name="任意多边形 43"/>
            <p:cNvSpPr/>
            <p:nvPr/>
          </p:nvSpPr>
          <p:spPr>
            <a:xfrm>
              <a:off x="3797141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8691" name="文本框 38"/>
            <p:cNvSpPr txBox="1"/>
            <p:nvPr/>
          </p:nvSpPr>
          <p:spPr>
            <a:xfrm>
              <a:off x="3514566" y="3023238"/>
              <a:ext cx="130175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8677" name="组合 8"/>
          <p:cNvGrpSpPr/>
          <p:nvPr/>
        </p:nvGrpSpPr>
        <p:grpSpPr>
          <a:xfrm>
            <a:off x="4872038" y="1841500"/>
            <a:ext cx="1301750" cy="4152900"/>
            <a:chOff x="4812982" y="1727200"/>
            <a:chExt cx="1301750" cy="4152900"/>
          </a:xfrm>
        </p:grpSpPr>
        <p:sp>
          <p:nvSpPr>
            <p:cNvPr id="45" name="任意多边形 44"/>
            <p:cNvSpPr/>
            <p:nvPr/>
          </p:nvSpPr>
          <p:spPr>
            <a:xfrm>
              <a:off x="5095557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8689" name="文本框 39"/>
            <p:cNvSpPr txBox="1"/>
            <p:nvPr/>
          </p:nvSpPr>
          <p:spPr>
            <a:xfrm>
              <a:off x="4812982" y="3023238"/>
              <a:ext cx="130175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8678" name="组合 9"/>
          <p:cNvGrpSpPr/>
          <p:nvPr/>
        </p:nvGrpSpPr>
        <p:grpSpPr>
          <a:xfrm>
            <a:off x="6370638" y="1841500"/>
            <a:ext cx="1301750" cy="4152900"/>
            <a:chOff x="6111398" y="1727200"/>
            <a:chExt cx="1301750" cy="4152900"/>
          </a:xfrm>
        </p:grpSpPr>
        <p:sp>
          <p:nvSpPr>
            <p:cNvPr id="46" name="任意多边形 45"/>
            <p:cNvSpPr/>
            <p:nvPr/>
          </p:nvSpPr>
          <p:spPr>
            <a:xfrm>
              <a:off x="6393973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8687" name="文本框 40"/>
            <p:cNvSpPr txBox="1"/>
            <p:nvPr/>
          </p:nvSpPr>
          <p:spPr>
            <a:xfrm>
              <a:off x="6111398" y="3023238"/>
              <a:ext cx="130175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8679" name="组合 10"/>
          <p:cNvGrpSpPr/>
          <p:nvPr/>
        </p:nvGrpSpPr>
        <p:grpSpPr>
          <a:xfrm>
            <a:off x="7869238" y="1841500"/>
            <a:ext cx="1301750" cy="4152900"/>
            <a:chOff x="7409814" y="1727200"/>
            <a:chExt cx="1301750" cy="4152900"/>
          </a:xfrm>
        </p:grpSpPr>
        <p:sp>
          <p:nvSpPr>
            <p:cNvPr id="47" name="任意多边形 46"/>
            <p:cNvSpPr/>
            <p:nvPr/>
          </p:nvSpPr>
          <p:spPr>
            <a:xfrm>
              <a:off x="7692388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05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8685" name="文本框 41"/>
            <p:cNvSpPr txBox="1"/>
            <p:nvPr/>
          </p:nvSpPr>
          <p:spPr>
            <a:xfrm>
              <a:off x="7409814" y="3023238"/>
              <a:ext cx="130175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8680" name="组合 11"/>
          <p:cNvGrpSpPr/>
          <p:nvPr/>
        </p:nvGrpSpPr>
        <p:grpSpPr>
          <a:xfrm>
            <a:off x="9367838" y="1841500"/>
            <a:ext cx="1301750" cy="4152900"/>
            <a:chOff x="8708231" y="1727200"/>
            <a:chExt cx="1301750" cy="4152900"/>
          </a:xfrm>
        </p:grpSpPr>
        <p:sp>
          <p:nvSpPr>
            <p:cNvPr id="24" name="任意多边形 23"/>
            <p:cNvSpPr/>
            <p:nvPr/>
          </p:nvSpPr>
          <p:spPr>
            <a:xfrm>
              <a:off x="8990806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06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8683" name="文本框 25"/>
            <p:cNvSpPr txBox="1"/>
            <p:nvPr/>
          </p:nvSpPr>
          <p:spPr>
            <a:xfrm>
              <a:off x="8708231" y="3023238"/>
              <a:ext cx="130175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sp>
        <p:nvSpPr>
          <p:cNvPr id="286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10"/>
          <p:cNvGrpSpPr/>
          <p:nvPr/>
        </p:nvGrpSpPr>
        <p:grpSpPr>
          <a:xfrm>
            <a:off x="3822700" y="1778000"/>
            <a:ext cx="4546600" cy="2743200"/>
            <a:chOff x="1327150" y="1778000"/>
            <a:chExt cx="4546600" cy="2743200"/>
          </a:xfrm>
        </p:grpSpPr>
        <p:sp>
          <p:nvSpPr>
            <p:cNvPr id="2" name="矩形 1"/>
            <p:cNvSpPr/>
            <p:nvPr/>
          </p:nvSpPr>
          <p:spPr>
            <a:xfrm>
              <a:off x="1327150" y="1778000"/>
              <a:ext cx="4546600" cy="27432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1327150" y="3860800"/>
              <a:ext cx="4546600" cy="660400"/>
            </a:xfrm>
            <a:prstGeom prst="rtTriangle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9699" name="矩形 6"/>
          <p:cNvSpPr/>
          <p:nvPr/>
        </p:nvSpPr>
        <p:spPr>
          <a:xfrm>
            <a:off x="2501900" y="4948238"/>
            <a:ext cx="7188200" cy="9239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Arial" charset="0"/>
                <a:ea typeface="黑体" pitchFamily="49" charset="-122"/>
              </a:rPr>
              <a:t>LOREM IPSUM DOLOR SIT AMET, CONSECTETUR ADIPISICING ELIT, SED DO EIUSMOD TEMPOR INCIDIDUNT UT</a:t>
            </a:r>
          </a:p>
        </p:txBody>
      </p:sp>
      <p:sp>
        <p:nvSpPr>
          <p:cNvPr id="29700" name="矩形 9"/>
          <p:cNvSpPr/>
          <p:nvPr/>
        </p:nvSpPr>
        <p:spPr>
          <a:xfrm>
            <a:off x="1327150" y="806450"/>
            <a:ext cx="95377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2400" b="1" dirty="0">
                <a:latin typeface="Arial" charset="0"/>
                <a:ea typeface="黑体" pitchFamily="49" charset="-122"/>
              </a:rPr>
              <a:t>LOREM IPSUM DOLOR SIT AMET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H_Other_1"/>
          <p:cNvSpPr/>
          <p:nvPr>
            <p:custDataLst>
              <p:tags r:id="rId2"/>
            </p:custDataLst>
          </p:nvPr>
        </p:nvSpPr>
        <p:spPr>
          <a:xfrm>
            <a:off x="3028950" y="1916113"/>
            <a:ext cx="144463" cy="3673475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 anchor="ctr"/>
          <a:lstStyle>
            <a:lvl1pPr marL="449580" indent="-44958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itchFamily="2" charset="2"/>
              <a:buChar char="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00" indent="-27622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endParaRPr lang="zh-CN" altLang="en-US" sz="1800" dirty="0">
              <a:solidFill>
                <a:srgbClr val="FFFFFF"/>
              </a:solidFill>
              <a:latin typeface="Arial Narrow" pitchFamily="34" charset="0"/>
              <a:ea typeface="微软雅黑" pitchFamily="34" charset="-122"/>
            </a:endParaRPr>
          </a:p>
        </p:txBody>
      </p:sp>
      <p:sp>
        <p:nvSpPr>
          <p:cNvPr id="3075" name="MH_Picture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43250" y="1916114"/>
            <a:ext cx="4105276" cy="367347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3774" b="-33774"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076" name="MH_Text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248525" y="1916113"/>
            <a:ext cx="2160588" cy="3673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rIns="14400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9BCED"/>
              </a:buClr>
              <a:buSzPct val="80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AMET, CONSECTETUR ADIPISICING ELIT, SED DO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EIUSMOD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92450" y="977900"/>
            <a:ext cx="62388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8" name="MH_Other_2"/>
          <p:cNvCxnSpPr/>
          <p:nvPr>
            <p:custDataLst>
              <p:tags r:id="rId6"/>
            </p:custDataLst>
          </p:nvPr>
        </p:nvCxnSpPr>
        <p:spPr>
          <a:xfrm>
            <a:off x="3046413" y="1776413"/>
            <a:ext cx="6335712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MH_Others_1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891088" y="819150"/>
            <a:ext cx="0" cy="5219700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43" name="组合 1"/>
          <p:cNvGrpSpPr/>
          <p:nvPr/>
        </p:nvGrpSpPr>
        <p:grpSpPr>
          <a:xfrm>
            <a:off x="4694238" y="1881188"/>
            <a:ext cx="5643562" cy="541337"/>
            <a:chOff x="4694152" y="1274449"/>
            <a:chExt cx="5643648" cy="540000"/>
          </a:xfrm>
        </p:grpSpPr>
        <p:sp>
          <p:nvSpPr>
            <p:cNvPr id="17" name="MH_Entry_1">
              <a:hlinkClick r:id="rId12" action="ppaction://hlinksldjump"/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5243320" y="1274449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Background</a:t>
              </a:r>
              <a:endParaRPr kumimoji="0" lang="en-US" sz="2000" b="0" i="0" u="none" strike="noStrike" kern="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MH_Number_1">
              <a:hlinkClick r:id="rId12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694152" y="1321835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0244" name="组合 2"/>
          <p:cNvGrpSpPr/>
          <p:nvPr/>
        </p:nvGrpSpPr>
        <p:grpSpPr>
          <a:xfrm>
            <a:off x="4694238" y="3159125"/>
            <a:ext cx="5643562" cy="539750"/>
            <a:chOff x="4694152" y="2019513"/>
            <a:chExt cx="5643648" cy="540000"/>
          </a:xfrm>
        </p:grpSpPr>
        <p:sp>
          <p:nvSpPr>
            <p:cNvPr id="27" name="MH_Entry_2">
              <a:hlinkClick r:id="rId13" action="ppaction://hlinksldjump"/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5243320" y="2019513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Design and Discussion</a:t>
              </a:r>
            </a:p>
          </p:txBody>
        </p:sp>
        <p:sp>
          <p:nvSpPr>
            <p:cNvPr id="28" name="MH_Number_2">
              <a:hlinkClick r:id="rId13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4694152" y="2066899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2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0245" name="组合 3"/>
          <p:cNvGrpSpPr/>
          <p:nvPr/>
        </p:nvGrpSpPr>
        <p:grpSpPr>
          <a:xfrm>
            <a:off x="4694238" y="4401820"/>
            <a:ext cx="5609907" cy="542566"/>
            <a:chOff x="4694152" y="2731005"/>
            <a:chExt cx="5609992" cy="541225"/>
          </a:xfrm>
        </p:grpSpPr>
        <p:sp>
          <p:nvSpPr>
            <p:cNvPr id="30" name="MH_Entry_3">
              <a:hlinkClick r:id="rId13" action="ppaction://hlinksldjump"/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5209664" y="2731005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API standard conclusion</a:t>
              </a:r>
            </a:p>
          </p:txBody>
        </p:sp>
        <p:sp>
          <p:nvSpPr>
            <p:cNvPr id="31" name="MH_Number_3">
              <a:hlinkClick r:id="rId13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4694152" y="2811963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3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sp>
        <p:nvSpPr>
          <p:cNvPr id="21" name="MH_Others_2"/>
          <p:cNvSpPr txBox="1"/>
          <p:nvPr>
            <p:custDataLst>
              <p:tags r:id="rId3"/>
            </p:custDataLst>
          </p:nvPr>
        </p:nvSpPr>
        <p:spPr>
          <a:xfrm>
            <a:off x="1720850" y="2822575"/>
            <a:ext cx="1766888" cy="785813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lvl="0" algn="ctr"/>
            <a:r>
              <a:rPr lang="en-US" altLang="zh-CN" sz="5400" b="1" dirty="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rPr>
              <a:t>Agenda</a:t>
            </a:r>
          </a:p>
        </p:txBody>
      </p:sp>
      <p:sp>
        <p:nvSpPr>
          <p:cNvPr id="23" name="MH_Others_3"/>
          <p:cNvSpPr txBox="1"/>
          <p:nvPr>
            <p:custDataLst>
              <p:tags r:id="rId4"/>
            </p:custDataLst>
          </p:nvPr>
        </p:nvSpPr>
        <p:spPr>
          <a:xfrm>
            <a:off x="1720850" y="3346450"/>
            <a:ext cx="1766888" cy="785813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lvl="0" algn="ctr"/>
            <a:r>
              <a:rPr lang="en-US" altLang="zh-CN" sz="2800" dirty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CONTENTS</a:t>
            </a:r>
            <a:endParaRPr lang="zh-CN" altLang="en-US" sz="2800" dirty="0">
              <a:solidFill>
                <a:srgbClr val="DDDDDD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7150" y="1778000"/>
            <a:ext cx="4546600" cy="2743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8250" y="1778000"/>
            <a:ext cx="4546600" cy="27432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1327150" y="3860800"/>
            <a:ext cx="4546600" cy="660400"/>
          </a:xfrm>
          <a:prstGeom prst="rtTriangle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6318250" y="3860800"/>
            <a:ext cx="4546600" cy="660400"/>
          </a:xfrm>
          <a:prstGeom prst="rtTriangle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4" name="矩形 6"/>
          <p:cNvSpPr/>
          <p:nvPr/>
        </p:nvSpPr>
        <p:spPr>
          <a:xfrm>
            <a:off x="1327150" y="4821238"/>
            <a:ext cx="9537700" cy="9239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Arial" charset="0"/>
                <a:ea typeface="黑体" pitchFamily="49" charset="-122"/>
              </a:rPr>
              <a:t>LOREM IPSUM DOLOR SIT AMET, CONSECTETUR ADIPISICING ELIT, SED DO EIUSMOD TEMPOR INCIDIDUNT UT</a:t>
            </a:r>
          </a:p>
        </p:txBody>
      </p:sp>
      <p:sp>
        <p:nvSpPr>
          <p:cNvPr id="32775" name="矩形 9"/>
          <p:cNvSpPr/>
          <p:nvPr/>
        </p:nvSpPr>
        <p:spPr>
          <a:xfrm>
            <a:off x="1327150" y="806450"/>
            <a:ext cx="95377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2400" b="1" dirty="0">
                <a:latin typeface="Arial" charset="0"/>
                <a:ea typeface="黑体" pitchFamily="49" charset="-122"/>
              </a:rPr>
              <a:t>LOREM IPSUM DOLOR SIT AMET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5304970" y="1981200"/>
            <a:ext cx="1611086" cy="1611086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800" name="文本框 5"/>
          <p:cNvSpPr/>
          <p:nvPr>
            <p:custDataLst>
              <p:tags r:id="rId4"/>
            </p:custDataLst>
          </p:nvPr>
        </p:nvSpPr>
        <p:spPr>
          <a:xfrm>
            <a:off x="5033963" y="4641850"/>
            <a:ext cx="2155825" cy="379413"/>
          </a:xfrm>
          <a:custGeom>
            <a:avLst/>
            <a:gdLst/>
            <a:ahLst/>
            <a:cxnLst>
              <a:cxn ang="0">
                <a:pos x="883718" y="283671"/>
              </a:cxn>
              <a:cxn ang="0">
                <a:pos x="901963" y="311846"/>
              </a:cxn>
              <a:cxn ang="0">
                <a:pos x="976725" y="303503"/>
              </a:cxn>
              <a:cxn ang="0">
                <a:pos x="964927" y="264386"/>
              </a:cxn>
              <a:cxn ang="0">
                <a:pos x="1025559" y="110651"/>
              </a:cxn>
              <a:cxn ang="0">
                <a:pos x="1074806" y="285859"/>
              </a:cxn>
              <a:cxn ang="0">
                <a:pos x="974804" y="363137"/>
              </a:cxn>
              <a:cxn ang="0">
                <a:pos x="859850" y="378045"/>
              </a:cxn>
              <a:cxn ang="0">
                <a:pos x="785774" y="303366"/>
              </a:cxn>
              <a:cxn ang="0">
                <a:pos x="796748" y="236620"/>
              </a:cxn>
              <a:cxn ang="0">
                <a:pos x="946683" y="209813"/>
              </a:cxn>
              <a:cxn ang="0">
                <a:pos x="979056" y="200648"/>
              </a:cxn>
              <a:cxn ang="0">
                <a:pos x="940784" y="167412"/>
              </a:cxn>
              <a:cxn ang="0">
                <a:pos x="893046" y="181089"/>
              </a:cxn>
              <a:cxn ang="0">
                <a:pos x="801138" y="144024"/>
              </a:cxn>
              <a:cxn ang="0">
                <a:pos x="878094" y="106548"/>
              </a:cxn>
              <a:cxn ang="0">
                <a:pos x="1307219" y="103676"/>
              </a:cxn>
              <a:cxn ang="0">
                <a:pos x="1412571" y="145392"/>
              </a:cxn>
              <a:cxn ang="0">
                <a:pos x="1424094" y="300631"/>
              </a:cxn>
              <a:cxn ang="0">
                <a:pos x="1326149" y="235252"/>
              </a:cxn>
              <a:cxn ang="0">
                <a:pos x="1268535" y="181911"/>
              </a:cxn>
              <a:cxn ang="0">
                <a:pos x="1227382" y="301725"/>
              </a:cxn>
              <a:cxn ang="0">
                <a:pos x="1131632" y="244006"/>
              </a:cxn>
              <a:cxn ang="0">
                <a:pos x="1240551" y="120362"/>
              </a:cxn>
              <a:cxn ang="0">
                <a:pos x="1942651" y="102034"/>
              </a:cxn>
              <a:cxn ang="0">
                <a:pos x="2131407" y="126653"/>
              </a:cxn>
              <a:cxn ang="0">
                <a:pos x="2041419" y="176713"/>
              </a:cxn>
              <a:cxn ang="0">
                <a:pos x="2002324" y="161394"/>
              </a:cxn>
              <a:cxn ang="0">
                <a:pos x="1959387" y="179175"/>
              </a:cxn>
              <a:cxn ang="0">
                <a:pos x="1990801" y="204888"/>
              </a:cxn>
              <a:cxn ang="0">
                <a:pos x="2100405" y="208171"/>
              </a:cxn>
              <a:cxn ang="0">
                <a:pos x="2155825" y="276285"/>
              </a:cxn>
              <a:cxn ang="0">
                <a:pos x="2119472" y="364230"/>
              </a:cxn>
              <a:cxn ang="0">
                <a:pos x="1925779" y="377498"/>
              </a:cxn>
              <a:cxn ang="0">
                <a:pos x="1856230" y="291604"/>
              </a:cxn>
              <a:cxn ang="0">
                <a:pos x="1973791" y="312530"/>
              </a:cxn>
              <a:cxn ang="0">
                <a:pos x="2020020" y="317591"/>
              </a:cxn>
              <a:cxn ang="0">
                <a:pos x="2049512" y="283671"/>
              </a:cxn>
              <a:cxn ang="0">
                <a:pos x="1996562" y="271908"/>
              </a:cxn>
              <a:cxn ang="0">
                <a:pos x="1895051" y="264522"/>
              </a:cxn>
              <a:cxn ang="0">
                <a:pos x="1856916" y="188749"/>
              </a:cxn>
              <a:cxn ang="0">
                <a:pos x="1907122" y="106821"/>
              </a:cxn>
              <a:cxn ang="0">
                <a:pos x="1583037" y="203795"/>
              </a:cxn>
              <a:cxn ang="0">
                <a:pos x="1732013" y="170969"/>
              </a:cxn>
              <a:cxn ang="0">
                <a:pos x="1625288" y="325661"/>
              </a:cxn>
              <a:cxn ang="0">
                <a:pos x="1524326" y="373395"/>
              </a:cxn>
              <a:cxn ang="0">
                <a:pos x="357758" y="38571"/>
              </a:cxn>
              <a:cxn ang="0">
                <a:pos x="184092" y="370659"/>
              </a:cxn>
              <a:cxn ang="0">
                <a:pos x="0" y="44862"/>
              </a:cxn>
              <a:cxn ang="0">
                <a:pos x="536704" y="126380"/>
              </a:cxn>
              <a:cxn ang="0">
                <a:pos x="632591" y="102170"/>
              </a:cxn>
              <a:cxn ang="0">
                <a:pos x="723539" y="171789"/>
              </a:cxn>
              <a:cxn ang="0">
                <a:pos x="664416" y="370112"/>
              </a:cxn>
              <a:cxn ang="0">
                <a:pos x="600492" y="176029"/>
              </a:cxn>
              <a:cxn ang="0">
                <a:pos x="541505" y="192579"/>
              </a:cxn>
              <a:cxn ang="0">
                <a:pos x="480874" y="370112"/>
              </a:cxn>
            </a:cxnLst>
            <a:rect l="0" t="0" r="0" b="0"/>
            <a:pathLst>
              <a:path w="2156199" h="380596">
                <a:moveTo>
                  <a:pt x="914330" y="263426"/>
                </a:moveTo>
                <a:cubicBezTo>
                  <a:pt x="911769" y="263426"/>
                  <a:pt x="907607" y="264295"/>
                  <a:pt x="901845" y="266033"/>
                </a:cubicBezTo>
                <a:cubicBezTo>
                  <a:pt x="896082" y="267771"/>
                  <a:pt x="891738" y="270058"/>
                  <a:pt x="888811" y="272893"/>
                </a:cubicBezTo>
                <a:cubicBezTo>
                  <a:pt x="885884" y="275728"/>
                  <a:pt x="884237" y="279616"/>
                  <a:pt x="883871" y="284555"/>
                </a:cubicBezTo>
                <a:cubicBezTo>
                  <a:pt x="883506" y="289494"/>
                  <a:pt x="883551" y="292604"/>
                  <a:pt x="884009" y="293885"/>
                </a:cubicBezTo>
                <a:cubicBezTo>
                  <a:pt x="884466" y="295165"/>
                  <a:pt x="884969" y="296903"/>
                  <a:pt x="885518" y="299098"/>
                </a:cubicBezTo>
                <a:cubicBezTo>
                  <a:pt x="886067" y="301294"/>
                  <a:pt x="887713" y="303672"/>
                  <a:pt x="890457" y="306233"/>
                </a:cubicBezTo>
                <a:cubicBezTo>
                  <a:pt x="893201" y="308794"/>
                  <a:pt x="897089" y="310989"/>
                  <a:pt x="902119" y="312818"/>
                </a:cubicBezTo>
                <a:cubicBezTo>
                  <a:pt x="907150" y="314648"/>
                  <a:pt x="911312" y="315563"/>
                  <a:pt x="914605" y="315563"/>
                </a:cubicBezTo>
                <a:lnTo>
                  <a:pt x="945338" y="315563"/>
                </a:lnTo>
                <a:cubicBezTo>
                  <a:pt x="951740" y="315563"/>
                  <a:pt x="957777" y="314922"/>
                  <a:pt x="963448" y="313642"/>
                </a:cubicBezTo>
                <a:cubicBezTo>
                  <a:pt x="969119" y="312361"/>
                  <a:pt x="973601" y="309297"/>
                  <a:pt x="976894" y="304449"/>
                </a:cubicBezTo>
                <a:cubicBezTo>
                  <a:pt x="980187" y="299601"/>
                  <a:pt x="981559" y="294845"/>
                  <a:pt x="981010" y="290180"/>
                </a:cubicBezTo>
                <a:cubicBezTo>
                  <a:pt x="980461" y="285515"/>
                  <a:pt x="980004" y="281811"/>
                  <a:pt x="979638" y="279067"/>
                </a:cubicBezTo>
                <a:cubicBezTo>
                  <a:pt x="979272" y="276323"/>
                  <a:pt x="977946" y="273625"/>
                  <a:pt x="975659" y="270972"/>
                </a:cubicBezTo>
                <a:cubicBezTo>
                  <a:pt x="973372" y="268320"/>
                  <a:pt x="969851" y="266399"/>
                  <a:pt x="965094" y="265210"/>
                </a:cubicBezTo>
                <a:cubicBezTo>
                  <a:pt x="960338" y="264021"/>
                  <a:pt x="955125" y="263426"/>
                  <a:pt x="949454" y="263426"/>
                </a:cubicBezTo>
                <a:lnTo>
                  <a:pt x="914330" y="263426"/>
                </a:lnTo>
                <a:close/>
                <a:moveTo>
                  <a:pt x="1001590" y="106194"/>
                </a:moveTo>
                <a:cubicBezTo>
                  <a:pt x="1006895" y="106194"/>
                  <a:pt x="1014944" y="107795"/>
                  <a:pt x="1025737" y="110996"/>
                </a:cubicBezTo>
                <a:cubicBezTo>
                  <a:pt x="1036530" y="114197"/>
                  <a:pt x="1045815" y="120234"/>
                  <a:pt x="1053589" y="129106"/>
                </a:cubicBezTo>
                <a:cubicBezTo>
                  <a:pt x="1061364" y="137979"/>
                  <a:pt x="1066898" y="149229"/>
                  <a:pt x="1070190" y="162858"/>
                </a:cubicBezTo>
                <a:cubicBezTo>
                  <a:pt x="1073483" y="176487"/>
                  <a:pt x="1075130" y="188240"/>
                  <a:pt x="1075130" y="198119"/>
                </a:cubicBezTo>
                <a:cubicBezTo>
                  <a:pt x="1075130" y="208180"/>
                  <a:pt x="1075084" y="237724"/>
                  <a:pt x="1074992" y="286750"/>
                </a:cubicBezTo>
                <a:cubicBezTo>
                  <a:pt x="1074901" y="335777"/>
                  <a:pt x="1058940" y="364132"/>
                  <a:pt x="1027109" y="371815"/>
                </a:cubicBezTo>
                <a:cubicBezTo>
                  <a:pt x="1010828" y="375839"/>
                  <a:pt x="998663" y="377852"/>
                  <a:pt x="990614" y="377852"/>
                </a:cubicBezTo>
                <a:cubicBezTo>
                  <a:pt x="983114" y="377852"/>
                  <a:pt x="979363" y="376022"/>
                  <a:pt x="979363" y="372364"/>
                </a:cubicBezTo>
                <a:cubicBezTo>
                  <a:pt x="979363" y="365046"/>
                  <a:pt x="977900" y="362348"/>
                  <a:pt x="974973" y="364269"/>
                </a:cubicBezTo>
                <a:cubicBezTo>
                  <a:pt x="972046" y="366190"/>
                  <a:pt x="967930" y="368522"/>
                  <a:pt x="962625" y="371266"/>
                </a:cubicBezTo>
                <a:cubicBezTo>
                  <a:pt x="957320" y="374010"/>
                  <a:pt x="950505" y="376022"/>
                  <a:pt x="942182" y="377303"/>
                </a:cubicBezTo>
                <a:cubicBezTo>
                  <a:pt x="933859" y="378583"/>
                  <a:pt x="925855" y="379224"/>
                  <a:pt x="918172" y="379224"/>
                </a:cubicBezTo>
                <a:lnTo>
                  <a:pt x="859999" y="379224"/>
                </a:lnTo>
                <a:cubicBezTo>
                  <a:pt x="853962" y="379224"/>
                  <a:pt x="845730" y="378218"/>
                  <a:pt x="835303" y="376205"/>
                </a:cubicBezTo>
                <a:cubicBezTo>
                  <a:pt x="824875" y="374193"/>
                  <a:pt x="815683" y="369117"/>
                  <a:pt x="807725" y="360976"/>
                </a:cubicBezTo>
                <a:cubicBezTo>
                  <a:pt x="799767" y="352835"/>
                  <a:pt x="794371" y="344786"/>
                  <a:pt x="791535" y="336829"/>
                </a:cubicBezTo>
                <a:cubicBezTo>
                  <a:pt x="788700" y="328871"/>
                  <a:pt x="786825" y="318032"/>
                  <a:pt x="785910" y="304312"/>
                </a:cubicBezTo>
                <a:cubicBezTo>
                  <a:pt x="785361" y="297178"/>
                  <a:pt x="785087" y="291141"/>
                  <a:pt x="785087" y="286202"/>
                </a:cubicBezTo>
                <a:cubicBezTo>
                  <a:pt x="785087" y="281628"/>
                  <a:pt x="785270" y="277878"/>
                  <a:pt x="785636" y="274951"/>
                </a:cubicBezTo>
                <a:cubicBezTo>
                  <a:pt x="786550" y="269097"/>
                  <a:pt x="787419" y="263609"/>
                  <a:pt x="788242" y="258487"/>
                </a:cubicBezTo>
                <a:cubicBezTo>
                  <a:pt x="789066" y="253365"/>
                  <a:pt x="791947" y="246322"/>
                  <a:pt x="796886" y="237358"/>
                </a:cubicBezTo>
                <a:cubicBezTo>
                  <a:pt x="801825" y="228394"/>
                  <a:pt x="808960" y="221443"/>
                  <a:pt x="818290" y="216503"/>
                </a:cubicBezTo>
                <a:cubicBezTo>
                  <a:pt x="827619" y="211564"/>
                  <a:pt x="836217" y="209095"/>
                  <a:pt x="844083" y="209095"/>
                </a:cubicBezTo>
                <a:lnTo>
                  <a:pt x="925855" y="209095"/>
                </a:lnTo>
                <a:cubicBezTo>
                  <a:pt x="927136" y="209095"/>
                  <a:pt x="934133" y="209552"/>
                  <a:pt x="946847" y="210467"/>
                </a:cubicBezTo>
                <a:cubicBezTo>
                  <a:pt x="959561" y="211381"/>
                  <a:pt x="966512" y="212159"/>
                  <a:pt x="967701" y="212799"/>
                </a:cubicBezTo>
                <a:cubicBezTo>
                  <a:pt x="968890" y="213439"/>
                  <a:pt x="971131" y="214628"/>
                  <a:pt x="974424" y="216366"/>
                </a:cubicBezTo>
                <a:cubicBezTo>
                  <a:pt x="977717" y="218104"/>
                  <a:pt x="979363" y="217235"/>
                  <a:pt x="979363" y="213759"/>
                </a:cubicBezTo>
                <a:cubicBezTo>
                  <a:pt x="979363" y="210284"/>
                  <a:pt x="979318" y="206122"/>
                  <a:pt x="979226" y="201274"/>
                </a:cubicBezTo>
                <a:cubicBezTo>
                  <a:pt x="979135" y="196426"/>
                  <a:pt x="978312" y="191624"/>
                  <a:pt x="976757" y="186868"/>
                </a:cubicBezTo>
                <a:cubicBezTo>
                  <a:pt x="975202" y="182112"/>
                  <a:pt x="972137" y="178407"/>
                  <a:pt x="967564" y="175755"/>
                </a:cubicBezTo>
                <a:cubicBezTo>
                  <a:pt x="962991" y="173102"/>
                  <a:pt x="958097" y="171136"/>
                  <a:pt x="952884" y="169855"/>
                </a:cubicBezTo>
                <a:cubicBezTo>
                  <a:pt x="947670" y="168575"/>
                  <a:pt x="943691" y="167934"/>
                  <a:pt x="940947" y="167934"/>
                </a:cubicBezTo>
                <a:lnTo>
                  <a:pt x="911037" y="167934"/>
                </a:lnTo>
                <a:cubicBezTo>
                  <a:pt x="908659" y="167934"/>
                  <a:pt x="905458" y="168712"/>
                  <a:pt x="901433" y="170267"/>
                </a:cubicBezTo>
                <a:cubicBezTo>
                  <a:pt x="897409" y="171822"/>
                  <a:pt x="895396" y="172919"/>
                  <a:pt x="895396" y="173560"/>
                </a:cubicBezTo>
                <a:cubicBezTo>
                  <a:pt x="895396" y="174200"/>
                  <a:pt x="894665" y="176898"/>
                  <a:pt x="893201" y="181654"/>
                </a:cubicBezTo>
                <a:lnTo>
                  <a:pt x="891280" y="188514"/>
                </a:lnTo>
                <a:cubicBezTo>
                  <a:pt x="828900" y="188514"/>
                  <a:pt x="797801" y="184490"/>
                  <a:pt x="797984" y="176441"/>
                </a:cubicBezTo>
                <a:cubicBezTo>
                  <a:pt x="798167" y="168392"/>
                  <a:pt x="798258" y="162446"/>
                  <a:pt x="798258" y="158605"/>
                </a:cubicBezTo>
                <a:cubicBezTo>
                  <a:pt x="798258" y="154763"/>
                  <a:pt x="799264" y="150052"/>
                  <a:pt x="801277" y="144473"/>
                </a:cubicBezTo>
                <a:cubicBezTo>
                  <a:pt x="803289" y="138893"/>
                  <a:pt x="806948" y="133451"/>
                  <a:pt x="812253" y="128146"/>
                </a:cubicBezTo>
                <a:cubicBezTo>
                  <a:pt x="817558" y="122841"/>
                  <a:pt x="824052" y="118451"/>
                  <a:pt x="831735" y="114975"/>
                </a:cubicBezTo>
                <a:cubicBezTo>
                  <a:pt x="839419" y="111499"/>
                  <a:pt x="847742" y="109304"/>
                  <a:pt x="856706" y="108389"/>
                </a:cubicBezTo>
                <a:cubicBezTo>
                  <a:pt x="865670" y="107474"/>
                  <a:pt x="872850" y="106971"/>
                  <a:pt x="878246" y="106880"/>
                </a:cubicBezTo>
                <a:cubicBezTo>
                  <a:pt x="883643" y="106788"/>
                  <a:pt x="904223" y="106651"/>
                  <a:pt x="939987" y="106468"/>
                </a:cubicBezTo>
                <a:cubicBezTo>
                  <a:pt x="975750" y="106285"/>
                  <a:pt x="996285" y="106194"/>
                  <a:pt x="1001590" y="106194"/>
                </a:cubicBezTo>
                <a:close/>
                <a:moveTo>
                  <a:pt x="1301958" y="103999"/>
                </a:moveTo>
                <a:lnTo>
                  <a:pt x="1307446" y="103999"/>
                </a:lnTo>
                <a:cubicBezTo>
                  <a:pt x="1316409" y="104365"/>
                  <a:pt x="1325648" y="104776"/>
                  <a:pt x="1335160" y="105233"/>
                </a:cubicBezTo>
                <a:cubicBezTo>
                  <a:pt x="1344673" y="105691"/>
                  <a:pt x="1354734" y="107246"/>
                  <a:pt x="1365344" y="109898"/>
                </a:cubicBezTo>
                <a:cubicBezTo>
                  <a:pt x="1375955" y="112551"/>
                  <a:pt x="1385467" y="117170"/>
                  <a:pt x="1393882" y="123756"/>
                </a:cubicBezTo>
                <a:cubicBezTo>
                  <a:pt x="1402297" y="130341"/>
                  <a:pt x="1408608" y="137704"/>
                  <a:pt x="1412816" y="145845"/>
                </a:cubicBezTo>
                <a:cubicBezTo>
                  <a:pt x="1417024" y="153986"/>
                  <a:pt x="1419905" y="163132"/>
                  <a:pt x="1421460" y="173285"/>
                </a:cubicBezTo>
                <a:cubicBezTo>
                  <a:pt x="1423014" y="183438"/>
                  <a:pt x="1423838" y="197844"/>
                  <a:pt x="1423929" y="216503"/>
                </a:cubicBezTo>
                <a:cubicBezTo>
                  <a:pt x="1424021" y="235163"/>
                  <a:pt x="1424158" y="263426"/>
                  <a:pt x="1424341" y="301294"/>
                </a:cubicBezTo>
                <a:lnTo>
                  <a:pt x="1424341" y="301568"/>
                </a:lnTo>
                <a:cubicBezTo>
                  <a:pt x="1424341" y="339253"/>
                  <a:pt x="1407968" y="362211"/>
                  <a:pt x="1375223" y="370443"/>
                </a:cubicBezTo>
                <a:cubicBezTo>
                  <a:pt x="1370101" y="371906"/>
                  <a:pt x="1365344" y="372638"/>
                  <a:pt x="1360954" y="372638"/>
                </a:cubicBezTo>
                <a:cubicBezTo>
                  <a:pt x="1337538" y="372638"/>
                  <a:pt x="1325922" y="353521"/>
                  <a:pt x="1326105" y="315288"/>
                </a:cubicBezTo>
                <a:cubicBezTo>
                  <a:pt x="1326288" y="270103"/>
                  <a:pt x="1326379" y="243669"/>
                  <a:pt x="1326379" y="235986"/>
                </a:cubicBezTo>
                <a:cubicBezTo>
                  <a:pt x="1326379" y="228303"/>
                  <a:pt x="1325099" y="219842"/>
                  <a:pt x="1322538" y="210604"/>
                </a:cubicBezTo>
                <a:cubicBezTo>
                  <a:pt x="1319977" y="201366"/>
                  <a:pt x="1315220" y="194277"/>
                  <a:pt x="1308269" y="189338"/>
                </a:cubicBezTo>
                <a:cubicBezTo>
                  <a:pt x="1301317" y="184398"/>
                  <a:pt x="1294594" y="181975"/>
                  <a:pt x="1288100" y="182066"/>
                </a:cubicBezTo>
                <a:cubicBezTo>
                  <a:pt x="1281606" y="182157"/>
                  <a:pt x="1275158" y="182295"/>
                  <a:pt x="1268755" y="182478"/>
                </a:cubicBezTo>
                <a:cubicBezTo>
                  <a:pt x="1262352" y="182661"/>
                  <a:pt x="1255629" y="185084"/>
                  <a:pt x="1248586" y="189749"/>
                </a:cubicBezTo>
                <a:cubicBezTo>
                  <a:pt x="1241544" y="194414"/>
                  <a:pt x="1236193" y="200497"/>
                  <a:pt x="1232534" y="207997"/>
                </a:cubicBezTo>
                <a:cubicBezTo>
                  <a:pt x="1228875" y="215497"/>
                  <a:pt x="1227092" y="224278"/>
                  <a:pt x="1227183" y="234340"/>
                </a:cubicBezTo>
                <a:cubicBezTo>
                  <a:pt x="1227275" y="244401"/>
                  <a:pt x="1227412" y="267176"/>
                  <a:pt x="1227595" y="302666"/>
                </a:cubicBezTo>
                <a:cubicBezTo>
                  <a:pt x="1227778" y="338155"/>
                  <a:pt x="1211862" y="360473"/>
                  <a:pt x="1179849" y="369620"/>
                </a:cubicBezTo>
                <a:cubicBezTo>
                  <a:pt x="1176922" y="370534"/>
                  <a:pt x="1174086" y="370992"/>
                  <a:pt x="1171342" y="370992"/>
                </a:cubicBezTo>
                <a:cubicBezTo>
                  <a:pt x="1144817" y="370992"/>
                  <a:pt x="1131554" y="329191"/>
                  <a:pt x="1131554" y="245590"/>
                </a:cubicBezTo>
                <a:cubicBezTo>
                  <a:pt x="1131554" y="245407"/>
                  <a:pt x="1131646" y="245133"/>
                  <a:pt x="1131828" y="244767"/>
                </a:cubicBezTo>
                <a:cubicBezTo>
                  <a:pt x="1131828" y="152568"/>
                  <a:pt x="1147835" y="106514"/>
                  <a:pt x="1179849" y="106606"/>
                </a:cubicBezTo>
                <a:cubicBezTo>
                  <a:pt x="1211862" y="106697"/>
                  <a:pt x="1227869" y="111225"/>
                  <a:pt x="1227869" y="120188"/>
                </a:cubicBezTo>
                <a:cubicBezTo>
                  <a:pt x="1227869" y="129152"/>
                  <a:pt x="1229104" y="132216"/>
                  <a:pt x="1231574" y="129381"/>
                </a:cubicBezTo>
                <a:cubicBezTo>
                  <a:pt x="1234043" y="126545"/>
                  <a:pt x="1237107" y="123664"/>
                  <a:pt x="1240766" y="120737"/>
                </a:cubicBezTo>
                <a:cubicBezTo>
                  <a:pt x="1244425" y="117810"/>
                  <a:pt x="1249684" y="114792"/>
                  <a:pt x="1256544" y="111682"/>
                </a:cubicBezTo>
                <a:cubicBezTo>
                  <a:pt x="1263404" y="108572"/>
                  <a:pt x="1271316" y="106468"/>
                  <a:pt x="1280280" y="105371"/>
                </a:cubicBezTo>
                <a:cubicBezTo>
                  <a:pt x="1287414" y="104456"/>
                  <a:pt x="1294640" y="103999"/>
                  <a:pt x="1301958" y="103999"/>
                </a:cubicBezTo>
                <a:close/>
                <a:moveTo>
                  <a:pt x="1942988" y="102352"/>
                </a:moveTo>
                <a:lnTo>
                  <a:pt x="2060432" y="102352"/>
                </a:lnTo>
                <a:cubicBezTo>
                  <a:pt x="2067750" y="102352"/>
                  <a:pt x="2075478" y="102764"/>
                  <a:pt x="2083619" y="103587"/>
                </a:cubicBezTo>
                <a:cubicBezTo>
                  <a:pt x="2091760" y="104410"/>
                  <a:pt x="2099946" y="106423"/>
                  <a:pt x="2108178" y="109624"/>
                </a:cubicBezTo>
                <a:cubicBezTo>
                  <a:pt x="2116410" y="112825"/>
                  <a:pt x="2124276" y="118633"/>
                  <a:pt x="2131777" y="127048"/>
                </a:cubicBezTo>
                <a:cubicBezTo>
                  <a:pt x="2139277" y="135463"/>
                  <a:pt x="2143073" y="142049"/>
                  <a:pt x="2143164" y="146805"/>
                </a:cubicBezTo>
                <a:cubicBezTo>
                  <a:pt x="2143256" y="151562"/>
                  <a:pt x="2143622" y="158559"/>
                  <a:pt x="2144262" y="167797"/>
                </a:cubicBezTo>
                <a:cubicBezTo>
                  <a:pt x="2144902" y="177035"/>
                  <a:pt x="2128210" y="181654"/>
                  <a:pt x="2094184" y="181654"/>
                </a:cubicBezTo>
                <a:cubicBezTo>
                  <a:pt x="2060158" y="181654"/>
                  <a:pt x="2042687" y="180191"/>
                  <a:pt x="2041773" y="177264"/>
                </a:cubicBezTo>
                <a:cubicBezTo>
                  <a:pt x="2040858" y="174337"/>
                  <a:pt x="2039395" y="171730"/>
                  <a:pt x="2037383" y="169444"/>
                </a:cubicBezTo>
                <a:cubicBezTo>
                  <a:pt x="2035370" y="167157"/>
                  <a:pt x="2032672" y="165328"/>
                  <a:pt x="2029288" y="163955"/>
                </a:cubicBezTo>
                <a:cubicBezTo>
                  <a:pt x="2025903" y="162583"/>
                  <a:pt x="2021650" y="161897"/>
                  <a:pt x="2016528" y="161897"/>
                </a:cubicBezTo>
                <a:cubicBezTo>
                  <a:pt x="2011406" y="161897"/>
                  <a:pt x="2006787" y="161897"/>
                  <a:pt x="2002671" y="161897"/>
                </a:cubicBezTo>
                <a:cubicBezTo>
                  <a:pt x="1998555" y="161897"/>
                  <a:pt x="1994164" y="161897"/>
                  <a:pt x="1989499" y="161897"/>
                </a:cubicBezTo>
                <a:cubicBezTo>
                  <a:pt x="1984835" y="161897"/>
                  <a:pt x="1979712" y="162812"/>
                  <a:pt x="1974133" y="164641"/>
                </a:cubicBezTo>
                <a:cubicBezTo>
                  <a:pt x="1968553" y="166471"/>
                  <a:pt x="1964712" y="168803"/>
                  <a:pt x="1962608" y="171639"/>
                </a:cubicBezTo>
                <a:cubicBezTo>
                  <a:pt x="1960504" y="174474"/>
                  <a:pt x="1959544" y="177173"/>
                  <a:pt x="1959727" y="179734"/>
                </a:cubicBezTo>
                <a:cubicBezTo>
                  <a:pt x="1959910" y="182295"/>
                  <a:pt x="1960047" y="184764"/>
                  <a:pt x="1960138" y="187142"/>
                </a:cubicBezTo>
                <a:cubicBezTo>
                  <a:pt x="1960230" y="189521"/>
                  <a:pt x="1961465" y="192402"/>
                  <a:pt x="1963843" y="195786"/>
                </a:cubicBezTo>
                <a:cubicBezTo>
                  <a:pt x="1966221" y="199170"/>
                  <a:pt x="1969605" y="201640"/>
                  <a:pt x="1973996" y="203195"/>
                </a:cubicBezTo>
                <a:cubicBezTo>
                  <a:pt x="1978386" y="204750"/>
                  <a:pt x="1984103" y="205527"/>
                  <a:pt x="1991146" y="205527"/>
                </a:cubicBezTo>
                <a:cubicBezTo>
                  <a:pt x="1998189" y="205527"/>
                  <a:pt x="2008662" y="205527"/>
                  <a:pt x="2022565" y="205527"/>
                </a:cubicBezTo>
                <a:cubicBezTo>
                  <a:pt x="2036468" y="205527"/>
                  <a:pt x="2045477" y="205527"/>
                  <a:pt x="2049593" y="205527"/>
                </a:cubicBezTo>
                <a:cubicBezTo>
                  <a:pt x="2053709" y="205527"/>
                  <a:pt x="2061301" y="205848"/>
                  <a:pt x="2072369" y="206488"/>
                </a:cubicBezTo>
                <a:cubicBezTo>
                  <a:pt x="2083436" y="207128"/>
                  <a:pt x="2092903" y="207906"/>
                  <a:pt x="2100769" y="208820"/>
                </a:cubicBezTo>
                <a:cubicBezTo>
                  <a:pt x="2108635" y="209735"/>
                  <a:pt x="2116273" y="212113"/>
                  <a:pt x="2123682" y="215955"/>
                </a:cubicBezTo>
                <a:cubicBezTo>
                  <a:pt x="2131091" y="219796"/>
                  <a:pt x="2137356" y="225101"/>
                  <a:pt x="2142478" y="231870"/>
                </a:cubicBezTo>
                <a:cubicBezTo>
                  <a:pt x="2147601" y="238639"/>
                  <a:pt x="2151076" y="244904"/>
                  <a:pt x="2152906" y="250666"/>
                </a:cubicBezTo>
                <a:cubicBezTo>
                  <a:pt x="2154735" y="256429"/>
                  <a:pt x="2155833" y="265255"/>
                  <a:pt x="2156199" y="277146"/>
                </a:cubicBezTo>
                <a:lnTo>
                  <a:pt x="2156199" y="301294"/>
                </a:lnTo>
                <a:cubicBezTo>
                  <a:pt x="2155833" y="305501"/>
                  <a:pt x="2155329" y="311446"/>
                  <a:pt x="2154689" y="319130"/>
                </a:cubicBezTo>
                <a:cubicBezTo>
                  <a:pt x="2154049" y="326813"/>
                  <a:pt x="2151076" y="335045"/>
                  <a:pt x="2145771" y="343826"/>
                </a:cubicBezTo>
                <a:cubicBezTo>
                  <a:pt x="2140466" y="352607"/>
                  <a:pt x="2131822" y="359787"/>
                  <a:pt x="2119840" y="365366"/>
                </a:cubicBezTo>
                <a:cubicBezTo>
                  <a:pt x="2107858" y="370946"/>
                  <a:pt x="2094092" y="374879"/>
                  <a:pt x="2078543" y="377166"/>
                </a:cubicBezTo>
                <a:cubicBezTo>
                  <a:pt x="2062993" y="379452"/>
                  <a:pt x="2051377" y="380596"/>
                  <a:pt x="2043694" y="380596"/>
                </a:cubicBezTo>
                <a:lnTo>
                  <a:pt x="1963843" y="380596"/>
                </a:lnTo>
                <a:cubicBezTo>
                  <a:pt x="1957074" y="380596"/>
                  <a:pt x="1944498" y="379955"/>
                  <a:pt x="1926113" y="378675"/>
                </a:cubicBezTo>
                <a:cubicBezTo>
                  <a:pt x="1907728" y="377394"/>
                  <a:pt x="1893824" y="373370"/>
                  <a:pt x="1884404" y="366601"/>
                </a:cubicBezTo>
                <a:cubicBezTo>
                  <a:pt x="1874982" y="359833"/>
                  <a:pt x="1868305" y="351509"/>
                  <a:pt x="1864372" y="341631"/>
                </a:cubicBezTo>
                <a:cubicBezTo>
                  <a:pt x="1860439" y="331752"/>
                  <a:pt x="1858427" y="325304"/>
                  <a:pt x="1858335" y="322285"/>
                </a:cubicBezTo>
                <a:cubicBezTo>
                  <a:pt x="1858244" y="319267"/>
                  <a:pt x="1857649" y="309343"/>
                  <a:pt x="1856552" y="292513"/>
                </a:cubicBezTo>
                <a:cubicBezTo>
                  <a:pt x="1856552" y="292513"/>
                  <a:pt x="1874159" y="292513"/>
                  <a:pt x="1909374" y="292513"/>
                </a:cubicBezTo>
                <a:cubicBezTo>
                  <a:pt x="1944589" y="292513"/>
                  <a:pt x="1962471" y="294022"/>
                  <a:pt x="1963020" y="297040"/>
                </a:cubicBezTo>
                <a:cubicBezTo>
                  <a:pt x="1963568" y="300059"/>
                  <a:pt x="1964757" y="303169"/>
                  <a:pt x="1966587" y="306370"/>
                </a:cubicBezTo>
                <a:cubicBezTo>
                  <a:pt x="1968416" y="309571"/>
                  <a:pt x="1970931" y="311950"/>
                  <a:pt x="1974133" y="313504"/>
                </a:cubicBezTo>
                <a:cubicBezTo>
                  <a:pt x="1977334" y="315059"/>
                  <a:pt x="1983417" y="316294"/>
                  <a:pt x="1992381" y="317209"/>
                </a:cubicBezTo>
                <a:cubicBezTo>
                  <a:pt x="2001344" y="318124"/>
                  <a:pt x="2006192" y="318581"/>
                  <a:pt x="2006924" y="318581"/>
                </a:cubicBezTo>
                <a:cubicBezTo>
                  <a:pt x="2007656" y="318581"/>
                  <a:pt x="2008479" y="318581"/>
                  <a:pt x="2009394" y="318581"/>
                </a:cubicBezTo>
                <a:cubicBezTo>
                  <a:pt x="2010308" y="318581"/>
                  <a:pt x="2013967" y="318581"/>
                  <a:pt x="2020370" y="318581"/>
                </a:cubicBezTo>
                <a:cubicBezTo>
                  <a:pt x="2026772" y="318581"/>
                  <a:pt x="2032901" y="317300"/>
                  <a:pt x="2038755" y="314739"/>
                </a:cubicBezTo>
                <a:cubicBezTo>
                  <a:pt x="2044608" y="312178"/>
                  <a:pt x="2048496" y="308977"/>
                  <a:pt x="2050417" y="305135"/>
                </a:cubicBezTo>
                <a:cubicBezTo>
                  <a:pt x="2052337" y="301294"/>
                  <a:pt x="2052886" y="297498"/>
                  <a:pt x="2052063" y="293748"/>
                </a:cubicBezTo>
                <a:cubicBezTo>
                  <a:pt x="2051240" y="289997"/>
                  <a:pt x="2050508" y="286933"/>
                  <a:pt x="2049868" y="284555"/>
                </a:cubicBezTo>
                <a:cubicBezTo>
                  <a:pt x="2049227" y="282177"/>
                  <a:pt x="2047855" y="279936"/>
                  <a:pt x="2045752" y="277832"/>
                </a:cubicBezTo>
                <a:cubicBezTo>
                  <a:pt x="2043648" y="275728"/>
                  <a:pt x="2039715" y="274356"/>
                  <a:pt x="2033953" y="273716"/>
                </a:cubicBezTo>
                <a:cubicBezTo>
                  <a:pt x="2028190" y="273076"/>
                  <a:pt x="2023159" y="272756"/>
                  <a:pt x="2018860" y="272756"/>
                </a:cubicBezTo>
                <a:cubicBezTo>
                  <a:pt x="2014561" y="272756"/>
                  <a:pt x="2007244" y="272756"/>
                  <a:pt x="1996908" y="272756"/>
                </a:cubicBezTo>
                <a:cubicBezTo>
                  <a:pt x="1986572" y="272756"/>
                  <a:pt x="1976603" y="272756"/>
                  <a:pt x="1966998" y="272756"/>
                </a:cubicBezTo>
                <a:cubicBezTo>
                  <a:pt x="1957394" y="272756"/>
                  <a:pt x="1947607" y="272298"/>
                  <a:pt x="1937637" y="271384"/>
                </a:cubicBezTo>
                <a:cubicBezTo>
                  <a:pt x="1927667" y="270469"/>
                  <a:pt x="1919893" y="269783"/>
                  <a:pt x="1914313" y="269326"/>
                </a:cubicBezTo>
                <a:cubicBezTo>
                  <a:pt x="1908734" y="268868"/>
                  <a:pt x="1902422" y="267542"/>
                  <a:pt x="1895380" y="265347"/>
                </a:cubicBezTo>
                <a:cubicBezTo>
                  <a:pt x="1888336" y="263152"/>
                  <a:pt x="1881751" y="258121"/>
                  <a:pt x="1875623" y="250255"/>
                </a:cubicBezTo>
                <a:cubicBezTo>
                  <a:pt x="1869494" y="242389"/>
                  <a:pt x="1865104" y="234568"/>
                  <a:pt x="1862451" y="226794"/>
                </a:cubicBezTo>
                <a:cubicBezTo>
                  <a:pt x="1859799" y="219019"/>
                  <a:pt x="1858198" y="212113"/>
                  <a:pt x="1857649" y="206076"/>
                </a:cubicBezTo>
                <a:cubicBezTo>
                  <a:pt x="1857101" y="200039"/>
                  <a:pt x="1856963" y="194460"/>
                  <a:pt x="1857238" y="189338"/>
                </a:cubicBezTo>
                <a:cubicBezTo>
                  <a:pt x="1857512" y="184215"/>
                  <a:pt x="1857787" y="178224"/>
                  <a:pt x="1858061" y="171364"/>
                </a:cubicBezTo>
                <a:cubicBezTo>
                  <a:pt x="1858335" y="164504"/>
                  <a:pt x="1859890" y="156364"/>
                  <a:pt x="1862726" y="146943"/>
                </a:cubicBezTo>
                <a:cubicBezTo>
                  <a:pt x="1865561" y="137521"/>
                  <a:pt x="1870866" y="129335"/>
                  <a:pt x="1878641" y="122384"/>
                </a:cubicBezTo>
                <a:cubicBezTo>
                  <a:pt x="1886416" y="115432"/>
                  <a:pt x="1896020" y="110356"/>
                  <a:pt x="1907453" y="107154"/>
                </a:cubicBezTo>
                <a:cubicBezTo>
                  <a:pt x="1918887" y="103953"/>
                  <a:pt x="1930732" y="102352"/>
                  <a:pt x="1942988" y="102352"/>
                </a:cubicBezTo>
                <a:close/>
                <a:moveTo>
                  <a:pt x="1530902" y="2744"/>
                </a:moveTo>
                <a:cubicBezTo>
                  <a:pt x="1562915" y="2744"/>
                  <a:pt x="1578876" y="36359"/>
                  <a:pt x="1578785" y="103587"/>
                </a:cubicBezTo>
                <a:cubicBezTo>
                  <a:pt x="1578693" y="170816"/>
                  <a:pt x="1580202" y="204430"/>
                  <a:pt x="1583312" y="204430"/>
                </a:cubicBezTo>
                <a:cubicBezTo>
                  <a:pt x="1586422" y="204430"/>
                  <a:pt x="1601240" y="187600"/>
                  <a:pt x="1627766" y="153940"/>
                </a:cubicBezTo>
                <a:cubicBezTo>
                  <a:pt x="1654291" y="120280"/>
                  <a:pt x="1687494" y="103450"/>
                  <a:pt x="1727373" y="103450"/>
                </a:cubicBezTo>
                <a:cubicBezTo>
                  <a:pt x="1748228" y="103450"/>
                  <a:pt x="1758655" y="109578"/>
                  <a:pt x="1758655" y="121835"/>
                </a:cubicBezTo>
                <a:cubicBezTo>
                  <a:pt x="1758655" y="133177"/>
                  <a:pt x="1749874" y="149732"/>
                  <a:pt x="1732313" y="171502"/>
                </a:cubicBezTo>
                <a:cubicBezTo>
                  <a:pt x="1695543" y="216869"/>
                  <a:pt x="1696092" y="262786"/>
                  <a:pt x="1733959" y="309251"/>
                </a:cubicBezTo>
                <a:cubicBezTo>
                  <a:pt x="1752070" y="331569"/>
                  <a:pt x="1761125" y="348491"/>
                  <a:pt x="1761125" y="360016"/>
                </a:cubicBezTo>
                <a:cubicBezTo>
                  <a:pt x="1761125" y="372821"/>
                  <a:pt x="1750240" y="379224"/>
                  <a:pt x="1728471" y="379224"/>
                </a:cubicBezTo>
                <a:cubicBezTo>
                  <a:pt x="1686762" y="379224"/>
                  <a:pt x="1652462" y="361708"/>
                  <a:pt x="1625570" y="326676"/>
                </a:cubicBezTo>
                <a:cubicBezTo>
                  <a:pt x="1598679" y="291644"/>
                  <a:pt x="1584181" y="274128"/>
                  <a:pt x="1582078" y="274128"/>
                </a:cubicBezTo>
                <a:cubicBezTo>
                  <a:pt x="1579974" y="274128"/>
                  <a:pt x="1578922" y="288442"/>
                  <a:pt x="1578922" y="317072"/>
                </a:cubicBezTo>
                <a:cubicBezTo>
                  <a:pt x="1578922" y="345701"/>
                  <a:pt x="1562915" y="364497"/>
                  <a:pt x="1530902" y="373461"/>
                </a:cubicBezTo>
                <a:cubicBezTo>
                  <a:pt x="1528706" y="374193"/>
                  <a:pt x="1526603" y="374559"/>
                  <a:pt x="1524590" y="374559"/>
                </a:cubicBezTo>
                <a:cubicBezTo>
                  <a:pt x="1496601" y="374559"/>
                  <a:pt x="1482607" y="314648"/>
                  <a:pt x="1482607" y="194826"/>
                </a:cubicBezTo>
                <a:cubicBezTo>
                  <a:pt x="1482607" y="66772"/>
                  <a:pt x="1498705" y="2744"/>
                  <a:pt x="1530902" y="2744"/>
                </a:cubicBezTo>
                <a:close/>
                <a:moveTo>
                  <a:pt x="186319" y="1098"/>
                </a:moveTo>
                <a:cubicBezTo>
                  <a:pt x="300653" y="1098"/>
                  <a:pt x="357820" y="13629"/>
                  <a:pt x="357820" y="38691"/>
                </a:cubicBezTo>
                <a:cubicBezTo>
                  <a:pt x="357820" y="40703"/>
                  <a:pt x="357454" y="42807"/>
                  <a:pt x="356722" y="45002"/>
                </a:cubicBezTo>
                <a:cubicBezTo>
                  <a:pt x="346295" y="74455"/>
                  <a:pt x="323428" y="89181"/>
                  <a:pt x="288122" y="89181"/>
                </a:cubicBezTo>
                <a:cubicBezTo>
                  <a:pt x="252815" y="89181"/>
                  <a:pt x="235162" y="133863"/>
                  <a:pt x="235162" y="223226"/>
                </a:cubicBezTo>
                <a:cubicBezTo>
                  <a:pt x="235162" y="312590"/>
                  <a:pt x="218149" y="362119"/>
                  <a:pt x="184124" y="371815"/>
                </a:cubicBezTo>
                <a:cubicBezTo>
                  <a:pt x="181014" y="372730"/>
                  <a:pt x="178087" y="373187"/>
                  <a:pt x="175343" y="373187"/>
                </a:cubicBezTo>
                <a:cubicBezTo>
                  <a:pt x="146988" y="373187"/>
                  <a:pt x="132810" y="328002"/>
                  <a:pt x="132810" y="237632"/>
                </a:cubicBezTo>
                <a:cubicBezTo>
                  <a:pt x="132810" y="138665"/>
                  <a:pt x="110675" y="89181"/>
                  <a:pt x="66405" y="89181"/>
                </a:cubicBezTo>
                <a:cubicBezTo>
                  <a:pt x="22135" y="89181"/>
                  <a:pt x="0" y="74455"/>
                  <a:pt x="0" y="45002"/>
                </a:cubicBezTo>
                <a:cubicBezTo>
                  <a:pt x="0" y="15733"/>
                  <a:pt x="62106" y="1098"/>
                  <a:pt x="186319" y="1098"/>
                </a:cubicBezTo>
                <a:close/>
                <a:moveTo>
                  <a:pt x="486719" y="0"/>
                </a:moveTo>
                <a:cubicBezTo>
                  <a:pt x="518733" y="0"/>
                  <a:pt x="534785" y="21587"/>
                  <a:pt x="534877" y="64759"/>
                </a:cubicBezTo>
                <a:cubicBezTo>
                  <a:pt x="534968" y="107932"/>
                  <a:pt x="535608" y="128603"/>
                  <a:pt x="536797" y="126774"/>
                </a:cubicBezTo>
                <a:cubicBezTo>
                  <a:pt x="537986" y="124945"/>
                  <a:pt x="540868" y="121560"/>
                  <a:pt x="545441" y="116621"/>
                </a:cubicBezTo>
                <a:cubicBezTo>
                  <a:pt x="550014" y="111682"/>
                  <a:pt x="559801" y="107886"/>
                  <a:pt x="574802" y="105233"/>
                </a:cubicBezTo>
                <a:cubicBezTo>
                  <a:pt x="589803" y="102581"/>
                  <a:pt x="601419" y="101392"/>
                  <a:pt x="609651" y="101666"/>
                </a:cubicBezTo>
                <a:cubicBezTo>
                  <a:pt x="617883" y="101941"/>
                  <a:pt x="625566" y="102215"/>
                  <a:pt x="632701" y="102489"/>
                </a:cubicBezTo>
                <a:cubicBezTo>
                  <a:pt x="639835" y="102764"/>
                  <a:pt x="648616" y="104044"/>
                  <a:pt x="659043" y="106331"/>
                </a:cubicBezTo>
                <a:cubicBezTo>
                  <a:pt x="669471" y="108618"/>
                  <a:pt x="679120" y="112231"/>
                  <a:pt x="687993" y="117170"/>
                </a:cubicBezTo>
                <a:cubicBezTo>
                  <a:pt x="696865" y="122109"/>
                  <a:pt x="704320" y="129335"/>
                  <a:pt x="710357" y="138848"/>
                </a:cubicBezTo>
                <a:cubicBezTo>
                  <a:pt x="716393" y="148360"/>
                  <a:pt x="720830" y="159519"/>
                  <a:pt x="723665" y="172325"/>
                </a:cubicBezTo>
                <a:cubicBezTo>
                  <a:pt x="726501" y="185130"/>
                  <a:pt x="727918" y="198301"/>
                  <a:pt x="727918" y="211839"/>
                </a:cubicBezTo>
                <a:cubicBezTo>
                  <a:pt x="727918" y="225559"/>
                  <a:pt x="727873" y="252862"/>
                  <a:pt x="727781" y="293748"/>
                </a:cubicBezTo>
                <a:cubicBezTo>
                  <a:pt x="727690" y="334633"/>
                  <a:pt x="711454" y="359650"/>
                  <a:pt x="679075" y="368796"/>
                </a:cubicBezTo>
                <a:cubicBezTo>
                  <a:pt x="673770" y="370443"/>
                  <a:pt x="668922" y="371266"/>
                  <a:pt x="664531" y="371266"/>
                </a:cubicBezTo>
                <a:cubicBezTo>
                  <a:pt x="641665" y="371266"/>
                  <a:pt x="630231" y="350869"/>
                  <a:pt x="630231" y="310074"/>
                </a:cubicBezTo>
                <a:cubicBezTo>
                  <a:pt x="630048" y="261597"/>
                  <a:pt x="629911" y="231138"/>
                  <a:pt x="629820" y="218699"/>
                </a:cubicBezTo>
                <a:cubicBezTo>
                  <a:pt x="629728" y="206259"/>
                  <a:pt x="626984" y="196426"/>
                  <a:pt x="621588" y="189200"/>
                </a:cubicBezTo>
                <a:cubicBezTo>
                  <a:pt x="616191" y="181975"/>
                  <a:pt x="609194" y="177767"/>
                  <a:pt x="600596" y="176578"/>
                </a:cubicBezTo>
                <a:cubicBezTo>
                  <a:pt x="591998" y="175389"/>
                  <a:pt x="585870" y="174932"/>
                  <a:pt x="582211" y="175206"/>
                </a:cubicBezTo>
                <a:cubicBezTo>
                  <a:pt x="578552" y="175480"/>
                  <a:pt x="574848" y="175801"/>
                  <a:pt x="571098" y="176166"/>
                </a:cubicBezTo>
                <a:cubicBezTo>
                  <a:pt x="567347" y="176532"/>
                  <a:pt x="562683" y="177859"/>
                  <a:pt x="557103" y="180145"/>
                </a:cubicBezTo>
                <a:cubicBezTo>
                  <a:pt x="551524" y="182432"/>
                  <a:pt x="546356" y="186777"/>
                  <a:pt x="541599" y="193179"/>
                </a:cubicBezTo>
                <a:cubicBezTo>
                  <a:pt x="536843" y="199582"/>
                  <a:pt x="534511" y="212296"/>
                  <a:pt x="534602" y="231321"/>
                </a:cubicBezTo>
                <a:cubicBezTo>
                  <a:pt x="534694" y="250346"/>
                  <a:pt x="534785" y="276140"/>
                  <a:pt x="534877" y="308702"/>
                </a:cubicBezTo>
                <a:cubicBezTo>
                  <a:pt x="534968" y="341265"/>
                  <a:pt x="519007" y="361845"/>
                  <a:pt x="486993" y="370443"/>
                </a:cubicBezTo>
                <a:cubicBezTo>
                  <a:pt x="484798" y="370992"/>
                  <a:pt x="482786" y="371266"/>
                  <a:pt x="480957" y="371266"/>
                </a:cubicBezTo>
                <a:cubicBezTo>
                  <a:pt x="452785" y="371266"/>
                  <a:pt x="438699" y="311355"/>
                  <a:pt x="438699" y="191533"/>
                </a:cubicBezTo>
                <a:cubicBezTo>
                  <a:pt x="438516" y="191350"/>
                  <a:pt x="438424" y="191076"/>
                  <a:pt x="438424" y="190710"/>
                </a:cubicBezTo>
                <a:cubicBezTo>
                  <a:pt x="438424" y="63570"/>
                  <a:pt x="454523" y="0"/>
                  <a:pt x="486719" y="0"/>
                </a:cubicBezTo>
                <a:close/>
              </a:path>
            </a:pathLst>
          </a:custGeom>
          <a:solidFill>
            <a:srgbClr val="CEAA9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/>
          <p:cNvSpPr>
            <a:spLocks noGrp="1"/>
          </p:cNvSpPr>
          <p:nvPr>
            <p:ph type="title"/>
          </p:nvPr>
        </p:nvSpPr>
        <p:spPr>
          <a:xfrm>
            <a:off x="3111500" y="2646363"/>
            <a:ext cx="7786688" cy="1209675"/>
          </a:xfrm>
          <a:ln/>
        </p:spPr>
        <p:txBody>
          <a:bodyPr vert="horz" wrap="square" lIns="91440" tIns="45720" rIns="91440" bIns="45720" anchor="ctr"/>
          <a:lstStyle/>
          <a:p>
            <a:r>
              <a:rPr lang="da-DK" altLang="zh-CN" dirty="0" smtClean="0"/>
              <a:t>B</a:t>
            </a:r>
            <a:r>
              <a:rPr lang="en-US" altLang="zh-CN" dirty="0" err="1" smtClean="0"/>
              <a:t>ackground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111500" y="3940175"/>
            <a:ext cx="7786688" cy="50482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defRPr/>
            </a:pPr>
            <a:r>
              <a:rPr lang="da-DK" altLang="zh-CN" dirty="0"/>
              <a:t>http://blog.csdn.net/zhangout/article/details/6292206</a:t>
            </a:r>
            <a:endParaRPr kumimoji="0" lang="da-DK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文本框 5"/>
          <p:cNvSpPr txBox="1"/>
          <p:nvPr/>
        </p:nvSpPr>
        <p:spPr>
          <a:xfrm>
            <a:off x="2171700" y="2946400"/>
            <a:ext cx="685800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3200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矩形 7"/>
          <p:cNvSpPr/>
          <p:nvPr/>
        </p:nvSpPr>
        <p:spPr>
          <a:xfrm>
            <a:off x="3180380" y="2135007"/>
            <a:ext cx="6410325" cy="21971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1" hangingPunct="1">
              <a:lnSpc>
                <a:spcPct val="130000"/>
              </a:lnSpc>
            </a:pPr>
            <a:r>
              <a:rPr lang="en-US" altLang="zh-CN" sz="2000" dirty="0" smtClean="0"/>
              <a:t>E-Commerce client needs feedback in time for order storage, to support this case, DMTP need publish a common service for Client to call, and give response instantly.</a:t>
            </a:r>
            <a:endParaRPr lang="zh-CN" altLang="en-US" sz="2000" dirty="0">
              <a:latin typeface="Arial" charset="0"/>
              <a:ea typeface="黑体" pitchFamily="49" charset="-122"/>
            </a:endParaRPr>
          </a:p>
        </p:txBody>
      </p:sp>
      <p:sp>
        <p:nvSpPr>
          <p:cNvPr id="163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CR Background</a:t>
            </a:r>
            <a:endParaRPr lang="zh-CN" altLang="en-US" dirty="0"/>
          </a:p>
        </p:txBody>
      </p:sp>
      <p:sp>
        <p:nvSpPr>
          <p:cNvPr id="16390" name="MH_Other_3"/>
          <p:cNvSpPr txBox="1"/>
          <p:nvPr>
            <p:custDataLst>
              <p:tags r:id="rId1"/>
            </p:custDataLst>
          </p:nvPr>
        </p:nvSpPr>
        <p:spPr>
          <a:xfrm>
            <a:off x="9439275" y="4441825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6391" name="MH_Other_4"/>
          <p:cNvSpPr txBox="1"/>
          <p:nvPr>
            <p:custDataLst>
              <p:tags r:id="rId2"/>
            </p:custDataLst>
          </p:nvPr>
        </p:nvSpPr>
        <p:spPr>
          <a:xfrm>
            <a:off x="2447925" y="2314575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2" name="矩形 7"/>
          <p:cNvSpPr/>
          <p:nvPr/>
        </p:nvSpPr>
        <p:spPr>
          <a:xfrm>
            <a:off x="1390650" y="2075194"/>
            <a:ext cx="8569192" cy="34112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1" hangingPunct="1">
              <a:lnSpc>
                <a:spcPct val="130000"/>
              </a:lnSpc>
            </a:pPr>
            <a:endParaRPr lang="zh-CN" altLang="en-US" sz="2000" dirty="0">
              <a:latin typeface="Arial" charset="0"/>
              <a:ea typeface="黑体" pitchFamily="49" charset="-122"/>
            </a:endParaRPr>
          </a:p>
        </p:txBody>
      </p:sp>
      <p:sp>
        <p:nvSpPr>
          <p:cNvPr id="174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Design and Discuss</a:t>
            </a:r>
            <a:endParaRPr lang="zh-CN" altLang="en-US" dirty="0"/>
          </a:p>
        </p:txBody>
      </p:sp>
      <p:sp>
        <p:nvSpPr>
          <p:cNvPr id="17416" name="矩形 12"/>
          <p:cNvSpPr/>
          <p:nvPr/>
        </p:nvSpPr>
        <p:spPr>
          <a:xfrm>
            <a:off x="6886575" y="1974850"/>
            <a:ext cx="3941763" cy="35115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1" hangingPunct="1">
              <a:lnSpc>
                <a:spcPct val="130000"/>
              </a:lnSpc>
            </a:pPr>
            <a:endParaRPr lang="zh-CN" altLang="en-US" sz="2000" dirty="0">
              <a:latin typeface="Arial" charset="0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47093" y="2849007"/>
            <a:ext cx="1529567" cy="28098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 flipH="1">
            <a:off x="6052286" y="2849007"/>
            <a:ext cx="2199216" cy="29440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DMTP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 rot="10800000">
            <a:off x="3637614" y="3164810"/>
            <a:ext cx="2414673" cy="22640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 flipV="1">
            <a:off x="3637613" y="3856291"/>
            <a:ext cx="2414673" cy="23421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3637612" y="4555574"/>
            <a:ext cx="2414674" cy="1916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49993" y="2959475"/>
            <a:ext cx="66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FTP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545156" y="35761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Email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580160" y="4147406"/>
            <a:ext cx="85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>
            <a:off x="3676661" y="5168824"/>
            <a:ext cx="2375626" cy="25187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195073" y="4885527"/>
            <a:ext cx="13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SOAP WS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98958" y="1518407"/>
            <a:ext cx="909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Current Process Flow: 3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process and 1 Sync process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b="1" dirty="0" smtClean="0"/>
              <a:t>Common Service Flow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8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4"/>
          <p:cNvGrpSpPr/>
          <p:nvPr/>
        </p:nvGrpSpPr>
        <p:grpSpPr>
          <a:xfrm>
            <a:off x="4443413" y="2789238"/>
            <a:ext cx="3305175" cy="962025"/>
            <a:chOff x="1984716" y="1278391"/>
            <a:chExt cx="3304381" cy="962818"/>
          </a:xfrm>
        </p:grpSpPr>
        <p:sp>
          <p:nvSpPr>
            <p:cNvPr id="8" name="五边形 23"/>
            <p:cNvSpPr/>
            <p:nvPr/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19459" name="组合 5"/>
          <p:cNvGrpSpPr/>
          <p:nvPr/>
        </p:nvGrpSpPr>
        <p:grpSpPr>
          <a:xfrm>
            <a:off x="4443413" y="4265613"/>
            <a:ext cx="3305175" cy="963612"/>
            <a:chOff x="3877016" y="2451024"/>
            <a:chExt cx="3304381" cy="962818"/>
          </a:xfrm>
        </p:grpSpPr>
        <p:sp>
          <p:nvSpPr>
            <p:cNvPr id="42" name="五边形 23"/>
            <p:cNvSpPr/>
            <p:nvPr/>
          </p:nvSpPr>
          <p:spPr>
            <a:xfrm>
              <a:off x="3885627" y="2499442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3" name="五边形 42"/>
            <p:cNvSpPr/>
            <p:nvPr/>
          </p:nvSpPr>
          <p:spPr>
            <a:xfrm>
              <a:off x="3882572" y="2451024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887334" y="2924099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77016" y="2451024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4"/>
          <p:cNvGrpSpPr/>
          <p:nvPr/>
        </p:nvGrpSpPr>
        <p:grpSpPr>
          <a:xfrm>
            <a:off x="3648075" y="1811338"/>
            <a:ext cx="3305175" cy="963612"/>
            <a:chOff x="1984716" y="1278391"/>
            <a:chExt cx="3304381" cy="962818"/>
          </a:xfrm>
        </p:grpSpPr>
        <p:sp>
          <p:nvSpPr>
            <p:cNvPr id="8" name="五边形 23"/>
            <p:cNvSpPr/>
            <p:nvPr/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0483" name="组合 5"/>
          <p:cNvGrpSpPr/>
          <p:nvPr/>
        </p:nvGrpSpPr>
        <p:grpSpPr>
          <a:xfrm>
            <a:off x="5253038" y="3117850"/>
            <a:ext cx="3303587" cy="962025"/>
            <a:chOff x="3877016" y="2451024"/>
            <a:chExt cx="3304381" cy="962818"/>
          </a:xfrm>
        </p:grpSpPr>
        <p:sp>
          <p:nvSpPr>
            <p:cNvPr id="42" name="五边形 23"/>
            <p:cNvSpPr/>
            <p:nvPr/>
          </p:nvSpPr>
          <p:spPr>
            <a:xfrm>
              <a:off x="3885627" y="2499442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3" name="五边形 42"/>
            <p:cNvSpPr/>
            <p:nvPr/>
          </p:nvSpPr>
          <p:spPr>
            <a:xfrm>
              <a:off x="3882572" y="2451024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887334" y="2924099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77016" y="2451024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0484" name="组合 6"/>
          <p:cNvGrpSpPr/>
          <p:nvPr/>
        </p:nvGrpSpPr>
        <p:grpSpPr>
          <a:xfrm>
            <a:off x="3648075" y="4424363"/>
            <a:ext cx="3305175" cy="962025"/>
            <a:chOff x="1984716" y="3623657"/>
            <a:chExt cx="3304381" cy="962818"/>
          </a:xfrm>
        </p:grpSpPr>
        <p:sp>
          <p:nvSpPr>
            <p:cNvPr id="48" name="五边形 23"/>
            <p:cNvSpPr/>
            <p:nvPr/>
          </p:nvSpPr>
          <p:spPr>
            <a:xfrm>
              <a:off x="1993327" y="3672075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9" name="五边形 48"/>
            <p:cNvSpPr/>
            <p:nvPr/>
          </p:nvSpPr>
          <p:spPr>
            <a:xfrm>
              <a:off x="1990272" y="3623657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1995034" y="4096732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984716" y="3623657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sp>
        <p:nvSpPr>
          <p:cNvPr id="204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ENTRY"/>
  <p:tag name="ID" val="547136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NUMBER"/>
  <p:tag name="ID" val="547136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AUTOCOLOR" val="TRUE"/>
  <p:tag name="MH_TYPE" val="SECTION"/>
  <p:tag name="ID" val="5471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3447"/>
  <p:tag name="MH_LIBRARY" val="GRAPHIC"/>
  <p:tag name="MH_TYPE" val="Other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3447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1013162158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62158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62158"/>
  <p:tag name="MH_LIBRARY" val="GRAPHIC"/>
  <p:tag name="MH_TYPE" val="Pictur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62158"/>
  <p:tag name="MH_LIBRARY" val="GRAPHIC"/>
  <p:tag name="MH_TYPE" val="Text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62158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AUTOCOLOR" val="TRUE"/>
  <p:tag name="MH_TYPE" val="CONTENTS"/>
  <p:tag name="ID" val="5471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62158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Oval 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Oval 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文本框 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OTHERS"/>
  <p:tag name="ID" val="5471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OTHERS"/>
  <p:tag name="ID" val="5471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OTHERS"/>
  <p:tag name="ID" val="5471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ENTRY"/>
  <p:tag name="ID" val="547136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NUMBER"/>
  <p:tag name="ID" val="547136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ENTRY"/>
  <p:tag name="ID" val="547136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NUMBER"/>
  <p:tag name="ID" val="547136"/>
  <p:tag name="MH_ORDER" val="2"/>
</p:tagLst>
</file>

<file path=ppt/theme/theme1.xml><?xml version="1.0" encoding="utf-8"?>
<a:theme xmlns:a="http://schemas.openxmlformats.org/drawingml/2006/main" name="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449</Words>
  <Application>Microsoft Office PowerPoint</Application>
  <PresentationFormat>宽屏</PresentationFormat>
  <Paragraphs>155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黑体</vt:lpstr>
      <vt:lpstr>华文细黑</vt:lpstr>
      <vt:lpstr>华文中宋</vt:lpstr>
      <vt:lpstr>宋体</vt:lpstr>
      <vt:lpstr>微软雅黑</vt:lpstr>
      <vt:lpstr>幼圆</vt:lpstr>
      <vt:lpstr>Arial</vt:lpstr>
      <vt:lpstr>Arial Black</vt:lpstr>
      <vt:lpstr>Arial Narrow</vt:lpstr>
      <vt:lpstr>Calibri</vt:lpstr>
      <vt:lpstr>Wingdings</vt:lpstr>
      <vt:lpstr>Office 主题</vt:lpstr>
      <vt:lpstr>DMTP Sync Call Service</vt:lpstr>
      <vt:lpstr>PowerPoint 演示文稿</vt:lpstr>
      <vt:lpstr>Background</vt:lpstr>
      <vt:lpstr>CR Background</vt:lpstr>
      <vt:lpstr>Design and Discuss</vt:lpstr>
      <vt:lpstr>Common Service Flow</vt:lpstr>
      <vt:lpstr>PowerPoint 演示文稿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lichun zhou</dc:creator>
  <cp:lastModifiedBy>william jiang</cp:lastModifiedBy>
  <cp:revision>46</cp:revision>
  <dcterms:created xsi:type="dcterms:W3CDTF">2015-09-25T03:48:07Z</dcterms:created>
  <dcterms:modified xsi:type="dcterms:W3CDTF">2016-02-16T16:50:29Z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半圆双色扁平模板.ppt</vt:lpwstr>
  </property>
  <property fmtid="{D5CDD505-2E9C-101B-9397-08002B2CF9AE}" pid="3" name="fileid">
    <vt:lpwstr>644052</vt:lpwstr>
  </property>
  <property fmtid="{D5CDD505-2E9C-101B-9397-08002B2CF9AE}" pid="4" name="KSOProductBuildVer">
    <vt:lpwstr>2052-10.1.0.5458</vt:lpwstr>
  </property>
</Properties>
</file>