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25238-2184-49E1-A18A-DB84BEC5A0DA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7AF26-C936-49B9-AF97-F50C780A54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936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7AF26-C936-49B9-AF97-F50C780A54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80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1E7CD-CAEB-46FA-9005-3C6C8F4F7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01DCD5-F71D-40C8-BB95-45A6CB9B5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D38B9D-B426-44EA-B784-B7FFC55C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DDBF-DF83-4697-BD70-ECAFF74BEFA3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9BA1FE-D889-403B-B0FF-04F184520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A86C8A-4082-43B3-B14F-B397FD20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B0B6-84C5-43CB-B191-059AF563B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15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923F3E-AFC8-4528-8887-D3CAB9AE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2B0FC7-3DF3-4F79-A58C-BC644CA12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8B43E2-D31C-48B2-8EB8-1A8BC8274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DDBF-DF83-4697-BD70-ECAFF74BEFA3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E6FCD5-795A-4784-9F07-A4D357F7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EEFBD-7DB4-47F6-81C6-AA46873F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B0B6-84C5-43CB-B191-059AF563B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29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809224A-48AB-46EF-8BAA-7B746E73E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262D4C-84E4-4FAB-9AD2-89EE3D514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5251AE-AE1A-4815-8548-B636BFF7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DDBF-DF83-4697-BD70-ECAFF74BEFA3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D70FA4-BD01-48B2-9EFF-8861C277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6A52B4-BC0D-4250-87D5-C5FFBA1F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B0B6-84C5-43CB-B191-059AF563B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73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0766D7-2A37-4957-8D91-9C63F032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700F65-3A17-4ECF-982B-4FBDBB8C7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879244-6E3E-4C61-BDAD-7C8BCD12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DDBF-DF83-4697-BD70-ECAFF74BEFA3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C5F1A0-98E5-4340-885A-D47D6529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206B96-1CBF-4BEF-A93D-CF833437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B0B6-84C5-43CB-B191-059AF563B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58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504B57-3CA3-43E3-9EA9-4C7FBA82C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722EFE-6392-4A5A-A3F1-1F3630DB9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920E60-FBB3-408F-9BC4-10C9F23A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DDBF-DF83-4697-BD70-ECAFF74BEFA3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F7A3FD-1233-4852-A0F4-836EEE17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8F3507-8EF5-4421-BD78-562D8579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B0B6-84C5-43CB-B191-059AF563B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0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5366D-C6A4-4B4D-BCC3-C93BB4FF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632ED1-7524-47D7-B45B-6B149F87A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757A12-DE47-4085-84EB-C1DB12919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170D6A-1259-40E7-B074-A9F1A0D5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DDBF-DF83-4697-BD70-ECAFF74BEFA3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B8A3D0-8459-43C4-A506-DD9C30CB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F6B728-3669-442E-9CF5-0E288C75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B0B6-84C5-43CB-B191-059AF563B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95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50858-D906-414F-830D-67372B4E8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16731E-66CD-4A8C-A154-DE2DB4985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672B6E-6F19-4655-85F2-C9FA90EED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FB769D6-E04D-46F0-B017-0240E4268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90B42D-7B44-4B97-99E8-3F4B2FEA9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B063B96-0D7C-4E8C-8A33-CABBF0FEB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DDBF-DF83-4697-BD70-ECAFF74BEFA3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8E4E5F2-8C3B-4C80-987A-78AD0E4B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A556912-820F-44A0-A350-18DF8F67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B0B6-84C5-43CB-B191-059AF563B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14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5EA6C-AAB9-47FA-A280-0304F46C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0F37D67-CB17-4EB2-985F-AACD860E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DDBF-DF83-4697-BD70-ECAFF74BEFA3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FCB7C0-136E-43BD-820D-9D4ACC07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DB25CF5-C55F-42EA-8513-897EDB05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B0B6-84C5-43CB-B191-059AF563B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38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C26F286-7C81-4FD0-8FBD-AFA7E91D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DDBF-DF83-4697-BD70-ECAFF74BEFA3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C57F034-0449-42FA-96EE-A71C678E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67852C-854A-4A29-BD5D-13A158F7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B0B6-84C5-43CB-B191-059AF563B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3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D44BB-1096-4611-814F-F0D642FC6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35F110-9945-47D5-986D-398B04897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BA90C0-2AA8-4DAF-8043-4FFFF4312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949CAF-B620-4472-8A39-6F4111B1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DDBF-DF83-4697-BD70-ECAFF74BEFA3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A266D0-8D28-4764-819C-F3CE01A4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056101-F106-43B1-85A7-D4B7B91A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B0B6-84C5-43CB-B191-059AF563B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78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1F537-E703-48DA-81EF-080BCEAD2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90911F-82D7-47C2-916E-B500696CB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E69F36-3FCB-44FE-B88A-579269008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B8B82A-521D-4451-A75D-C8EBDCE8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DDBF-DF83-4697-BD70-ECAFF74BEFA3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388678-3495-4779-B605-AEB43B3D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F2D4C8-9624-4E0A-B533-D56B9A89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B0B6-84C5-43CB-B191-059AF563B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17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FA291-0550-48CF-B7BE-780D94F04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260FE5-9C83-44B2-91EE-778089E63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3ED045-DA6F-4BBB-982E-3E816E120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4DDBF-DF83-4697-BD70-ECAFF74BEFA3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14649D-782F-490B-9600-0C9FE1F00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ACA18A-4A7B-49F4-A7F3-91F06249F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0B6-84C5-43CB-B191-059AF563BD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07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91DBF-DB5B-4ED8-B013-E32F85AC4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575" y="5080000"/>
            <a:ext cx="6697345" cy="1432560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OST type A" panose="020B0500000000000000" pitchFamily="34" charset="0"/>
              </a:rPr>
              <a:t>Онлайн-магазин виниловых пластинок «Ящик винила»</a:t>
            </a:r>
          </a:p>
        </p:txBody>
      </p:sp>
    </p:spTree>
    <p:extLst>
      <p:ext uri="{BB962C8B-B14F-4D97-AF65-F5344CB8AC3E}">
        <p14:creationId xmlns:p14="http://schemas.microsoft.com/office/powerpoint/2010/main" val="411781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81FEB-A848-483C-9C43-0C545F24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49" y="365125"/>
            <a:ext cx="6591301" cy="1325563"/>
          </a:xfrm>
        </p:spPr>
        <p:txBody>
          <a:bodyPr/>
          <a:lstStyle/>
          <a:p>
            <a:r>
              <a:rPr lang="ru-RU" b="1" dirty="0">
                <a:latin typeface="GOST type B" panose="020B0500000000000000" pitchFamily="34" charset="0"/>
              </a:rPr>
              <a:t>Используемый стэк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D4932-A682-4628-AAC7-A4B0B70F4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4117975"/>
            <a:ext cx="6591301" cy="2374900"/>
          </a:xfrm>
        </p:spPr>
        <p:txBody>
          <a:bodyPr>
            <a:normAutofit/>
          </a:bodyPr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4400" b="1" dirty="0">
                <a:latin typeface="GOST type B" panose="020B0500000000000000" pitchFamily="34" charset="0"/>
              </a:rPr>
              <a:t>База Данных</a:t>
            </a:r>
            <a:r>
              <a:rPr lang="en-US" sz="4400" b="1" dirty="0">
                <a:latin typeface="GOST type B" panose="020B0500000000000000" pitchFamily="34" charset="0"/>
              </a:rPr>
              <a:t> </a:t>
            </a:r>
            <a:r>
              <a:rPr lang="en-US" sz="4400" dirty="0">
                <a:latin typeface="GOST type B" panose="020B0500000000000000" pitchFamily="34" charset="0"/>
              </a:rPr>
              <a:t>– MySQL</a:t>
            </a:r>
          </a:p>
          <a:p>
            <a:pPr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n-US" sz="4400" b="1" dirty="0">
                <a:latin typeface="GOST type B" panose="020B0500000000000000" pitchFamily="34" charset="0"/>
              </a:rPr>
              <a:t>API</a:t>
            </a:r>
            <a:r>
              <a:rPr lang="en-US" sz="4400" dirty="0">
                <a:latin typeface="GOST type B" panose="020B0500000000000000" pitchFamily="34" charset="0"/>
              </a:rPr>
              <a:t> – ASP.NET Core</a:t>
            </a:r>
          </a:p>
          <a:p>
            <a:pPr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ru-RU" sz="4400" b="1" dirty="0">
                <a:latin typeface="GOST type B" panose="020B0500000000000000" pitchFamily="34" charset="0"/>
              </a:rPr>
              <a:t>Фреймворк</a:t>
            </a:r>
            <a:r>
              <a:rPr lang="ru-RU" sz="4400" dirty="0">
                <a:latin typeface="GOST type B" panose="020B0500000000000000" pitchFamily="34" charset="0"/>
              </a:rPr>
              <a:t> – </a:t>
            </a:r>
            <a:r>
              <a:rPr lang="en-US" sz="4400" dirty="0">
                <a:latin typeface="GOST type B" panose="020B0500000000000000" pitchFamily="34" charset="0"/>
              </a:rPr>
              <a:t>Next.js</a:t>
            </a:r>
            <a:endParaRPr lang="ru-RU" sz="4400" dirty="0">
              <a:latin typeface="GOST type B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94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AB258-23E0-425D-A8ED-05704872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5715000" cy="1325563"/>
          </a:xfrm>
        </p:spPr>
        <p:txBody>
          <a:bodyPr/>
          <a:lstStyle/>
          <a:p>
            <a:r>
              <a:rPr lang="ru-RU" b="1">
                <a:latin typeface="GOST type B" panose="020B0500000000000000" pitchFamily="34" charset="0"/>
              </a:rPr>
              <a:t>Используемое ПО</a:t>
            </a:r>
            <a:endParaRPr lang="ru-RU" b="1" dirty="0">
              <a:latin typeface="GOST type B" panose="020B0500000000000000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33E904-B482-44FC-A5B0-8191355FA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3241675"/>
            <a:ext cx="8943975" cy="3251200"/>
          </a:xfrm>
        </p:spPr>
        <p:txBody>
          <a:bodyPr>
            <a:normAutofit/>
          </a:bodyPr>
          <a:lstStyle/>
          <a:p>
            <a:r>
              <a:rPr lang="en-US" b="1" dirty="0">
                <a:latin typeface="GOST type A" panose="020B0500000000000000" pitchFamily="34" charset="0"/>
              </a:rPr>
              <a:t>IDE</a:t>
            </a:r>
            <a:r>
              <a:rPr lang="ru-RU" b="1" dirty="0">
                <a:latin typeface="GOST type A" panose="020B0500000000000000" pitchFamily="34" charset="0"/>
              </a:rPr>
              <a:t> для </a:t>
            </a:r>
            <a:r>
              <a:rPr lang="en-US" b="1" dirty="0">
                <a:latin typeface="GOST type A" panose="020B0500000000000000" pitchFamily="34" charset="0"/>
              </a:rPr>
              <a:t>API</a:t>
            </a:r>
            <a:r>
              <a:rPr lang="ru-RU" b="1" dirty="0">
                <a:latin typeface="GOST type A" panose="020B0500000000000000" pitchFamily="34" charset="0"/>
              </a:rPr>
              <a:t> </a:t>
            </a:r>
            <a:r>
              <a:rPr lang="ru-RU" dirty="0">
                <a:latin typeface="GOST type A" panose="020B0500000000000000" pitchFamily="34" charset="0"/>
              </a:rPr>
              <a:t>– </a:t>
            </a:r>
            <a:r>
              <a:rPr lang="en-US" dirty="0">
                <a:latin typeface="GOST type A" panose="020B0500000000000000" pitchFamily="34" charset="0"/>
              </a:rPr>
              <a:t>Microsoft Visual Studio 2022</a:t>
            </a:r>
          </a:p>
          <a:p>
            <a:r>
              <a:rPr lang="ru-RU" b="1" dirty="0">
                <a:latin typeface="GOST type A" panose="020B0500000000000000" pitchFamily="34" charset="0"/>
              </a:rPr>
              <a:t>Редактор кода приложения </a:t>
            </a:r>
            <a:r>
              <a:rPr lang="ru-RU" dirty="0">
                <a:latin typeface="GOST type A" panose="020B0500000000000000" pitchFamily="34" charset="0"/>
              </a:rPr>
              <a:t>– </a:t>
            </a:r>
            <a:r>
              <a:rPr lang="en-US" dirty="0">
                <a:latin typeface="GOST type A" panose="020B0500000000000000" pitchFamily="34" charset="0"/>
              </a:rPr>
              <a:t>Microsoft Visual</a:t>
            </a:r>
            <a:r>
              <a:rPr lang="ru-RU" dirty="0">
                <a:latin typeface="GOST type A" panose="020B0500000000000000" pitchFamily="34" charset="0"/>
              </a:rPr>
              <a:t> </a:t>
            </a:r>
            <a:r>
              <a:rPr lang="en-US" dirty="0">
                <a:latin typeface="GOST type A" panose="020B0500000000000000" pitchFamily="34" charset="0"/>
              </a:rPr>
              <a:t>Studio Code</a:t>
            </a:r>
          </a:p>
          <a:p>
            <a:r>
              <a:rPr lang="ru-RU" b="1" dirty="0">
                <a:latin typeface="GOST type A" panose="020B0500000000000000" pitchFamily="34" charset="0"/>
              </a:rPr>
              <a:t>Плагин для </a:t>
            </a:r>
            <a:r>
              <a:rPr lang="en-US" b="1" dirty="0">
                <a:latin typeface="GOST type A" panose="020B0500000000000000" pitchFamily="34" charset="0"/>
              </a:rPr>
              <a:t>VS Code </a:t>
            </a:r>
            <a:r>
              <a:rPr lang="en-US" dirty="0">
                <a:latin typeface="GOST type A" panose="020B0500000000000000" pitchFamily="34" charset="0"/>
              </a:rPr>
              <a:t>– </a:t>
            </a:r>
            <a:r>
              <a:rPr lang="en-US" dirty="0" err="1">
                <a:latin typeface="GOST type A" panose="020B0500000000000000" pitchFamily="34" charset="0"/>
              </a:rPr>
              <a:t>GigaCode</a:t>
            </a:r>
            <a:r>
              <a:rPr lang="en-US" dirty="0">
                <a:latin typeface="GOST type A" panose="020B0500000000000000" pitchFamily="34" charset="0"/>
              </a:rPr>
              <a:t> </a:t>
            </a:r>
            <a:r>
              <a:rPr lang="ru-RU" dirty="0">
                <a:latin typeface="GOST type A" panose="020B0500000000000000" pitchFamily="34" charset="0"/>
              </a:rPr>
              <a:t>(от </a:t>
            </a:r>
            <a:r>
              <a:rPr lang="en-US" dirty="0" err="1">
                <a:latin typeface="GOST type A" panose="020B0500000000000000" pitchFamily="34" charset="0"/>
              </a:rPr>
              <a:t>Sber</a:t>
            </a:r>
            <a:r>
              <a:rPr lang="en-US" dirty="0">
                <a:latin typeface="GOST type A" panose="020B0500000000000000" pitchFamily="34" charset="0"/>
              </a:rPr>
              <a:t>)</a:t>
            </a:r>
            <a:r>
              <a:rPr lang="ru-RU" dirty="0">
                <a:latin typeface="GOST type A" panose="020B0500000000000000" pitchFamily="34" charset="0"/>
              </a:rPr>
              <a:t> и др.</a:t>
            </a:r>
          </a:p>
          <a:p>
            <a:r>
              <a:rPr lang="ru-RU" b="1" dirty="0">
                <a:latin typeface="GOST type A" panose="020B0500000000000000" pitchFamily="34" charset="0"/>
              </a:rPr>
              <a:t>Создание базы данных </a:t>
            </a:r>
            <a:r>
              <a:rPr lang="ru-RU" dirty="0">
                <a:latin typeface="GOST type A" panose="020B0500000000000000" pitchFamily="34" charset="0"/>
              </a:rPr>
              <a:t>– </a:t>
            </a:r>
            <a:r>
              <a:rPr lang="en-US" dirty="0">
                <a:latin typeface="GOST type A" panose="020B0500000000000000" pitchFamily="34" charset="0"/>
              </a:rPr>
              <a:t>MySQL Workbench</a:t>
            </a:r>
            <a:endParaRPr lang="ru-RU" dirty="0">
              <a:latin typeface="GOST type A" panose="020B0500000000000000" pitchFamily="34" charset="0"/>
            </a:endParaRPr>
          </a:p>
          <a:p>
            <a:r>
              <a:rPr lang="ru-RU" b="1" dirty="0">
                <a:latin typeface="GOST type A" panose="020B0500000000000000" pitchFamily="34" charset="0"/>
              </a:rPr>
              <a:t>Проектирование </a:t>
            </a:r>
            <a:r>
              <a:rPr lang="en-US" b="1" dirty="0">
                <a:latin typeface="GOST type A" panose="020B0500000000000000" pitchFamily="34" charset="0"/>
              </a:rPr>
              <a:t>UI</a:t>
            </a:r>
            <a:r>
              <a:rPr lang="ru-RU" b="1" dirty="0">
                <a:latin typeface="GOST type A" panose="020B0500000000000000" pitchFamily="34" charset="0"/>
              </a:rPr>
              <a:t> приложения </a:t>
            </a:r>
            <a:r>
              <a:rPr lang="ru-RU" dirty="0">
                <a:latin typeface="GOST type A" panose="020B0500000000000000" pitchFamily="34" charset="0"/>
              </a:rPr>
              <a:t>– </a:t>
            </a:r>
            <a:r>
              <a:rPr lang="en-US" dirty="0">
                <a:latin typeface="GOST type A" panose="020B0500000000000000" pitchFamily="34" charset="0"/>
              </a:rPr>
              <a:t>Figma</a:t>
            </a:r>
            <a:endParaRPr lang="ru-RU" dirty="0">
              <a:latin typeface="GOST type A" panose="020B0500000000000000" pitchFamily="34" charset="0"/>
            </a:endParaRPr>
          </a:p>
          <a:p>
            <a:r>
              <a:rPr lang="ru-RU" b="1" dirty="0">
                <a:latin typeface="GOST type A" panose="020B0500000000000000" pitchFamily="34" charset="0"/>
              </a:rPr>
              <a:t>Отладка и тестирование </a:t>
            </a:r>
            <a:r>
              <a:rPr lang="ru-RU" dirty="0">
                <a:latin typeface="GOST type A" panose="020B0500000000000000" pitchFamily="34" charset="0"/>
              </a:rPr>
              <a:t>– </a:t>
            </a:r>
            <a:r>
              <a:rPr lang="en-US" dirty="0" err="1">
                <a:latin typeface="GOST type A" panose="020B0500000000000000" pitchFamily="34" charset="0"/>
              </a:rPr>
              <a:t>DevTools</a:t>
            </a:r>
            <a:r>
              <a:rPr lang="en-US" dirty="0">
                <a:latin typeface="GOST type A" panose="020B0500000000000000" pitchFamily="34" charset="0"/>
              </a:rPr>
              <a:t> from Google Chrome, Postman</a:t>
            </a:r>
            <a:endParaRPr lang="ru-RU" dirty="0">
              <a:latin typeface="GOST type A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92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4B660-D36D-4D5C-B65E-37ABE22C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17500"/>
            <a:ext cx="7686675" cy="1325563"/>
          </a:xfrm>
        </p:spPr>
        <p:txBody>
          <a:bodyPr/>
          <a:lstStyle/>
          <a:p>
            <a:r>
              <a:rPr lang="ru-RU" b="1" dirty="0">
                <a:latin typeface="GOST type B" panose="020B0500000000000000" pitchFamily="34" charset="0"/>
              </a:rPr>
              <a:t>Возможности веб-приложения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5BF13E-1C98-45B9-84D2-135AE8B39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498725"/>
            <a:ext cx="10515600" cy="3870325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latin typeface="GOST Type AU" panose="02000306020200020003" pitchFamily="2" charset="0"/>
              </a:rPr>
              <a:t>Изучение новых и будущих поступлений на главной странице</a:t>
            </a:r>
          </a:p>
          <a:p>
            <a:r>
              <a:rPr lang="ru-RU" dirty="0">
                <a:latin typeface="GOST Type AU" panose="02000306020200020003" pitchFamily="2" charset="0"/>
              </a:rPr>
              <a:t>Каталог пластинок</a:t>
            </a:r>
            <a:r>
              <a:rPr lang="ru-RU" sz="3000" b="1" dirty="0">
                <a:latin typeface="GOST Type AU" panose="02000306020200020003" pitchFamily="2" charset="0"/>
              </a:rPr>
              <a:t>:</a:t>
            </a:r>
            <a:r>
              <a:rPr lang="ru-RU" dirty="0">
                <a:latin typeface="GOST Type AU" panose="02000306020200020003" pitchFamily="2" charset="0"/>
              </a:rPr>
              <a:t> поиск, фильтрация и сортировка</a:t>
            </a:r>
          </a:p>
          <a:p>
            <a:r>
              <a:rPr lang="ru-RU" dirty="0">
                <a:latin typeface="GOST Type AU" panose="02000306020200020003" pitchFamily="2" charset="0"/>
              </a:rPr>
              <a:t>Отдельная страница для каждой пластинки с трек-листом</a:t>
            </a:r>
          </a:p>
          <a:p>
            <a:r>
              <a:rPr lang="ru-RU" dirty="0">
                <a:latin typeface="GOST Type AU" panose="02000306020200020003" pitchFamily="2" charset="0"/>
              </a:rPr>
              <a:t>Отображение основной информации о пластинке: название, артист, издание, цена.</a:t>
            </a:r>
          </a:p>
          <a:p>
            <a:r>
              <a:rPr lang="ru-RU" dirty="0">
                <a:latin typeface="GOST Type AU" panose="02000306020200020003" pitchFamily="2" charset="0"/>
              </a:rPr>
              <a:t>Корзина с формой оформления заказа с различными способами оплаты и доставки</a:t>
            </a:r>
          </a:p>
          <a:p>
            <a:r>
              <a:rPr lang="ru-RU" dirty="0">
                <a:latin typeface="GOST Type AU" panose="02000306020200020003" pitchFamily="2" charset="0"/>
              </a:rPr>
              <a:t>Регистрацию и вход для пользователей.</a:t>
            </a:r>
          </a:p>
          <a:p>
            <a:r>
              <a:rPr lang="ru-RU" dirty="0">
                <a:latin typeface="GOST Type AU" panose="02000306020200020003" pitchFamily="2" charset="0"/>
              </a:rPr>
              <a:t>Полноценная история заказов для авторизованных пользователей</a:t>
            </a:r>
          </a:p>
          <a:p>
            <a:r>
              <a:rPr lang="ru-RU" dirty="0">
                <a:latin typeface="GOST Type AU" panose="02000306020200020003" pitchFamily="2" charset="0"/>
              </a:rPr>
              <a:t>Страница с контактами магазина</a:t>
            </a:r>
          </a:p>
          <a:p>
            <a:r>
              <a:rPr lang="ru-RU" dirty="0">
                <a:latin typeface="GOST Type AU" panose="02000306020200020003" pitchFamily="2" charset="0"/>
              </a:rPr>
              <a:t>Адаптивная вёрстка под размеры экрана</a:t>
            </a:r>
          </a:p>
        </p:txBody>
      </p:sp>
    </p:spTree>
    <p:extLst>
      <p:ext uri="{BB962C8B-B14F-4D97-AF65-F5344CB8AC3E}">
        <p14:creationId xmlns:p14="http://schemas.microsoft.com/office/powerpoint/2010/main" val="287899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D1E8C1-E2D2-44C4-865C-163230DFE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55600"/>
            <a:ext cx="10515600" cy="1325563"/>
          </a:xfrm>
        </p:spPr>
        <p:txBody>
          <a:bodyPr/>
          <a:lstStyle/>
          <a:p>
            <a:r>
              <a:rPr lang="en-US" b="1" dirty="0">
                <a:latin typeface="GOST type B" panose="020B0500000000000000" pitchFamily="34" charset="0"/>
              </a:rPr>
              <a:t>UI </a:t>
            </a:r>
            <a:r>
              <a:rPr lang="ru-RU" b="1" dirty="0">
                <a:latin typeface="GOST type B" panose="020B0500000000000000" pitchFamily="34" charset="0"/>
              </a:rPr>
              <a:t>веб-приложения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F7E60E-085E-4A53-AAC7-784DD9983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3636962"/>
            <a:ext cx="10668000" cy="3136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GOST Type AU" panose="02000306020200020003" pitchFamily="2" charset="0"/>
              </a:rPr>
              <a:t>В приложении используется стандартизированный стиль для различных элементов:</a:t>
            </a:r>
          </a:p>
          <a:p>
            <a:pPr marL="0" indent="0">
              <a:buNone/>
            </a:pPr>
            <a:r>
              <a:rPr lang="ru-RU" dirty="0">
                <a:latin typeface="GOST Type AU" panose="02000306020200020003" pitchFamily="2" charset="0"/>
              </a:rPr>
              <a:t>	цвет айдентики: </a:t>
            </a:r>
            <a:r>
              <a:rPr lang="en-US" dirty="0">
                <a:latin typeface="GOST Type AU" panose="02000306020200020003" pitchFamily="2" charset="0"/>
              </a:rPr>
              <a:t>F28705</a:t>
            </a:r>
            <a:r>
              <a:rPr lang="ru-RU" dirty="0">
                <a:latin typeface="GOST Type AU" panose="02000306020200020003" pitchFamily="2" charset="0"/>
              </a:rPr>
              <a:t> (оттенок оранжевого), </a:t>
            </a:r>
            <a:r>
              <a:rPr lang="en-US" dirty="0">
                <a:latin typeface="GOST Type AU" panose="02000306020200020003" pitchFamily="2" charset="0"/>
              </a:rPr>
              <a:t>F24405 </a:t>
            </a:r>
            <a:r>
              <a:rPr lang="ru-RU" dirty="0">
                <a:latin typeface="GOST Type AU" panose="02000306020200020003" pitchFamily="2" charset="0"/>
              </a:rPr>
              <a:t>(оттенок</a:t>
            </a:r>
            <a:r>
              <a:rPr lang="en-US" dirty="0">
                <a:latin typeface="GOST Type AU" panose="02000306020200020003" pitchFamily="2" charset="0"/>
              </a:rPr>
              <a:t> </a:t>
            </a:r>
            <a:r>
              <a:rPr lang="ru-RU" dirty="0">
                <a:latin typeface="GOST Type AU" panose="02000306020200020003" pitchFamily="2" charset="0"/>
              </a:rPr>
              <a:t>розового)</a:t>
            </a:r>
          </a:p>
          <a:p>
            <a:pPr marL="0" indent="0">
              <a:buNone/>
            </a:pPr>
            <a:r>
              <a:rPr lang="ru-RU" dirty="0">
                <a:latin typeface="GOST Type AU" panose="02000306020200020003" pitchFamily="2" charset="0"/>
              </a:rPr>
              <a:t>	шрифт для айдентики: </a:t>
            </a:r>
            <a:r>
              <a:rPr lang="en-US" dirty="0">
                <a:latin typeface="GOST Type AU" panose="02000306020200020003" pitchFamily="2" charset="0"/>
              </a:rPr>
              <a:t>Soledago</a:t>
            </a:r>
            <a:endParaRPr lang="ru-RU" dirty="0">
              <a:latin typeface="GOST Type AU" panose="02000306020200020003" pitchFamily="2" charset="0"/>
            </a:endParaRPr>
          </a:p>
          <a:p>
            <a:pPr marL="0" indent="0">
              <a:buNone/>
            </a:pPr>
            <a:r>
              <a:rPr lang="ru-RU" dirty="0">
                <a:latin typeface="GOST Type AU" panose="02000306020200020003" pitchFamily="2" charset="0"/>
              </a:rPr>
              <a:t>	шрифт для многосложной информации: </a:t>
            </a:r>
            <a:r>
              <a:rPr lang="en-US" dirty="0">
                <a:latin typeface="GOST Type AU" panose="02000306020200020003" pitchFamily="2" charset="0"/>
              </a:rPr>
              <a:t>Kelly Slab</a:t>
            </a:r>
            <a:endParaRPr lang="ru-RU" dirty="0">
              <a:latin typeface="GOST Type AU" panose="02000306020200020003" pitchFamily="2" charset="0"/>
            </a:endParaRPr>
          </a:p>
          <a:p>
            <a:pPr marL="0" indent="0">
              <a:buNone/>
            </a:pPr>
            <a:r>
              <a:rPr lang="ru-RU" dirty="0">
                <a:latin typeface="GOST Type AU" panose="02000306020200020003" pitchFamily="2" charset="0"/>
              </a:rPr>
              <a:t>	шрифт для заголовков контента: </a:t>
            </a:r>
            <a:r>
              <a:rPr lang="en-US" dirty="0">
                <a:latin typeface="GOST Type AU" panose="02000306020200020003" pitchFamily="2" charset="0"/>
              </a:rPr>
              <a:t>Sura</a:t>
            </a:r>
            <a:endParaRPr lang="ru-RU" dirty="0">
              <a:latin typeface="GOST Type AU" panose="02000306020200020003" pitchFamily="2" charset="0"/>
            </a:endParaRPr>
          </a:p>
          <a:p>
            <a:pPr marL="0" indent="0">
              <a:buNone/>
            </a:pPr>
            <a:r>
              <a:rPr lang="ru-RU" dirty="0">
                <a:latin typeface="GOST Type AU" panose="02000306020200020003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88038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195</Words>
  <Application>Microsoft Office PowerPoint</Application>
  <PresentationFormat>Широкоэкранный</PresentationFormat>
  <Paragraphs>30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GOST type A</vt:lpstr>
      <vt:lpstr>GOST Type AU</vt:lpstr>
      <vt:lpstr>GOST type B</vt:lpstr>
      <vt:lpstr>Тема Office</vt:lpstr>
      <vt:lpstr>Онлайн-магазин виниловых пластинок «Ящик винила»</vt:lpstr>
      <vt:lpstr>Используемый стэк</vt:lpstr>
      <vt:lpstr>Используемое ПО</vt:lpstr>
      <vt:lpstr>Возможности веб-приложения</vt:lpstr>
      <vt:lpstr>UI веб-приложения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Онлайн-магазин виниловых пластинок «Ящик винила»</dc:title>
  <dc:creator>Егор Яндулов</dc:creator>
  <cp:lastModifiedBy>Егор Яндулов</cp:lastModifiedBy>
  <cp:revision>13</cp:revision>
  <dcterms:created xsi:type="dcterms:W3CDTF">2024-05-09T22:13:24Z</dcterms:created>
  <dcterms:modified xsi:type="dcterms:W3CDTF">2024-05-09T23:09:12Z</dcterms:modified>
</cp:coreProperties>
</file>