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0270-CD57-529A-833C-77AD1252F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6E607-D56B-6939-84DA-42ABAD65D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78D1B-5D6B-F539-CDA6-3D11F8E6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845E5-545A-22BE-2DA3-2D04CC43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C063-7BB4-288F-782B-C2A8836A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C59-1036-EF07-7D8E-BB616AD4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B6D7C-8699-3D51-2C05-9CCE5306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9F380-4DE7-2632-13DA-0970A7D1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1EF3-483C-ED62-1B00-C2278CF6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31A0-4CB0-8260-2FB7-EC6F0E01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D1D13-2648-5253-EF33-1EAC28E8C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DA38D-6546-9A4F-E2B1-87D22967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73B0-28FE-07D4-3110-B57B5928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213-1464-EC1E-A041-3CF68257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8C3E-2F02-2A27-0F37-CE668C70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8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C617-425F-D58A-7CF7-54A0BBF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B6CA-3D2C-0061-0C45-1C03846B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2EF0-97ED-5B7E-1C43-4569DBA0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68A15-6DAE-BCA8-440E-BFFD4540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88F7-E871-BF07-2CE7-9ECBEDD8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9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546-305D-5ECE-950B-549DAEF5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FDD2-12E9-72ED-3826-E645EF1B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130BB-8D2E-BFDD-4461-B646A135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BE9C2-3FB6-E8BC-D6D5-4FC71FBA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2EBF-B1B5-35F2-D4C7-E2B9210E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4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F5AC-46B5-A393-AFDC-DE77E79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16BA-7E5D-E666-4290-53753E41C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4091-53FB-9BB0-FEEB-7EBF2CF6A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75090-EC21-BA4F-7DC9-17AD37A8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3DEFB-2FDB-E92B-7CA0-0FDCA33E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6845-3941-F1A1-8005-CF32C670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9A45-32FD-D3EC-731A-F20B8438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234D-270D-7003-9804-EA1202B11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3A1B9-6B23-06CD-0C26-DC4D1D26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871AF-F8A7-E267-6E69-4A7057237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CFAC6-E5FD-6022-239C-708AC18BE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6B7B53-5C48-7C35-AB7F-9D418BB4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136FB-FB97-8430-BB7D-10D0F769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DEC50-0D2D-D5A8-6769-9F946E5C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4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4A07-F399-9894-9592-4A656BBB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510AA-96BE-8BF7-E541-F113DE2F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B63CF-5996-6A28-5B26-385C5DAE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037CD-739B-2252-BFC1-8212D5F1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2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1D08B-CE50-1CA6-BB15-BF0F241F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E859-0262-ED62-3BA9-F15A7741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4078D-6D86-877B-D056-B6D8D2C0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231B-8A72-C8BD-3AB4-E84AA0FC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3C15-272B-2575-1BB9-BEDFBC07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E8E3-3B41-823B-26E6-107CC56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18B2F-1826-6AD2-18BB-11BCA0BA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AEDE8-20CC-07E7-022D-52D3181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362B-3C0C-B468-D0C9-44F247E4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4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D144-F6BF-8CDB-DE72-206928A0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AAE83-924F-5F71-45BB-113C8C42C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0BAD-0A3A-EAF7-3672-B03179BA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B600-14A3-A15E-C5F0-C394B3FC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0825-762B-9BAA-B1A4-DC4A3A20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9491C-D3B3-D9D1-B6AC-394F83A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3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43797-47AD-9EE6-64F3-63FBA9AD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3E6D-B34E-9C7E-081B-6CB90F7D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E7F0-FB36-6C29-2E49-254D49B8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4BA06-EE9C-4F14-B0D5-030761088526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9DB67-9039-B19F-6581-D2A346F6B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4C83-2A1B-446C-207E-F620D96D7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702E-2D9C-45DC-8D11-13445ACF0C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3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0893502A-779D-AA1F-5C72-261D91BA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96" y="3577270"/>
            <a:ext cx="3342082" cy="2760560"/>
          </a:xfrm>
          <a:prstGeom prst="rect">
            <a:avLst/>
          </a:prstGeom>
        </p:spPr>
      </p:pic>
      <p:pic>
        <p:nvPicPr>
          <p:cNvPr id="5" name="Picture 4" descr="A picture containing screenshot, colorfulness, design&#10;&#10;Description automatically generated">
            <a:extLst>
              <a:ext uri="{FF2B5EF4-FFF2-40B4-BE49-F238E27FC236}">
                <a16:creationId xmlns:a16="http://schemas.microsoft.com/office/drawing/2014/main" id="{E28A9DAD-6B23-9878-0DBE-4AB8FC3D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49" y="69807"/>
            <a:ext cx="3724577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5057BC8A-5048-3D7E-175A-29907247C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98" y="68704"/>
            <a:ext cx="3370266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screenshot, diagram, colorfulness, text&#10;&#10;Description automatically generated">
            <a:extLst>
              <a:ext uri="{FF2B5EF4-FFF2-40B4-BE49-F238E27FC236}">
                <a16:creationId xmlns:a16="http://schemas.microsoft.com/office/drawing/2014/main" id="{95608FA3-A51A-B415-90AC-A0FD01FBA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59" y="3596594"/>
            <a:ext cx="3989248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39FA02-52C8-A917-C9D5-E36DFCB70DBB}"/>
              </a:ext>
            </a:extLst>
          </p:cNvPr>
          <p:cNvSpPr txBox="1"/>
          <p:nvPr/>
        </p:nvSpPr>
        <p:spPr>
          <a:xfrm>
            <a:off x="1282166" y="9937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I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C42DE-7F26-C39B-3C65-D8BA491A6F14}"/>
              </a:ext>
            </a:extLst>
          </p:cNvPr>
          <p:cNvSpPr txBox="1"/>
          <p:nvPr/>
        </p:nvSpPr>
        <p:spPr>
          <a:xfrm>
            <a:off x="10535372" y="9937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I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870C0-22E7-C833-6B52-528BF65A331D}"/>
              </a:ext>
            </a:extLst>
          </p:cNvPr>
          <p:cNvSpPr txBox="1"/>
          <p:nvPr/>
        </p:nvSpPr>
        <p:spPr>
          <a:xfrm>
            <a:off x="10535372" y="3596594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II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F5C75-7EA0-54CB-516F-15EDEC2C3C78}"/>
              </a:ext>
            </a:extLst>
          </p:cNvPr>
          <p:cNvSpPr txBox="1"/>
          <p:nvPr/>
        </p:nvSpPr>
        <p:spPr>
          <a:xfrm>
            <a:off x="1175959" y="359659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II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FA6CE-A84C-067D-174E-6B154A26DD44}"/>
              </a:ext>
            </a:extLst>
          </p:cNvPr>
          <p:cNvSpPr txBox="1"/>
          <p:nvPr/>
        </p:nvSpPr>
        <p:spPr>
          <a:xfrm>
            <a:off x="1282166" y="2973874"/>
            <a:ext cx="36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3D Gaussian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ECA5F-4CFF-5604-91B5-0B441345CBA0}"/>
              </a:ext>
            </a:extLst>
          </p:cNvPr>
          <p:cNvSpPr txBox="1"/>
          <p:nvPr/>
        </p:nvSpPr>
        <p:spPr>
          <a:xfrm>
            <a:off x="6930284" y="2961438"/>
            <a:ext cx="36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2D Gaussian Projection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AD7AEC-4AA7-CDFE-DD28-465A696A361C}"/>
              </a:ext>
            </a:extLst>
          </p:cNvPr>
          <p:cNvSpPr txBox="1"/>
          <p:nvPr/>
        </p:nvSpPr>
        <p:spPr>
          <a:xfrm>
            <a:off x="1282165" y="6389296"/>
            <a:ext cx="36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3D GW ASD Plot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2E8EEF-81BF-0BF0-33C9-A2B9B0A458CB}"/>
              </a:ext>
            </a:extLst>
          </p:cNvPr>
          <p:cNvSpPr txBox="1"/>
          <p:nvPr/>
        </p:nvSpPr>
        <p:spPr>
          <a:xfrm>
            <a:off x="7026793" y="6411836"/>
            <a:ext cx="369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2D GW ASD Projection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3410A5-782C-E0CF-E78F-CC0C0E0E9A1C}"/>
              </a:ext>
            </a:extLst>
          </p:cNvPr>
          <p:cNvSpPr/>
          <p:nvPr/>
        </p:nvSpPr>
        <p:spPr>
          <a:xfrm>
            <a:off x="7977673" y="765110"/>
            <a:ext cx="1380931" cy="142758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9CD16B-72FF-8CCF-F5B1-06111DECA45A}"/>
              </a:ext>
            </a:extLst>
          </p:cNvPr>
          <p:cNvSpPr/>
          <p:nvPr/>
        </p:nvSpPr>
        <p:spPr>
          <a:xfrm>
            <a:off x="8363046" y="1152422"/>
            <a:ext cx="651491" cy="6477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FAD7B-81EF-4ECA-636F-DC3E6EF5287A}"/>
              </a:ext>
            </a:extLst>
          </p:cNvPr>
          <p:cNvCxnSpPr>
            <a:stCxn id="26" idx="6"/>
            <a:endCxn id="27" idx="6"/>
          </p:cNvCxnSpPr>
          <p:nvPr/>
        </p:nvCxnSpPr>
        <p:spPr>
          <a:xfrm>
            <a:off x="9014537" y="1476272"/>
            <a:ext cx="344067" cy="26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34E74E16-50E9-C59D-1EEC-A57C79E6B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59888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9F4A535-939F-B541-F34B-7849BE78A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789149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D4DA4B-08DB-83BC-287C-9082CD44DF5C}"/>
                  </a:ext>
                </a:extLst>
              </p:cNvPr>
              <p:cNvSpPr txBox="1"/>
              <p:nvPr/>
            </p:nvSpPr>
            <p:spPr>
              <a:xfrm>
                <a:off x="7536440" y="2323635"/>
                <a:ext cx="22633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𝑜𝑢𝑡𝑒𝑟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D4DA4B-08DB-83BC-287C-9082CD44D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440" y="2323635"/>
                <a:ext cx="2263395" cy="276999"/>
              </a:xfrm>
              <a:prstGeom prst="rect">
                <a:avLst/>
              </a:prstGeom>
              <a:blipFill>
                <a:blip r:embed="rId9"/>
                <a:stretch>
                  <a:fillRect l="-2151" r="-53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2C8EE0-DF99-1023-3D42-3C5BE10DE84D}"/>
              </a:ext>
            </a:extLst>
          </p:cNvPr>
          <p:cNvCxnSpPr/>
          <p:nvPr/>
        </p:nvCxnSpPr>
        <p:spPr>
          <a:xfrm>
            <a:off x="9186570" y="1521289"/>
            <a:ext cx="0" cy="838296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A16272E-0B65-BE69-C6BF-73A17354F82E}"/>
              </a:ext>
            </a:extLst>
          </p:cNvPr>
          <p:cNvSpPr/>
          <p:nvPr/>
        </p:nvSpPr>
        <p:spPr>
          <a:xfrm>
            <a:off x="8643006" y="4685427"/>
            <a:ext cx="469189" cy="46701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B6781C-61C9-8544-588B-744E68E4BEA3}"/>
              </a:ext>
            </a:extLst>
          </p:cNvPr>
          <p:cNvSpPr/>
          <p:nvPr/>
        </p:nvSpPr>
        <p:spPr>
          <a:xfrm>
            <a:off x="7879080" y="4004008"/>
            <a:ext cx="1997041" cy="1884442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8BB152-44AE-8C8F-24A4-E10876A0F323}"/>
              </a:ext>
            </a:extLst>
          </p:cNvPr>
          <p:cNvCxnSpPr>
            <a:cxnSpLocks/>
          </p:cNvCxnSpPr>
          <p:nvPr/>
        </p:nvCxnSpPr>
        <p:spPr>
          <a:xfrm>
            <a:off x="9128760" y="4914297"/>
            <a:ext cx="74736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3CAC8B-9661-8FAF-52E1-2BC0D115C0D2}"/>
              </a:ext>
            </a:extLst>
          </p:cNvPr>
          <p:cNvCxnSpPr>
            <a:cxnSpLocks/>
          </p:cNvCxnSpPr>
          <p:nvPr/>
        </p:nvCxnSpPr>
        <p:spPr>
          <a:xfrm>
            <a:off x="9440570" y="4914297"/>
            <a:ext cx="0" cy="699103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4F34F5E-F89F-8FA4-EFDE-453449E8F83D}"/>
                  </a:ext>
                </a:extLst>
              </p:cNvPr>
              <p:cNvSpPr txBox="1"/>
              <p:nvPr/>
            </p:nvSpPr>
            <p:spPr>
              <a:xfrm>
                <a:off x="7619393" y="5715950"/>
                <a:ext cx="24898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𝑜𝑢𝑡𝑒𝑟</m:t>
                          </m:r>
                        </m:sub>
                      </m:sSub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4F34F5E-F89F-8FA4-EFDE-453449E8F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93" y="5715950"/>
                <a:ext cx="2489876" cy="276999"/>
              </a:xfrm>
              <a:prstGeom prst="rect">
                <a:avLst/>
              </a:prstGeom>
              <a:blipFill>
                <a:blip r:embed="rId1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20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MathType 7.0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Animikh Roy</dc:creator>
  <cp:lastModifiedBy>Animikh Roy</cp:lastModifiedBy>
  <cp:revision>1</cp:revision>
  <dcterms:created xsi:type="dcterms:W3CDTF">2023-07-02T20:42:10Z</dcterms:created>
  <dcterms:modified xsi:type="dcterms:W3CDTF">2023-07-02T21:06:42Z</dcterms:modified>
</cp:coreProperties>
</file>