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DATASCI 450: Deriving Knowledge from Data at 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CIFAR DEEP Learning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Anish Mohan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Key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Model with Stochastic Gradient proved to be a workable solution for CIFAR data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 Network has many parameters that can impact the performance of the Deep network.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 implementation of CNN is faulty as the results seem to be low even after 200-800 iterations.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is expensive and running beyond 800 iterations on a local machine is not practical.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5" name="Table 2"/>
          <p:cNvGraphicFramePr/>
          <p:nvPr/>
        </p:nvGraphicFramePr>
        <p:xfrm>
          <a:off x="838080" y="1825560"/>
          <a:ext cx="8397360" cy="3980520"/>
        </p:xfrm>
        <a:graphic>
          <a:graphicData uri="http://schemas.openxmlformats.org/drawingml/2006/table">
            <a:tbl>
              <a:tblPr/>
              <a:tblGrid>
                <a:gridCol w="4198680"/>
                <a:gridCol w="4198680"/>
              </a:tblGrid>
              <a:tr h="88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How long did you spend in this phase? (mins/days)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the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Exploration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Features / Feature Engineering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 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Evaluating the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 Days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Operationalizing the model (Optional)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3"/>
          <p:cNvSpPr/>
          <p:nvPr/>
        </p:nvSpPr>
        <p:spPr>
          <a:xfrm>
            <a:off x="496080" y="5334120"/>
            <a:ext cx="420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32320" y="1920240"/>
            <a:ext cx="51350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 Dataset is subset of the Tiny Images dataset.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Tiny images data set contains about 80 Million images of size 32x32. Each image in the original dataset is labeled with non-abstract nouns obtained from Wordnet lexical database.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CIFAR-10 consists of 60,000 images of size 32x32 pixels.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These images have objects/content that belong to the following classes: Airplanes, automobiles, bird, cat, deer, dog, frog, horse, ship and truck. Goal would be to train Deep Neural networks and be able correctly classify a test set.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3600" y="1745280"/>
            <a:ext cx="6672600" cy="46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Features Selection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 Engineering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not spend much time in feature engineering; Rather was planning on relying on Neural Networks do discover the features for the dataset.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Built 3 models in Tensor Flow: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 Neural Network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 Layer Neural Network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 Neural Network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Did you consider using any ensemble approach?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Tried implementing drop-out as a proxy for ensemble approach but was not successful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would expect that ensembling the Neural Network would be helpful to improve results.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Building: Linear Neural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31920" y="2376360"/>
            <a:ext cx="11770560" cy="21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Building: Multi Layer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2287800"/>
            <a:ext cx="12191760" cy="319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Building: Convolutional 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680" y="2727360"/>
            <a:ext cx="12191760" cy="14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822960" y="1822680"/>
          <a:ext cx="9783720" cy="1715760"/>
        </p:xfrm>
        <a:graphic>
          <a:graphicData uri="http://schemas.openxmlformats.org/drawingml/2006/table">
            <a:tbl>
              <a:tblPr/>
              <a:tblGrid>
                <a:gridCol w="2445840"/>
                <a:gridCol w="2445840"/>
                <a:gridCol w="2445840"/>
                <a:gridCol w="2446560"/>
              </a:tblGrid>
              <a:tr h="57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Linear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Neural Network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CNN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2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Training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720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LibreOffice/5.1.6.2$Linux_X86_64 LibreOffice_project/10m0$Build-2</Application>
  <Words>196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2016-05-31T03:49:22Z</dcterms:created>
  <dc:creator>weehyong tok</dc:creator>
  <dc:description/>
  <dc:language>en-US</dc:language>
  <cp:lastModifiedBy/>
  <dcterms:modified xsi:type="dcterms:W3CDTF">2017-06-07T23:25:06Z</dcterms:modified>
  <cp:revision>10</cp:revision>
  <dc:subject/>
  <dc:title>DATASCI 450: Deriving Knowledge from Data at Scale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