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F0C54E-27C2-4A1D-9F51-988C000A176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CE6DD4-B47E-46BD-9FF5-E099B9C9CC6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DATASCI 450: Deriving Knowledge from Data at Scale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CIFAR DEEP Learning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Anish Mohan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838080" y="1825560"/>
          <a:ext cx="10515240" cy="25956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88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How long did you spend in this phase? (mins/days)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Additional Notes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Understanding the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 Day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Exploration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 Day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Features / Feature Engineering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 Day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Building the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 Days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Evaluating the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 Days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Operationalizing the model (Optional)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10-14 Days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82" name="CustomShape 3"/>
          <p:cNvSpPr/>
          <p:nvPr/>
        </p:nvSpPr>
        <p:spPr>
          <a:xfrm>
            <a:off x="496080" y="5334120"/>
            <a:ext cx="420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– Add additional steps/phases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7132320" y="1920240"/>
            <a:ext cx="5135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CIFAR Dataset is subset of the Tiny Images dataset.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Tiny images data set contains about 80 Million images of size 32x32. Each image in the original dataset is labeled with non-abstract nouns obtained from Wordnet lexical database.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CIFAR-10 consists of 60,000 images of size 32x32 pixels.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These images have objects/content that belong to the following classes: Airplanes, automobiles, bird, cat, deer, dog, frog, horse, ship and truck. Goal would be to train Deep Neural networks and be able correctly classify a test set.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93600" y="1745280"/>
            <a:ext cx="6672960" cy="462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Features Selection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features selected?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did you select the features?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Features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Describe any data transformation steps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did you do to transform the data?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Building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was the machine learning algorithm used?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you consider using any ensemble approach? Is that useful and applicable in this challenge?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tools did you use?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Screenshot of your model (with comments)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822960" y="1822680"/>
          <a:ext cx="9784080" cy="1783440"/>
        </p:xfrm>
        <a:graphic>
          <a:graphicData uri="http://schemas.openxmlformats.org/drawingml/2006/table">
            <a:tbl>
              <a:tblPr/>
              <a:tblGrid>
                <a:gridCol w="2445840"/>
                <a:gridCol w="2445840"/>
                <a:gridCol w="2445840"/>
                <a:gridCol w="2446560"/>
              </a:tblGrid>
              <a:tr h="572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Linear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Neural Network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CNN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20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Training Accuracy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720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Accuracy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Key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Model with Stochastic Gradient proved to be a workable solution for CIFAR data set.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 Network has many parameters that can impact the performance of the Deep network.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LibreOffice/5.1.6.2$Linux_X86_64 LibreOffice_project/10m0$Build-2</Application>
  <Words>196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2016-05-31T03:49:22Z</dcterms:created>
  <dc:creator>weehyong tok</dc:creator>
  <dc:description/>
  <dc:language>en-US</dc:language>
  <cp:lastModifiedBy/>
  <dcterms:modified xsi:type="dcterms:W3CDTF">2017-06-07T23:09:39Z</dcterms:modified>
  <cp:revision>6</cp:revision>
  <dc:subject/>
  <dc:title>DATASCI 450: Deriving Knowledge from Data at Scale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