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NhevZv-qi_k_2jgfbCjvZZfgo6geiWiD8YrFEuGqzkjhnSjL3XWjNsFtBSM9N1RWsJyyRs0O_ILnEg0JD15OhaMmgB6QyotAPdaHkqs4i6KbmomCklT8kvS2DzKDXUZYVzOBBZvrHQQ6NQ5cAQ"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22363"/>
            <a:ext cx="9123426" cy="416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for all Methods</a:t>
            </a:r>
            <a:endParaRPr/>
          </a:p>
        </p:txBody>
      </p:sp>
      <p:pic>
        <p:nvPicPr>
          <p:cNvPr id="92" name="Shape 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533" y="1858402"/>
            <a:ext cx="10262778" cy="111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895" y="3346181"/>
            <a:ext cx="10119105" cy="93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0533" y="4551706"/>
            <a:ext cx="10219219" cy="684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7324" y="5594808"/>
            <a:ext cx="10045761" cy="97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Method</a:t>
            </a:r>
            <a:endParaRPr/>
          </a:p>
        </p:txBody>
      </p:sp>
      <p:pic>
        <p:nvPicPr>
          <p:cNvPr id="101" name="Shape 1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06508"/>
            <a:ext cx="10515600" cy="110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83024" y="4307541"/>
            <a:ext cx="104707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 for choosing Logistic Regression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ROC of 0.738 in Validation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Validation misclassification of 0.2219 among all models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model results</a:t>
            </a:r>
            <a:endParaRPr/>
          </a:p>
        </p:txBody>
      </p:sp>
      <p:pic>
        <p:nvPicPr>
          <p:cNvPr descr="https://lh4.googleusercontent.com/jJcEUfPTbyexDBpt5Fl0OfnNFdOx-ZDA8O-RqvDTml2N1BVz8Y9WcL1ig3Wfbo_d5KNFW3tE-VDNnuiiAN8NvxyfjyAVxzstYwyIl-QCbIDJSp1OMXq8sKY_MDqC4Lr54KpvxnPoPHgK_tq5Cg"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693" y="1825625"/>
            <a:ext cx="10393470" cy="3280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kw7hlvsOmg0IJOBOGc0KfP8oySSC6Kad3vyMQPpIz9OgVa28cWA9CoHf53VI01siTKop9SH6jV-04qGR0kjRcorxR1P5EuSH4IcBopp4GjxnwElX6Fuw9tgjuXpIgeCF-evbRCnWI7rStmiDXw" id="109" name="Shape 10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9194" y="5650051"/>
            <a:ext cx="4183144" cy="57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 testing of Logical Regression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Avoided overfitting and underfitting by variable selection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independence of error terms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multicollinearity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linearity of independent variables and log odds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Selection</a:t>
            </a:r>
            <a:endParaRPr/>
          </a:p>
        </p:txBody>
      </p:sp>
      <p:pic>
        <p:nvPicPr>
          <p:cNvPr id="121" name="Shape 1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980" y="1654785"/>
            <a:ext cx="9865126" cy="448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Selection Criteria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R square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Adjusted R square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RMSE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MSR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number of 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about the data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process of data collection?How did the zip data have missing value? What is the probability of the data source containing incorrect values?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strategy for customer retention based on the information from this model? Based on grouping?Strategy for serial claimers?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defaulting customers? How will you remove them from your retention plan? Good and bad customer?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clauses in fixing your premium? Do you change based on the square footage and life of the dwelling?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