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5" Type="http://schemas.openxmlformats.org/officeDocument/2006/relationships/image" Target="../media/image8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687125"/>
            <a:ext cx="57834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Forecasting &amp; Business Strategy Consulting for a Large Retail Chain</a:t>
            </a:r>
            <a:endParaRPr b="0" i="0" sz="36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2869850"/>
            <a:ext cx="57834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Animesh Choudhary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Justin Martinek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Mukesh Raman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Dier Gao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t/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title"/>
          </p:nvPr>
        </p:nvSpPr>
        <p:spPr>
          <a:xfrm>
            <a:off x="1520688" y="251200"/>
            <a:ext cx="266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Observations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913425"/>
            <a:ext cx="5520275" cy="41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875" y="2672400"/>
            <a:ext cx="3266476" cy="23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875" y="109750"/>
            <a:ext cx="3266475" cy="24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20325" y="0"/>
            <a:ext cx="243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Time Series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819300"/>
            <a:ext cx="8000999" cy="38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793750" y="470950"/>
            <a:ext cx="4016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12775" y="312200"/>
            <a:ext cx="5254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White noise and unit root test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029650"/>
            <a:ext cx="8035924" cy="37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93750" y="470950"/>
            <a:ext cx="4016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12775" y="312200"/>
            <a:ext cx="8259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12775" y="990300"/>
            <a:ext cx="80271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format not consistent (d/M/yy or d/MM/yyyy or dd/MM/yy); Converted to MM/dd/yyyy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Missing data in markdown columns - Assumed as no discount offered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from 45 different stores and various departments within each store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provided in 3 different tables - Merged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Sales affected by both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External factors - Temp, holiday, fuel price, CPI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factors - Markdown, size, type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793750" y="470950"/>
            <a:ext cx="4016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12800" y="90950"/>
            <a:ext cx="8035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Roadmap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4875" y="707350"/>
            <a:ext cx="8035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the objectives (Research questions)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the data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relationship among the variables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the data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 various models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and select the best model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Forecast sales for missing weeks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 the research questions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Unemployment Rate have a negative correlation with Sales?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comparing between higher and lower unemployment, is the delta between holiday sales averages statistically significant?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fuel cost is high, does a high or low temp still drive sales?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store size equate to larger sales figures?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365525" y="684750"/>
            <a:ext cx="85206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Questions?</a:t>
            </a:r>
            <a:endParaRPr b="0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Agenda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5350" y="1489825"/>
            <a:ext cx="82407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(input/target variables)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questions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 &amp; Statistics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plots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roadmap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title"/>
          </p:nvPr>
        </p:nvSpPr>
        <p:spPr>
          <a:xfrm>
            <a:off x="646725" y="307700"/>
            <a:ext cx="8185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Background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97650" y="1119775"/>
            <a:ext cx="53703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Weekly sales figures for 45 brick and mortar stores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for January 2010 thru December 2013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Data Set - 8191 rows, 12 columns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Data Set - 421,571 rows, 5 columns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Stores Data Set - 45 rows, 3 columns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43097" l="0" r="25931" t="28144"/>
          <a:stretch/>
        </p:blipFill>
        <p:spPr>
          <a:xfrm>
            <a:off x="2301151" y="3651875"/>
            <a:ext cx="6246152" cy="13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51919" l="0" r="66323" t="29343"/>
          <a:stretch/>
        </p:blipFill>
        <p:spPr>
          <a:xfrm>
            <a:off x="5467925" y="2385825"/>
            <a:ext cx="3079376" cy="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b="51179" l="0" r="80612" t="30083"/>
          <a:stretch/>
        </p:blipFill>
        <p:spPr>
          <a:xfrm>
            <a:off x="6774525" y="1119775"/>
            <a:ext cx="1772776" cy="9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Project Variables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1182450" y="1106000"/>
            <a:ext cx="7073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 Variable - Weekly Sales for next Quarter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1182450" y="1888650"/>
            <a:ext cx="298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Raw Data Variables</a:t>
            </a:r>
            <a:endParaRPr b="1" i="0" sz="14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Amount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Size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Unemployment Rate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Holiday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Fuel Price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5038200" y="1942325"/>
            <a:ext cx="298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Description</a:t>
            </a:r>
            <a:endParaRPr b="1" i="0" sz="14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in $’s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MM/DD/YYYY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Square Footage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Deg. Fahrenheit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as #.###%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True/False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in $’s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98900" y="4525925"/>
            <a:ext cx="346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Secret Weapon Variable???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Research Questions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246900" y="1234288"/>
            <a:ext cx="5479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Unemployment Rate have a negative correlation with Sales?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246900" y="3162500"/>
            <a:ext cx="5479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fuel cost is high, does a high or low temp still drive sales?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2322175" y="2119750"/>
            <a:ext cx="5479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comparing between higher and lower unemployment, is the delta between holiday sales averages statistically significant?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2322175" y="4335725"/>
            <a:ext cx="5479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store size equate to larger sales figures?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ee the source image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710" y="805918"/>
            <a:ext cx="1942790" cy="120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employment Line"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200" y="1751625"/>
            <a:ext cx="1711001" cy="124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uel cost" id="100" name="Shape 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6698" y="2890350"/>
            <a:ext cx="1942800" cy="1249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quare footage" id="101" name="Shape 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200" y="3622500"/>
            <a:ext cx="1711000" cy="1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Initial Data Pre-processing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050" y="1183350"/>
            <a:ext cx="646690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43250"/>
            <a:ext cx="4326276" cy="41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075" y="843250"/>
            <a:ext cx="4360525" cy="41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4294967295" type="title"/>
          </p:nvPr>
        </p:nvSpPr>
        <p:spPr>
          <a:xfrm>
            <a:off x="152400" y="109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Statistics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95250" y="109750"/>
            <a:ext cx="8963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Statistics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843250"/>
            <a:ext cx="4362450" cy="39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100" y="843250"/>
            <a:ext cx="4448174" cy="3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95250" y="109750"/>
            <a:ext cx="8963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Correlations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07850"/>
            <a:ext cx="8839201" cy="30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