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31242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Memory Game 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Documentation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Pages of the </a:t>
            </a:r>
            <a:r>
              <a:rPr lang="en-US" b="1" i="1" dirty="0" smtClean="0">
                <a:solidFill>
                  <a:srgbClr val="FF0000"/>
                </a:solidFill>
              </a:rPr>
              <a:t>game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(FRONT 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in page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Registration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 “PLAY” page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“DESC”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The Report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 in page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Should have 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sz="2800" b="1" i="1" dirty="0" smtClean="0"/>
              <a:t>Username</a:t>
            </a:r>
            <a:r>
              <a:rPr lang="en-US" sz="2800" dirty="0" smtClean="0"/>
              <a:t>: fill the username 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Password</a:t>
            </a:r>
            <a:r>
              <a:rPr lang="en-US" sz="2800" dirty="0" smtClean="0"/>
              <a:t> : fill the password</a:t>
            </a:r>
            <a:r>
              <a:rPr lang="en-US" sz="2800" dirty="0" smtClean="0"/>
              <a:t> </a:t>
            </a:r>
            <a:r>
              <a:rPr lang="en-US" sz="2800" dirty="0" smtClean="0"/>
              <a:t>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Log In </a:t>
            </a:r>
            <a:r>
              <a:rPr lang="en-US" sz="2800" dirty="0" smtClean="0"/>
              <a:t>: button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Sign In : </a:t>
            </a:r>
            <a:r>
              <a:rPr lang="en-US" sz="2800" dirty="0" smtClean="0"/>
              <a:t>reference ( to registration Page 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Registration page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Should have 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i="1" dirty="0" smtClean="0"/>
              <a:t>Username</a:t>
            </a:r>
            <a:r>
              <a:rPr lang="en-US" dirty="0" smtClean="0"/>
              <a:t>: fill the username 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Password</a:t>
            </a:r>
            <a:r>
              <a:rPr lang="en-US" dirty="0" smtClean="0"/>
              <a:t> : fill the password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Register</a:t>
            </a:r>
            <a:r>
              <a:rPr lang="en-US" dirty="0" smtClean="0"/>
              <a:t> </a:t>
            </a:r>
            <a:r>
              <a:rPr lang="en-US" dirty="0" smtClean="0"/>
              <a:t>: Button / reference (to Log In page)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Main  “PLAY” page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GB" sz="2800" dirty="0" smtClean="0"/>
              <a:t>Have only </a:t>
            </a:r>
            <a:r>
              <a:rPr lang="en-US" sz="2800" dirty="0" smtClean="0"/>
              <a:t>“PLAY” Button which refers to </a:t>
            </a:r>
            <a:r>
              <a:rPr lang="en-US" sz="2800" dirty="0" smtClean="0"/>
              <a:t>The “DESC” </a:t>
            </a:r>
            <a:r>
              <a:rPr lang="en-US" sz="2800" dirty="0" smtClean="0"/>
              <a:t>page</a:t>
            </a:r>
          </a:p>
          <a:p>
            <a:r>
              <a:rPr lang="en-US" sz="2800" dirty="0" smtClean="0"/>
              <a:t>Animation </a:t>
            </a:r>
            <a:r>
              <a:rPr lang="en-US" sz="2800" smtClean="0"/>
              <a:t>as background</a:t>
            </a:r>
            <a:endParaRPr lang="en-US" sz="28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Report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table which includes the below mentioned columns :</a:t>
            </a:r>
          </a:p>
          <a:p>
            <a:r>
              <a:rPr lang="en-US" dirty="0" smtClean="0"/>
              <a:t>Username</a:t>
            </a:r>
          </a:p>
          <a:p>
            <a:r>
              <a:rPr lang="en-US" dirty="0" smtClean="0"/>
              <a:t>P</a:t>
            </a:r>
            <a:r>
              <a:rPr lang="en-US" dirty="0" smtClean="0"/>
              <a:t>assword</a:t>
            </a:r>
          </a:p>
          <a:p>
            <a:r>
              <a:rPr lang="en-US" dirty="0" smtClean="0"/>
              <a:t>Score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Memory Game  Documentation</vt:lpstr>
      <vt:lpstr>Pages of the game (FRONT )</vt:lpstr>
      <vt:lpstr>Log in page  </vt:lpstr>
      <vt:lpstr>Registration page </vt:lpstr>
      <vt:lpstr>Main  “PLAY” page</vt:lpstr>
      <vt:lpstr>The Report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Game  Documentation</dc:title>
  <dc:creator>user</dc:creator>
  <cp:lastModifiedBy>user</cp:lastModifiedBy>
  <cp:revision>6</cp:revision>
  <dcterms:created xsi:type="dcterms:W3CDTF">2006-08-16T00:00:00Z</dcterms:created>
  <dcterms:modified xsi:type="dcterms:W3CDTF">2019-09-14T12:37:14Z</dcterms:modified>
</cp:coreProperties>
</file>