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0" r:id="rId1"/>
  </p:sldMasterIdLst>
  <p:notesMasterIdLst>
    <p:notesMasterId r:id="rId26"/>
  </p:notesMasterIdLst>
  <p:handoutMasterIdLst>
    <p:handoutMasterId r:id="rId27"/>
  </p:handoutMasterIdLst>
  <p:sldIdLst>
    <p:sldId id="304" r:id="rId2"/>
    <p:sldId id="258" r:id="rId3"/>
    <p:sldId id="273" r:id="rId4"/>
    <p:sldId id="285" r:id="rId5"/>
    <p:sldId id="267" r:id="rId6"/>
    <p:sldId id="286" r:id="rId7"/>
    <p:sldId id="302" r:id="rId8"/>
    <p:sldId id="314" r:id="rId9"/>
    <p:sldId id="311" r:id="rId10"/>
    <p:sldId id="312" r:id="rId11"/>
    <p:sldId id="313" r:id="rId12"/>
    <p:sldId id="260" r:id="rId13"/>
    <p:sldId id="301" r:id="rId14"/>
    <p:sldId id="266" r:id="rId15"/>
    <p:sldId id="282" r:id="rId16"/>
    <p:sldId id="296" r:id="rId17"/>
    <p:sldId id="307" r:id="rId18"/>
    <p:sldId id="308" r:id="rId19"/>
    <p:sldId id="309" r:id="rId20"/>
    <p:sldId id="315" r:id="rId21"/>
    <p:sldId id="316" r:id="rId22"/>
    <p:sldId id="317" r:id="rId23"/>
    <p:sldId id="293" r:id="rId24"/>
    <p:sldId id="29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595" autoAdjust="0"/>
  </p:normalViewPr>
  <p:slideViewPr>
    <p:cSldViewPr snapToGrid="0">
      <p:cViewPr varScale="1">
        <p:scale>
          <a:sx n="74" d="100"/>
          <a:sy n="74" d="100"/>
        </p:scale>
        <p:origin x="588" y="72"/>
      </p:cViewPr>
      <p:guideLst>
        <p:guide orient="horz" pos="2160"/>
        <p:guide pos="3840"/>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3/31/2020</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US" noProof="0" smtClean="0"/>
              <a:t>3/31/2020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US" noProof="0" smtClean="0"/>
              <a:t>‹#›</a:t>
            </a:fld>
            <a:endParaRPr lang="en-US" noProof="0"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8" name="Rectangle 17">
            <a:extLst>
              <a:ext uri="{FF2B5EF4-FFF2-40B4-BE49-F238E27FC236}">
                <a16:creationId xmlns=""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descr="Accent image brackets&#10;">
            <a:extLst>
              <a:ext uri="{FF2B5EF4-FFF2-40B4-BE49-F238E27FC236}">
                <a16:creationId xmlns="" xmlns:a16="http://schemas.microsoft.com/office/drawing/2014/main" id="{C76F92B7-6C7B-47FA-99F4-C2B7B3F6DEC5}"/>
              </a:ext>
              <a:ext uri="{C183D7F6-B498-43B3-948B-1728B52AA6E4}">
                <adec:decorative xmlns="" xmlns:adec="http://schemas.microsoft.com/office/drawing/2017/decorative" val="1"/>
              </a:ext>
            </a:extLst>
          </p:cNvPr>
          <p:cNvGrpSpPr/>
          <p:nvPr userDrawn="1"/>
        </p:nvGrpSpPr>
        <p:grpSpPr>
          <a:xfrm>
            <a:off x="144000" y="144000"/>
            <a:ext cx="4860000" cy="6498000"/>
            <a:chOff x="408650" y="404285"/>
            <a:chExt cx="4330700" cy="3164637"/>
          </a:xfrm>
        </p:grpSpPr>
        <p:sp>
          <p:nvSpPr>
            <p:cNvPr id="25" name="Rectangle 6">
              <a:extLst>
                <a:ext uri="{FF2B5EF4-FFF2-40B4-BE49-F238E27FC236}">
                  <a16:creationId xmlns=""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6">
              <a:extLst>
                <a:ext uri="{FF2B5EF4-FFF2-40B4-BE49-F238E27FC236}">
                  <a16:creationId xmlns=""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5298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9486785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275331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0599087"/>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95747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0305849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3105795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5726669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Half Image">
    <p:spTree>
      <p:nvGrpSpPr>
        <p:cNvPr id="1" name=""/>
        <p:cNvGrpSpPr/>
        <p:nvPr/>
      </p:nvGrpSpPr>
      <p:grpSpPr>
        <a:xfrm>
          <a:off x="0" y="0"/>
          <a:ext cx="0" cy="0"/>
          <a:chOff x="0" y="0"/>
          <a:chExt cx="0" cy="0"/>
        </a:xfrm>
      </p:grpSpPr>
      <p:sp>
        <p:nvSpPr>
          <p:cNvPr id="12" name="Picture Placeholder 10">
            <a:extLst>
              <a:ext uri="{FF2B5EF4-FFF2-40B4-BE49-F238E27FC236}">
                <a16:creationId xmlns=""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0" rIns="540000" anchor="ctr"/>
          <a:lstStyle>
            <a:lvl1pPr marL="0" indent="0" algn="r">
              <a:buNone/>
              <a:defRPr/>
            </a:lvl1pPr>
          </a:lstStyle>
          <a:p>
            <a:r>
              <a:rPr lang="en-US" noProof="0" dirty="0"/>
              <a:t>Insert or Drag and Drop your Photo</a:t>
            </a:r>
          </a:p>
        </p:txBody>
      </p:sp>
      <p:sp>
        <p:nvSpPr>
          <p:cNvPr id="13" name="Rectangle 12">
            <a:extLst>
              <a:ext uri="{FF2B5EF4-FFF2-40B4-BE49-F238E27FC236}">
                <a16:creationId xmlns=""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Cover Title 2</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607606" y="557849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Picture Placeholder 5">
            <a:extLst>
              <a:ext uri="{FF2B5EF4-FFF2-40B4-BE49-F238E27FC236}">
                <a16:creationId xmlns="" xmlns:a16="http://schemas.microsoft.com/office/drawing/2014/main" id="{63EB74F7-DC44-48B1-8EF5-BD557540B41C}"/>
              </a:ext>
            </a:extLst>
          </p:cNvPr>
          <p:cNvSpPr>
            <a:spLocks noGrp="1"/>
          </p:cNvSpPr>
          <p:nvPr>
            <p:ph type="pic" sz="quarter" idx="14"/>
          </p:nvPr>
        </p:nvSpPr>
        <p:spPr>
          <a:xfrm>
            <a:off x="607606" y="764518"/>
            <a:ext cx="3932788" cy="2448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1677304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9" name="Text Placeholder 10">
            <a:extLst>
              <a:ext uri="{FF2B5EF4-FFF2-40B4-BE49-F238E27FC236}">
                <a16:creationId xmlns="" xmlns:a16="http://schemas.microsoft.com/office/drawing/2014/main" id="{7811C96E-0DEE-4C3C-914D-3D8E37D685D8}"/>
              </a:ext>
            </a:extLst>
          </p:cNvPr>
          <p:cNvSpPr>
            <a:spLocks noGrp="1"/>
          </p:cNvSpPr>
          <p:nvPr>
            <p:ph type="body" sz="quarter" idx="33" hasCustomPrompt="1"/>
          </p:nvPr>
        </p:nvSpPr>
        <p:spPr>
          <a:xfrm>
            <a:off x="3164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0" name="Text Placeholder 10">
            <a:extLst>
              <a:ext uri="{FF2B5EF4-FFF2-40B4-BE49-F238E27FC236}">
                <a16:creationId xmlns="" xmlns:a16="http://schemas.microsoft.com/office/drawing/2014/main" id="{401495E4-6A47-4169-8AF4-736F7CF55C37}"/>
              </a:ext>
            </a:extLst>
          </p:cNvPr>
          <p:cNvSpPr>
            <a:spLocks noGrp="1"/>
          </p:cNvSpPr>
          <p:nvPr>
            <p:ph type="body" sz="quarter" idx="34" hasCustomPrompt="1"/>
          </p:nvPr>
        </p:nvSpPr>
        <p:spPr>
          <a:xfrm>
            <a:off x="4317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1" name="Text Placeholder 10">
            <a:extLst>
              <a:ext uri="{FF2B5EF4-FFF2-40B4-BE49-F238E27FC236}">
                <a16:creationId xmlns="" xmlns:a16="http://schemas.microsoft.com/office/drawing/2014/main" id="{4A350147-917D-4020-B9C3-CE41143A103A}"/>
              </a:ext>
            </a:extLst>
          </p:cNvPr>
          <p:cNvSpPr>
            <a:spLocks noGrp="1"/>
          </p:cNvSpPr>
          <p:nvPr>
            <p:ph type="body" sz="quarter" idx="35" hasCustomPrompt="1"/>
          </p:nvPr>
        </p:nvSpPr>
        <p:spPr>
          <a:xfrm>
            <a:off x="90381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2" name="Text Placeholder 10">
            <a:extLst>
              <a:ext uri="{FF2B5EF4-FFF2-40B4-BE49-F238E27FC236}">
                <a16:creationId xmlns="" xmlns:a16="http://schemas.microsoft.com/office/drawing/2014/main" id="{595A6F9E-88A2-46C6-B4B4-642D65C42C1E}"/>
              </a:ext>
            </a:extLst>
          </p:cNvPr>
          <p:cNvSpPr>
            <a:spLocks noGrp="1"/>
          </p:cNvSpPr>
          <p:nvPr>
            <p:ph type="body" sz="quarter" idx="36" hasCustomPrompt="1"/>
          </p:nvPr>
        </p:nvSpPr>
        <p:spPr>
          <a:xfrm>
            <a:off x="137583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3" name="Text Placeholder 10">
            <a:extLst>
              <a:ext uri="{FF2B5EF4-FFF2-40B4-BE49-F238E27FC236}">
                <a16:creationId xmlns="" xmlns:a16="http://schemas.microsoft.com/office/drawing/2014/main" id="{11C0F1C3-D7E3-418A-8706-CD257C1F5B6A}"/>
              </a:ext>
            </a:extLst>
          </p:cNvPr>
          <p:cNvSpPr>
            <a:spLocks noGrp="1"/>
          </p:cNvSpPr>
          <p:nvPr>
            <p:ph type="body" sz="quarter" idx="37" hasCustomPrompt="1"/>
          </p:nvPr>
        </p:nvSpPr>
        <p:spPr>
          <a:xfrm>
            <a:off x="184785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4" name="Text Placeholder 10">
            <a:extLst>
              <a:ext uri="{FF2B5EF4-FFF2-40B4-BE49-F238E27FC236}">
                <a16:creationId xmlns="" xmlns:a16="http://schemas.microsoft.com/office/drawing/2014/main" id="{105D759B-EB6D-4560-B0B8-1F7EB7D1B841}"/>
              </a:ext>
            </a:extLst>
          </p:cNvPr>
          <p:cNvSpPr>
            <a:spLocks noGrp="1"/>
          </p:cNvSpPr>
          <p:nvPr>
            <p:ph type="body" sz="quarter" idx="38" hasCustomPrompt="1"/>
          </p:nvPr>
        </p:nvSpPr>
        <p:spPr>
          <a:xfrm>
            <a:off x="5980666" y="4173151"/>
            <a:ext cx="608493" cy="201776"/>
          </a:xfrm>
        </p:spPr>
        <p:txBody>
          <a:bodyPr anchor="ctr"/>
          <a:lstStyle>
            <a:lvl1pPr marL="0" indent="0" algn="ctr">
              <a:buNone/>
              <a:defRPr sz="1400" b="1">
                <a:solidFill>
                  <a:schemeClr val="tx1">
                    <a:lumMod val="75000"/>
                    <a:lumOff val="25000"/>
                  </a:schemeClr>
                </a:solidFill>
                <a:latin typeface="+mj-lt"/>
              </a:defRPr>
            </a:lvl1pPr>
          </a:lstStyle>
          <a:p>
            <a:pPr lvl="0"/>
            <a:r>
              <a:rPr lang="en-US" noProof="0"/>
              <a:t>Year</a:t>
            </a:r>
          </a:p>
        </p:txBody>
      </p:sp>
      <p:sp>
        <p:nvSpPr>
          <p:cNvPr id="15" name="Text Placeholder 10">
            <a:extLst>
              <a:ext uri="{FF2B5EF4-FFF2-40B4-BE49-F238E27FC236}">
                <a16:creationId xmlns="" xmlns:a16="http://schemas.microsoft.com/office/drawing/2014/main" id="{8715823E-52F8-49ED-9EC8-E99ED0915BDD}"/>
              </a:ext>
            </a:extLst>
          </p:cNvPr>
          <p:cNvSpPr>
            <a:spLocks noGrp="1"/>
          </p:cNvSpPr>
          <p:nvPr>
            <p:ph type="body" sz="quarter" idx="39" hasCustomPrompt="1"/>
          </p:nvPr>
        </p:nvSpPr>
        <p:spPr>
          <a:xfrm>
            <a:off x="231986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6" name="Text Placeholder 10">
            <a:extLst>
              <a:ext uri="{FF2B5EF4-FFF2-40B4-BE49-F238E27FC236}">
                <a16:creationId xmlns="" xmlns:a16="http://schemas.microsoft.com/office/drawing/2014/main" id="{7DF700D5-2F9B-4B15-92CF-1052851D5E1B}"/>
              </a:ext>
            </a:extLst>
          </p:cNvPr>
          <p:cNvSpPr>
            <a:spLocks noGrp="1"/>
          </p:cNvSpPr>
          <p:nvPr>
            <p:ph type="body" sz="quarter" idx="40" hasCustomPrompt="1"/>
          </p:nvPr>
        </p:nvSpPr>
        <p:spPr>
          <a:xfrm>
            <a:off x="279188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7" name="Text Placeholder 10">
            <a:extLst>
              <a:ext uri="{FF2B5EF4-FFF2-40B4-BE49-F238E27FC236}">
                <a16:creationId xmlns="" xmlns:a16="http://schemas.microsoft.com/office/drawing/2014/main" id="{BB40768A-A2DB-44AA-89F5-071BCE4D9F91}"/>
              </a:ext>
            </a:extLst>
          </p:cNvPr>
          <p:cNvSpPr>
            <a:spLocks noGrp="1"/>
          </p:cNvSpPr>
          <p:nvPr>
            <p:ph type="body" sz="quarter" idx="41" hasCustomPrompt="1"/>
          </p:nvPr>
        </p:nvSpPr>
        <p:spPr>
          <a:xfrm>
            <a:off x="326390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8" name="Text Placeholder 10">
            <a:extLst>
              <a:ext uri="{FF2B5EF4-FFF2-40B4-BE49-F238E27FC236}">
                <a16:creationId xmlns="" xmlns:a16="http://schemas.microsoft.com/office/drawing/2014/main" id="{16D07EB6-011E-4F65-9F28-20CAB54640E8}"/>
              </a:ext>
            </a:extLst>
          </p:cNvPr>
          <p:cNvSpPr>
            <a:spLocks noGrp="1"/>
          </p:cNvSpPr>
          <p:nvPr>
            <p:ph type="body" sz="quarter" idx="42" hasCustomPrompt="1"/>
          </p:nvPr>
        </p:nvSpPr>
        <p:spPr>
          <a:xfrm>
            <a:off x="467995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19" name="Text Placeholder 10">
            <a:extLst>
              <a:ext uri="{FF2B5EF4-FFF2-40B4-BE49-F238E27FC236}">
                <a16:creationId xmlns="" xmlns:a16="http://schemas.microsoft.com/office/drawing/2014/main" id="{105B8381-43DD-41A0-A705-D1255AC449AE}"/>
              </a:ext>
            </a:extLst>
          </p:cNvPr>
          <p:cNvSpPr>
            <a:spLocks noGrp="1"/>
          </p:cNvSpPr>
          <p:nvPr>
            <p:ph type="body" sz="quarter" idx="43" hasCustomPrompt="1"/>
          </p:nvPr>
        </p:nvSpPr>
        <p:spPr>
          <a:xfrm>
            <a:off x="373591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0" name="Text Placeholder 10">
            <a:extLst>
              <a:ext uri="{FF2B5EF4-FFF2-40B4-BE49-F238E27FC236}">
                <a16:creationId xmlns="" xmlns:a16="http://schemas.microsoft.com/office/drawing/2014/main" id="{C178CB7C-93FB-40C1-9170-B99EF8EE9E8F}"/>
              </a:ext>
            </a:extLst>
          </p:cNvPr>
          <p:cNvSpPr>
            <a:spLocks noGrp="1"/>
          </p:cNvSpPr>
          <p:nvPr>
            <p:ph type="body" sz="quarter" idx="44" hasCustomPrompt="1"/>
          </p:nvPr>
        </p:nvSpPr>
        <p:spPr>
          <a:xfrm>
            <a:off x="420793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1" name="Text Placeholder 10">
            <a:extLst>
              <a:ext uri="{FF2B5EF4-FFF2-40B4-BE49-F238E27FC236}">
                <a16:creationId xmlns="" xmlns:a16="http://schemas.microsoft.com/office/drawing/2014/main" id="{A2B65EAF-1F60-417C-B138-F72EFEBF6D81}"/>
              </a:ext>
            </a:extLst>
          </p:cNvPr>
          <p:cNvSpPr>
            <a:spLocks noGrp="1"/>
          </p:cNvSpPr>
          <p:nvPr>
            <p:ph type="body" sz="quarter" idx="45" hasCustomPrompt="1"/>
          </p:nvPr>
        </p:nvSpPr>
        <p:spPr>
          <a:xfrm>
            <a:off x="515196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2" name="Text Placeholder 10">
            <a:extLst>
              <a:ext uri="{FF2B5EF4-FFF2-40B4-BE49-F238E27FC236}">
                <a16:creationId xmlns="" xmlns:a16="http://schemas.microsoft.com/office/drawing/2014/main" id="{76D120F4-A640-421C-B1F8-406158CFBC8E}"/>
              </a:ext>
            </a:extLst>
          </p:cNvPr>
          <p:cNvSpPr>
            <a:spLocks noGrp="1"/>
          </p:cNvSpPr>
          <p:nvPr>
            <p:ph type="body" sz="quarter" idx="46" hasCustomPrompt="1"/>
          </p:nvPr>
        </p:nvSpPr>
        <p:spPr>
          <a:xfrm>
            <a:off x="562398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3" name="Text Placeholder 10">
            <a:extLst>
              <a:ext uri="{FF2B5EF4-FFF2-40B4-BE49-F238E27FC236}">
                <a16:creationId xmlns="" xmlns:a16="http://schemas.microsoft.com/office/drawing/2014/main" id="{BBD14391-1DC8-4D56-951F-25C5BDB3921C}"/>
              </a:ext>
            </a:extLst>
          </p:cNvPr>
          <p:cNvSpPr>
            <a:spLocks noGrp="1"/>
          </p:cNvSpPr>
          <p:nvPr>
            <p:ph type="body" sz="quarter" idx="47" hasCustomPrompt="1"/>
          </p:nvPr>
        </p:nvSpPr>
        <p:spPr>
          <a:xfrm>
            <a:off x="609599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4" name="Text Placeholder 10">
            <a:extLst>
              <a:ext uri="{FF2B5EF4-FFF2-40B4-BE49-F238E27FC236}">
                <a16:creationId xmlns="" xmlns:a16="http://schemas.microsoft.com/office/drawing/2014/main" id="{93FC04C9-D1DE-47BA-8D50-6D762B72B8FC}"/>
              </a:ext>
            </a:extLst>
          </p:cNvPr>
          <p:cNvSpPr>
            <a:spLocks noGrp="1"/>
          </p:cNvSpPr>
          <p:nvPr>
            <p:ph type="body" sz="quarter" idx="48" hasCustomPrompt="1"/>
          </p:nvPr>
        </p:nvSpPr>
        <p:spPr>
          <a:xfrm>
            <a:off x="656801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5" name="Text Placeholder 10">
            <a:extLst>
              <a:ext uri="{FF2B5EF4-FFF2-40B4-BE49-F238E27FC236}">
                <a16:creationId xmlns="" xmlns:a16="http://schemas.microsoft.com/office/drawing/2014/main" id="{B8FB174F-BC80-4817-90C7-42F90C7978E5}"/>
              </a:ext>
            </a:extLst>
          </p:cNvPr>
          <p:cNvSpPr>
            <a:spLocks noGrp="1"/>
          </p:cNvSpPr>
          <p:nvPr>
            <p:ph type="body" sz="quarter" idx="49" hasCustomPrompt="1"/>
          </p:nvPr>
        </p:nvSpPr>
        <p:spPr>
          <a:xfrm>
            <a:off x="7040029"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6" name="Text Placeholder 10">
            <a:extLst>
              <a:ext uri="{FF2B5EF4-FFF2-40B4-BE49-F238E27FC236}">
                <a16:creationId xmlns="" xmlns:a16="http://schemas.microsoft.com/office/drawing/2014/main" id="{E896FB65-5B08-4993-8523-822688BB2A9B}"/>
              </a:ext>
            </a:extLst>
          </p:cNvPr>
          <p:cNvSpPr>
            <a:spLocks noGrp="1"/>
          </p:cNvSpPr>
          <p:nvPr>
            <p:ph type="body" sz="quarter" idx="50" hasCustomPrompt="1"/>
          </p:nvPr>
        </p:nvSpPr>
        <p:spPr>
          <a:xfrm>
            <a:off x="7512046"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7" name="Text Placeholder 10">
            <a:extLst>
              <a:ext uri="{FF2B5EF4-FFF2-40B4-BE49-F238E27FC236}">
                <a16:creationId xmlns="" xmlns:a16="http://schemas.microsoft.com/office/drawing/2014/main" id="{DBAF247D-367F-4524-9E85-4B66631D5309}"/>
              </a:ext>
            </a:extLst>
          </p:cNvPr>
          <p:cNvSpPr>
            <a:spLocks noGrp="1"/>
          </p:cNvSpPr>
          <p:nvPr>
            <p:ph type="body" sz="quarter" idx="51" hasCustomPrompt="1"/>
          </p:nvPr>
        </p:nvSpPr>
        <p:spPr>
          <a:xfrm>
            <a:off x="7984063"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8" name="Text Placeholder 10">
            <a:extLst>
              <a:ext uri="{FF2B5EF4-FFF2-40B4-BE49-F238E27FC236}">
                <a16:creationId xmlns="" xmlns:a16="http://schemas.microsoft.com/office/drawing/2014/main" id="{4F9BFDEC-4D89-4C8E-A3D9-A6DF0297F780}"/>
              </a:ext>
            </a:extLst>
          </p:cNvPr>
          <p:cNvSpPr>
            <a:spLocks noGrp="1"/>
          </p:cNvSpPr>
          <p:nvPr>
            <p:ph type="body" sz="quarter" idx="52" hasCustomPrompt="1"/>
          </p:nvPr>
        </p:nvSpPr>
        <p:spPr>
          <a:xfrm>
            <a:off x="8456080"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29" name="Text Placeholder 10">
            <a:extLst>
              <a:ext uri="{FF2B5EF4-FFF2-40B4-BE49-F238E27FC236}">
                <a16:creationId xmlns="" xmlns:a16="http://schemas.microsoft.com/office/drawing/2014/main" id="{9C08EC58-18EC-4890-94D6-2422A6BBA8D5}"/>
              </a:ext>
            </a:extLst>
          </p:cNvPr>
          <p:cNvSpPr>
            <a:spLocks noGrp="1"/>
          </p:cNvSpPr>
          <p:nvPr>
            <p:ph type="body" sz="quarter" idx="53" hasCustomPrompt="1"/>
          </p:nvPr>
        </p:nvSpPr>
        <p:spPr>
          <a:xfrm>
            <a:off x="8928097"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0" name="Text Placeholder 10">
            <a:extLst>
              <a:ext uri="{FF2B5EF4-FFF2-40B4-BE49-F238E27FC236}">
                <a16:creationId xmlns="" xmlns:a16="http://schemas.microsoft.com/office/drawing/2014/main" id="{D360A36A-7282-4045-B0DF-503E6A97BA47}"/>
              </a:ext>
            </a:extLst>
          </p:cNvPr>
          <p:cNvSpPr>
            <a:spLocks noGrp="1"/>
          </p:cNvSpPr>
          <p:nvPr>
            <p:ph type="body" sz="quarter" idx="54" hasCustomPrompt="1"/>
          </p:nvPr>
        </p:nvSpPr>
        <p:spPr>
          <a:xfrm>
            <a:off x="10344148"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1" name="Text Placeholder 10">
            <a:extLst>
              <a:ext uri="{FF2B5EF4-FFF2-40B4-BE49-F238E27FC236}">
                <a16:creationId xmlns="" xmlns:a16="http://schemas.microsoft.com/office/drawing/2014/main" id="{5F5960EF-7F51-41A0-9E73-D2F727AB3F0D}"/>
              </a:ext>
            </a:extLst>
          </p:cNvPr>
          <p:cNvSpPr>
            <a:spLocks noGrp="1"/>
          </p:cNvSpPr>
          <p:nvPr>
            <p:ph type="body" sz="quarter" idx="55" hasCustomPrompt="1"/>
          </p:nvPr>
        </p:nvSpPr>
        <p:spPr>
          <a:xfrm>
            <a:off x="9400114"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2" name="Text Placeholder 10">
            <a:extLst>
              <a:ext uri="{FF2B5EF4-FFF2-40B4-BE49-F238E27FC236}">
                <a16:creationId xmlns="" xmlns:a16="http://schemas.microsoft.com/office/drawing/2014/main" id="{9F81D711-9D82-42A4-8AB2-12D1F4490AAD}"/>
              </a:ext>
            </a:extLst>
          </p:cNvPr>
          <p:cNvSpPr>
            <a:spLocks noGrp="1"/>
          </p:cNvSpPr>
          <p:nvPr>
            <p:ph type="body" sz="quarter" idx="56" hasCustomPrompt="1"/>
          </p:nvPr>
        </p:nvSpPr>
        <p:spPr>
          <a:xfrm>
            <a:off x="9872131"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3" name="Text Placeholder 10">
            <a:extLst>
              <a:ext uri="{FF2B5EF4-FFF2-40B4-BE49-F238E27FC236}">
                <a16:creationId xmlns="" xmlns:a16="http://schemas.microsoft.com/office/drawing/2014/main" id="{0A2E5DCC-5FCD-4396-9980-17ECD06BB370}"/>
              </a:ext>
            </a:extLst>
          </p:cNvPr>
          <p:cNvSpPr>
            <a:spLocks noGrp="1"/>
          </p:cNvSpPr>
          <p:nvPr>
            <p:ph type="body" sz="quarter" idx="57" hasCustomPrompt="1"/>
          </p:nvPr>
        </p:nvSpPr>
        <p:spPr>
          <a:xfrm>
            <a:off x="10816165"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4" name="Text Placeholder 10">
            <a:extLst>
              <a:ext uri="{FF2B5EF4-FFF2-40B4-BE49-F238E27FC236}">
                <a16:creationId xmlns="" xmlns:a16="http://schemas.microsoft.com/office/drawing/2014/main" id="{A3860367-6AF8-4009-AE8B-33DEE49D1773}"/>
              </a:ext>
            </a:extLst>
          </p:cNvPr>
          <p:cNvSpPr>
            <a:spLocks noGrp="1"/>
          </p:cNvSpPr>
          <p:nvPr>
            <p:ph type="body" sz="quarter" idx="58" hasCustomPrompt="1"/>
          </p:nvPr>
        </p:nvSpPr>
        <p:spPr>
          <a:xfrm>
            <a:off x="11288182" y="3724159"/>
            <a:ext cx="377825" cy="201776"/>
          </a:xfrm>
        </p:spPr>
        <p:txBody>
          <a:bodyPr/>
          <a:lstStyle>
            <a:lvl1pPr marL="0" indent="0" algn="ctr">
              <a:buNone/>
              <a:defRPr sz="1200">
                <a:solidFill>
                  <a:schemeClr val="tx1">
                    <a:lumMod val="75000"/>
                    <a:lumOff val="25000"/>
                  </a:schemeClr>
                </a:solidFill>
              </a:defRPr>
            </a:lvl1pPr>
          </a:lstStyle>
          <a:p>
            <a:pPr lvl="0"/>
            <a:r>
              <a:rPr lang="en-US" noProof="0"/>
              <a:t>MM</a:t>
            </a:r>
          </a:p>
        </p:txBody>
      </p:sp>
      <p:sp>
        <p:nvSpPr>
          <p:cNvPr id="35" name="Text Placeholder 3">
            <a:extLst>
              <a:ext uri="{FF2B5EF4-FFF2-40B4-BE49-F238E27FC236}">
                <a16:creationId xmlns="" xmlns:a16="http://schemas.microsoft.com/office/drawing/2014/main" id="{EC5BA522-ACA2-41E7-8167-4CAD19A343D4}"/>
              </a:ext>
            </a:extLst>
          </p:cNvPr>
          <p:cNvSpPr>
            <a:spLocks noGrp="1"/>
          </p:cNvSpPr>
          <p:nvPr>
            <p:ph type="body" sz="quarter" idx="59" hasCustomPrompt="1"/>
          </p:nvPr>
        </p:nvSpPr>
        <p:spPr>
          <a:xfrm>
            <a:off x="5360988" y="2190750"/>
            <a:ext cx="1793875" cy="561975"/>
          </a:xfrm>
          <a:solidFill>
            <a:schemeClr val="bg1">
              <a:lumMod val="95000"/>
            </a:schemeClr>
          </a:solidFill>
          <a:ln>
            <a:noFill/>
          </a:ln>
        </p:spPr>
        <p:txBody>
          <a:bodyPr tIns="36000" anchor="t"/>
          <a:lstStyle>
            <a:lvl1pPr marL="0" indent="0" algn="ctr">
              <a:buNone/>
              <a:defRPr sz="1600">
                <a:solidFill>
                  <a:schemeClr val="tx1">
                    <a:lumMod val="75000"/>
                    <a:lumOff val="25000"/>
                  </a:schemeClr>
                </a:solidFill>
                <a:latin typeface="+mj-lt"/>
              </a:defRPr>
            </a:lvl1pPr>
          </a:lstStyle>
          <a:p>
            <a:pPr lvl="0"/>
            <a:r>
              <a:rPr lang="en-US" noProof="0"/>
              <a:t>Item Title</a:t>
            </a:r>
          </a:p>
        </p:txBody>
      </p:sp>
      <p:sp>
        <p:nvSpPr>
          <p:cNvPr id="36" name="Text Placeholder 36">
            <a:extLst>
              <a:ext uri="{FF2B5EF4-FFF2-40B4-BE49-F238E27FC236}">
                <a16:creationId xmlns="" xmlns:a16="http://schemas.microsoft.com/office/drawing/2014/main" id="{3FE4D07D-18EE-4015-BE1A-670EF5502FD5}"/>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75000"/>
                    <a:lumOff val="25000"/>
                  </a:schemeClr>
                </a:solidFill>
              </a:defRPr>
            </a:lvl1pPr>
          </a:lstStyle>
          <a:p>
            <a:pPr lvl="0"/>
            <a:r>
              <a:rPr lang="en-US" noProof="0"/>
              <a:t>Month, Year</a:t>
            </a:r>
          </a:p>
        </p:txBody>
      </p:sp>
      <p:sp>
        <p:nvSpPr>
          <p:cNvPr id="37" name="Arrow: Right 36">
            <a:extLst>
              <a:ext uri="{FF2B5EF4-FFF2-40B4-BE49-F238E27FC236}">
                <a16:creationId xmlns="" xmlns:a16="http://schemas.microsoft.com/office/drawing/2014/main" id="{A21A7A3E-FAE9-412E-9085-C5396DD58558}"/>
              </a:ext>
            </a:extLst>
          </p:cNvPr>
          <p:cNvSpPr/>
          <p:nvPr userDrawn="1"/>
        </p:nvSpPr>
        <p:spPr>
          <a:xfrm>
            <a:off x="388279" y="4008086"/>
            <a:ext cx="11415443" cy="97190"/>
          </a:xfrm>
          <a:prstGeom prst="rightArrow">
            <a:avLst>
              <a:gd name="adj1" fmla="val 100000"/>
              <a:gd name="adj2" fmla="val 8593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Tree>
    <p:extLst>
      <p:ext uri="{BB962C8B-B14F-4D97-AF65-F5344CB8AC3E}">
        <p14:creationId xmlns:p14="http://schemas.microsoft.com/office/powerpoint/2010/main" val="1627994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 xmlns:a16="http://schemas.microsoft.com/office/drawing/2014/main" id="{1423F09E-5021-4E1D-A4A8-174F779F2749}"/>
              </a:ext>
            </a:extLst>
          </p:cNvPr>
          <p:cNvSpPr>
            <a:spLocks noGrp="1"/>
          </p:cNvSpPr>
          <p:nvPr>
            <p:ph sz="half" idx="29"/>
          </p:nvPr>
        </p:nvSpPr>
        <p:spPr>
          <a:xfrm>
            <a:off x="1790100" y="2701131"/>
            <a:ext cx="3546675" cy="282813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3">
            <a:extLst>
              <a:ext uri="{FF2B5EF4-FFF2-40B4-BE49-F238E27FC236}">
                <a16:creationId xmlns="" xmlns:a16="http://schemas.microsoft.com/office/drawing/2014/main" id="{F7C3D0F0-8880-4132-9B6F-33B2D7437FBB}"/>
              </a:ext>
            </a:extLst>
          </p:cNvPr>
          <p:cNvSpPr>
            <a:spLocks noGrp="1"/>
          </p:cNvSpPr>
          <p:nvPr>
            <p:ph sz="half" idx="2"/>
          </p:nvPr>
        </p:nvSpPr>
        <p:spPr>
          <a:xfrm>
            <a:off x="7658100" y="2701131"/>
            <a:ext cx="3546675" cy="2828138"/>
          </a:xfrm>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Text Placeholder 3">
            <a:extLst>
              <a:ext uri="{FF2B5EF4-FFF2-40B4-BE49-F238E27FC236}">
                <a16:creationId xmlns="" xmlns:a16="http://schemas.microsoft.com/office/drawing/2014/main" id="{9CBDEF46-1F51-42D2-A43C-36A28ECB3405}"/>
              </a:ext>
            </a:extLst>
          </p:cNvPr>
          <p:cNvSpPr>
            <a:spLocks noGrp="1"/>
          </p:cNvSpPr>
          <p:nvPr>
            <p:ph type="body" sz="quarter" idx="27" hasCustomPrompt="1"/>
          </p:nvPr>
        </p:nvSpPr>
        <p:spPr>
          <a:xfrm>
            <a:off x="1793079" y="1728000"/>
            <a:ext cx="3554451"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1" name="Text Placeholder 4">
            <a:extLst>
              <a:ext uri="{FF2B5EF4-FFF2-40B4-BE49-F238E27FC236}">
                <a16:creationId xmlns="" xmlns:a16="http://schemas.microsoft.com/office/drawing/2014/main" id="{9CA11096-D31C-4BD0-AFF9-7575C5E8E52B}"/>
              </a:ext>
            </a:extLst>
          </p:cNvPr>
          <p:cNvSpPr>
            <a:spLocks noGrp="1"/>
          </p:cNvSpPr>
          <p:nvPr>
            <p:ph type="body" sz="quarter" idx="30" hasCustomPrompt="1"/>
          </p:nvPr>
        </p:nvSpPr>
        <p:spPr>
          <a:xfrm>
            <a:off x="7655762" y="1722438"/>
            <a:ext cx="3538517" cy="735749"/>
          </a:xfrm>
        </p:spPr>
        <p:txBody>
          <a:bodyPr anchor="t"/>
          <a:lstStyle>
            <a:lvl1pPr marL="0" indent="0">
              <a:buNone/>
              <a:defRPr sz="5400">
                <a:solidFill>
                  <a:schemeClr val="accent1">
                    <a:lumMod val="50000"/>
                  </a:schemeClr>
                </a:solidFill>
                <a:latin typeface="+mj-lt"/>
              </a:defRPr>
            </a:lvl1pPr>
          </a:lstStyle>
          <a:p>
            <a:pPr lvl="0"/>
            <a:r>
              <a:rPr lang="en-US" noProof="0"/>
              <a:t>2</a:t>
            </a:r>
          </a:p>
        </p:txBody>
      </p:sp>
      <p:sp>
        <p:nvSpPr>
          <p:cNvPr id="4" name="Picture Placeholder 3">
            <a:extLst>
              <a:ext uri="{FF2B5EF4-FFF2-40B4-BE49-F238E27FC236}">
                <a16:creationId xmlns="" xmlns:a16="http://schemas.microsoft.com/office/drawing/2014/main" id="{6438B210-DE07-4BDD-BDB3-2A3DF619BED3}"/>
              </a:ext>
            </a:extLst>
          </p:cNvPr>
          <p:cNvSpPr>
            <a:spLocks noGrp="1"/>
          </p:cNvSpPr>
          <p:nvPr>
            <p:ph type="pic" sz="quarter" idx="33"/>
          </p:nvPr>
        </p:nvSpPr>
        <p:spPr>
          <a:xfrm>
            <a:off x="859785"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
        <p:nvSpPr>
          <p:cNvPr id="12" name="Picture Placeholder 3">
            <a:extLst>
              <a:ext uri="{FF2B5EF4-FFF2-40B4-BE49-F238E27FC236}">
                <a16:creationId xmlns="" xmlns:a16="http://schemas.microsoft.com/office/drawing/2014/main" id="{FAD6E0EA-E35F-4E2B-869F-7A912C4CB629}"/>
              </a:ext>
            </a:extLst>
          </p:cNvPr>
          <p:cNvSpPr>
            <a:spLocks noGrp="1"/>
          </p:cNvSpPr>
          <p:nvPr>
            <p:ph type="pic" sz="quarter" idx="34"/>
          </p:nvPr>
        </p:nvSpPr>
        <p:spPr>
          <a:xfrm>
            <a:off x="6722468" y="1722438"/>
            <a:ext cx="735013" cy="735012"/>
          </a:xfrm>
        </p:spPr>
        <p:txBody>
          <a:bodyPr anchor="ctr"/>
          <a:lstStyle>
            <a:lvl1pPr marL="0" indent="0" algn="ctr">
              <a:buNone/>
              <a:defRPr sz="1100" i="1"/>
            </a:lvl1pPr>
          </a:lstStyle>
          <a:p>
            <a:r>
              <a:rPr lang="en-US" noProof="0" smtClean="0"/>
              <a:t>Click icon to add picture</a:t>
            </a:r>
            <a:endParaRPr lang="en-US" noProof="0" dirty="0"/>
          </a:p>
        </p:txBody>
      </p:sp>
    </p:spTree>
    <p:extLst>
      <p:ext uri="{BB962C8B-B14F-4D97-AF65-F5344CB8AC3E}">
        <p14:creationId xmlns:p14="http://schemas.microsoft.com/office/powerpoint/2010/main" val="5933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4501154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3" name="Arrow: Left-Right 2">
            <a:extLst>
              <a:ext uri="{FF2B5EF4-FFF2-40B4-BE49-F238E27FC236}">
                <a16:creationId xmlns="" xmlns:a16="http://schemas.microsoft.com/office/drawing/2014/main" id="{CFAEDCAA-CDC7-47ED-A380-37E6ACCA8560}"/>
              </a:ext>
            </a:extLst>
          </p:cNvPr>
          <p:cNvSpPr/>
          <p:nvPr userDrawn="1"/>
        </p:nvSpPr>
        <p:spPr>
          <a:xfrm>
            <a:off x="388279" y="3558496"/>
            <a:ext cx="11415443"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Arrow: Left-Right 13">
            <a:extLst>
              <a:ext uri="{FF2B5EF4-FFF2-40B4-BE49-F238E27FC236}">
                <a16:creationId xmlns="" xmlns:a16="http://schemas.microsoft.com/office/drawing/2014/main" id="{F9300B0F-E539-42E5-B7E4-21E21637BA8D}"/>
              </a:ext>
            </a:extLst>
          </p:cNvPr>
          <p:cNvSpPr/>
          <p:nvPr userDrawn="1"/>
        </p:nvSpPr>
        <p:spPr>
          <a:xfrm rot="5400000">
            <a:off x="3772822" y="3576211"/>
            <a:ext cx="4652357" cy="97190"/>
          </a:xfrm>
          <a:prstGeom prst="leftRightArrow">
            <a:avLst>
              <a:gd name="adj1" fmla="val 100000"/>
              <a:gd name="adj2"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0" name="Text Placeholder 5">
            <a:extLst>
              <a:ext uri="{FF2B5EF4-FFF2-40B4-BE49-F238E27FC236}">
                <a16:creationId xmlns="" xmlns:a16="http://schemas.microsoft.com/office/drawing/2014/main" id="{6CD52AD9-4495-432B-B01C-26AAF0EAA89F}"/>
              </a:ext>
            </a:extLst>
          </p:cNvPr>
          <p:cNvSpPr>
            <a:spLocks noGrp="1"/>
          </p:cNvSpPr>
          <p:nvPr>
            <p:ph type="body" sz="quarter" idx="12" hasCustomPrompt="1"/>
          </p:nvPr>
        </p:nvSpPr>
        <p:spPr>
          <a:xfrm>
            <a:off x="5109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 xmlns:a16="http://schemas.microsoft.com/office/drawing/2014/main" id="{23E8F54F-C5BD-4FE6-BB69-FEC69BC0FDDD}"/>
              </a:ext>
            </a:extLst>
          </p:cNvPr>
          <p:cNvSpPr>
            <a:spLocks noGrp="1"/>
          </p:cNvSpPr>
          <p:nvPr>
            <p:ph type="body" sz="quarter" idx="13" hasCustomPrompt="1"/>
          </p:nvPr>
        </p:nvSpPr>
        <p:spPr>
          <a:xfrm>
            <a:off x="5109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 xmlns:a16="http://schemas.microsoft.com/office/drawing/2014/main" id="{AF9EB7E7-72B3-4FD3-B153-815A53CB1B7D}"/>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 xmlns:a16="http://schemas.microsoft.com/office/drawing/2014/main" id="{139AE34A-A4BE-43AA-9A69-9A18D5FC53D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1429357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2" name="Picture Placeholder 5">
            <a:extLst>
              <a:ext uri="{FF2B5EF4-FFF2-40B4-BE49-F238E27FC236}">
                <a16:creationId xmlns="" xmlns:a16="http://schemas.microsoft.com/office/drawing/2014/main"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3" name="Picture Placeholder 5">
            <a:extLst>
              <a:ext uri="{FF2B5EF4-FFF2-40B4-BE49-F238E27FC236}">
                <a16:creationId xmlns="" xmlns:a16="http://schemas.microsoft.com/office/drawing/2014/main"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6" name="Text Placeholder 15">
            <a:extLst>
              <a:ext uri="{FF2B5EF4-FFF2-40B4-BE49-F238E27FC236}">
                <a16:creationId xmlns="" xmlns:a16="http://schemas.microsoft.com/office/drawing/2014/main" id="{B975D864-7312-481A-A5DD-E3B6C5B41BDB}"/>
              </a:ext>
            </a:extLst>
          </p:cNvPr>
          <p:cNvSpPr>
            <a:spLocks noGrp="1"/>
          </p:cNvSpPr>
          <p:nvPr>
            <p:ph type="body" sz="quarter" idx="18"/>
          </p:nvPr>
        </p:nvSpPr>
        <p:spPr>
          <a:xfrm>
            <a:off x="424800" y="3327399"/>
            <a:ext cx="6350000" cy="256049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151995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9" name="Text Placeholder 8">
            <a:extLst>
              <a:ext uri="{FF2B5EF4-FFF2-40B4-BE49-F238E27FC236}">
                <a16:creationId xmlns=""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Picture Placeholder 15">
            <a:extLst>
              <a:ext uri="{FF2B5EF4-FFF2-40B4-BE49-F238E27FC236}">
                <a16:creationId xmlns=""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5" name="Group 14">
            <a:extLst>
              <a:ext uri="{FF2B5EF4-FFF2-40B4-BE49-F238E27FC236}">
                <a16:creationId xmlns="" xmlns:a16="http://schemas.microsoft.com/office/drawing/2014/main" id="{0DFB96B7-45A3-4381-89C2-4A31A565FF96}"/>
              </a:ext>
              <a:ext uri="{C183D7F6-B498-43B3-948B-1728B52AA6E4}">
                <adec:decorative xmlns="" xmlns:adec="http://schemas.microsoft.com/office/drawing/2017/decorative" val="1"/>
              </a:ext>
            </a:extLst>
          </p:cNvPr>
          <p:cNvGrpSpPr/>
          <p:nvPr userDrawn="1"/>
        </p:nvGrpSpPr>
        <p:grpSpPr>
          <a:xfrm>
            <a:off x="2843850" y="1642400"/>
            <a:ext cx="6516100" cy="2131094"/>
            <a:chOff x="2843850" y="1642400"/>
            <a:chExt cx="1836000" cy="2131094"/>
          </a:xfrm>
        </p:grpSpPr>
        <p:sp>
          <p:nvSpPr>
            <p:cNvPr id="16" name="Rectangle 6">
              <a:extLst>
                <a:ext uri="{FF2B5EF4-FFF2-40B4-BE49-F238E27FC236}">
                  <a16:creationId xmlns="" xmlns:a16="http://schemas.microsoft.com/office/drawing/2014/main" id="{57C639D3-D14E-4739-A805-8BD1EE3723AB}"/>
                </a:ext>
              </a:extLst>
            </p:cNvPr>
            <p:cNvSpPr/>
            <p:nvPr/>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 xmlns:a16="http://schemas.microsoft.com/office/drawing/2014/main" id="{3552379E-CA58-42E4-929B-E0CDE195CFB4}"/>
                </a:ext>
              </a:extLst>
            </p:cNvPr>
            <p:cNvSpPr/>
            <p:nvPr/>
          </p:nvSpPr>
          <p:spPr>
            <a:xfrm flipV="1">
              <a:off x="2843850" y="1642400"/>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653211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no Header">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171E5E3D-6A1C-49BA-9E11-FC053AD81804}"/>
              </a:ext>
            </a:extLst>
          </p:cNvPr>
          <p:cNvSpPr>
            <a:spLocks noGrp="1"/>
          </p:cNvSpPr>
          <p:nvPr>
            <p:ph type="pic" sz="quarter" idx="13" hasCustomPrompt="1"/>
          </p:nvPr>
        </p:nvSpPr>
        <p:spPr>
          <a:xfrm>
            <a:off x="0" y="0"/>
            <a:ext cx="12192000" cy="601345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8" name="Picture Placeholder 5">
            <a:extLst>
              <a:ext uri="{FF2B5EF4-FFF2-40B4-BE49-F238E27FC236}">
                <a16:creationId xmlns="" xmlns:a16="http://schemas.microsoft.com/office/drawing/2014/main" id="{22A84B62-AFF6-45B7-8ACB-FE91AB69BFEA}"/>
              </a:ext>
            </a:extLst>
          </p:cNvPr>
          <p:cNvSpPr>
            <a:spLocks noGrp="1"/>
          </p:cNvSpPr>
          <p:nvPr>
            <p:ph type="pic" sz="quarter" idx="14"/>
          </p:nvPr>
        </p:nvSpPr>
        <p:spPr>
          <a:xfrm>
            <a:off x="7652806" y="764519"/>
            <a:ext cx="3932788"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648962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8">
            <a:extLst>
              <a:ext uri="{FF2B5EF4-FFF2-40B4-BE49-F238E27FC236}">
                <a16:creationId xmlns="" xmlns:a16="http://schemas.microsoft.com/office/drawing/2014/main" id="{31898370-0247-41A8-AF7A-6DD67D2AEDB1}"/>
              </a:ext>
            </a:extLst>
          </p:cNvPr>
          <p:cNvSpPr>
            <a:spLocks noGrp="1"/>
          </p:cNvSpPr>
          <p:nvPr>
            <p:ph type="body" sz="quarter" idx="17" hasCustomPrompt="1"/>
          </p:nvPr>
        </p:nvSpPr>
        <p:spPr>
          <a:xfrm>
            <a:off x="4318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8" name="Text Placeholder 10">
            <a:extLst>
              <a:ext uri="{FF2B5EF4-FFF2-40B4-BE49-F238E27FC236}">
                <a16:creationId xmlns="" xmlns:a16="http://schemas.microsoft.com/office/drawing/2014/main" id="{697E4DC3-72E4-4678-9EB9-18EF75AE1A59}"/>
              </a:ext>
            </a:extLst>
          </p:cNvPr>
          <p:cNvSpPr>
            <a:spLocks noGrp="1"/>
          </p:cNvSpPr>
          <p:nvPr>
            <p:ph type="body" sz="quarter" idx="18" hasCustomPrompt="1"/>
          </p:nvPr>
        </p:nvSpPr>
        <p:spPr>
          <a:xfrm>
            <a:off x="4318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9" name="Text Placeholder 8">
            <a:extLst>
              <a:ext uri="{FF2B5EF4-FFF2-40B4-BE49-F238E27FC236}">
                <a16:creationId xmlns="" xmlns:a16="http://schemas.microsoft.com/office/drawing/2014/main" id="{07F18567-9326-411F-BA8D-561D58C7DD91}"/>
              </a:ext>
            </a:extLst>
          </p:cNvPr>
          <p:cNvSpPr>
            <a:spLocks noGrp="1"/>
          </p:cNvSpPr>
          <p:nvPr>
            <p:ph type="body" sz="quarter" idx="33" hasCustomPrompt="1"/>
          </p:nvPr>
        </p:nvSpPr>
        <p:spPr>
          <a:xfrm>
            <a:off x="27718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0" name="Text Placeholder 10">
            <a:extLst>
              <a:ext uri="{FF2B5EF4-FFF2-40B4-BE49-F238E27FC236}">
                <a16:creationId xmlns="" xmlns:a16="http://schemas.microsoft.com/office/drawing/2014/main" id="{39809F78-EA1B-4C23-A53E-7DE8B4A6AE1D}"/>
              </a:ext>
            </a:extLst>
          </p:cNvPr>
          <p:cNvSpPr>
            <a:spLocks noGrp="1"/>
          </p:cNvSpPr>
          <p:nvPr>
            <p:ph type="body" sz="quarter" idx="34" hasCustomPrompt="1"/>
          </p:nvPr>
        </p:nvSpPr>
        <p:spPr>
          <a:xfrm>
            <a:off x="27718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4</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5</a:t>
            </a:r>
          </a:p>
        </p:txBody>
      </p:sp>
      <p:sp>
        <p:nvSpPr>
          <p:cNvPr id="16" name="Text Placeholder 10">
            <a:extLst>
              <a:ext uri="{FF2B5EF4-FFF2-40B4-BE49-F238E27FC236}">
                <a16:creationId xmlns=""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7" name="Picture Placeholder 15">
            <a:extLst>
              <a:ext uri="{FF2B5EF4-FFF2-40B4-BE49-F238E27FC236}">
                <a16:creationId xmlns="" xmlns:a16="http://schemas.microsoft.com/office/drawing/2014/main" id="{9DE1E570-14DE-42F6-9DDD-49752C3ACA3B}"/>
              </a:ext>
            </a:extLst>
          </p:cNvPr>
          <p:cNvSpPr>
            <a:spLocks noGrp="1"/>
          </p:cNvSpPr>
          <p:nvPr>
            <p:ph type="pic" sz="quarter" idx="41"/>
          </p:nvPr>
        </p:nvSpPr>
        <p:spPr>
          <a:xfrm>
            <a:off x="6838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15">
            <a:extLst>
              <a:ext uri="{FF2B5EF4-FFF2-40B4-BE49-F238E27FC236}">
                <a16:creationId xmlns="" xmlns:a16="http://schemas.microsoft.com/office/drawing/2014/main" id="{43CBE128-6D8D-4605-B225-5A34FFB1F25B}"/>
              </a:ext>
            </a:extLst>
          </p:cNvPr>
          <p:cNvSpPr>
            <a:spLocks noGrp="1"/>
          </p:cNvSpPr>
          <p:nvPr>
            <p:ph type="pic" sz="quarter" idx="42"/>
          </p:nvPr>
        </p:nvSpPr>
        <p:spPr>
          <a:xfrm>
            <a:off x="30238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3" name="Rectangle 6">
            <a:extLst>
              <a:ext uri="{FF2B5EF4-FFF2-40B4-BE49-F238E27FC236}">
                <a16:creationId xmlns="" xmlns:a16="http://schemas.microsoft.com/office/drawing/2014/main" id="{644FE3AF-A04D-4D49-BDFD-FAF66D921FBF}"/>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6">
            <a:extLst>
              <a:ext uri="{FF2B5EF4-FFF2-40B4-BE49-F238E27FC236}">
                <a16:creationId xmlns="" xmlns:a16="http://schemas.microsoft.com/office/drawing/2014/main" id="{EAC46016-1B95-4163-8EAA-252BE4B86300}"/>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6">
            <a:extLst>
              <a:ext uri="{FF2B5EF4-FFF2-40B4-BE49-F238E27FC236}">
                <a16:creationId xmlns="" xmlns:a16="http://schemas.microsoft.com/office/drawing/2014/main" id="{EC09029D-7190-452C-92D6-6B055D055C5B}"/>
              </a:ext>
              <a:ext uri="{C183D7F6-B498-43B3-948B-1728B52AA6E4}">
                <adec:decorative xmlns="" xmlns:adec="http://schemas.microsoft.com/office/drawing/2017/decorative" val="1"/>
              </a:ext>
            </a:extLst>
          </p:cNvPr>
          <p:cNvSpPr/>
          <p:nvPr userDrawn="1"/>
        </p:nvSpPr>
        <p:spPr>
          <a:xfrm>
            <a:off x="5038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6">
            <a:extLst>
              <a:ext uri="{FF2B5EF4-FFF2-40B4-BE49-F238E27FC236}">
                <a16:creationId xmlns="" xmlns:a16="http://schemas.microsoft.com/office/drawing/2014/main" id="{78798274-03F6-4FD0-93AB-82A31D0A2649}"/>
              </a:ext>
              <a:ext uri="{C183D7F6-B498-43B3-948B-1728B52AA6E4}">
                <adec:decorative xmlns="" xmlns:adec="http://schemas.microsoft.com/office/drawing/2017/decorative" val="1"/>
              </a:ext>
            </a:extLst>
          </p:cNvPr>
          <p:cNvSpPr/>
          <p:nvPr userDrawn="1"/>
        </p:nvSpPr>
        <p:spPr>
          <a:xfrm>
            <a:off x="28438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1E3DDEC1-3507-486F-8CCF-7F1E9EB810E9}"/>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58322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3" name="Picture Placeholder 10">
            <a:extLst>
              <a:ext uri="{FF2B5EF4-FFF2-40B4-BE49-F238E27FC236}">
                <a16:creationId xmlns=""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51119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51119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745195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745195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5" name="Text Placeholder 8">
            <a:extLst>
              <a:ext uri="{FF2B5EF4-FFF2-40B4-BE49-F238E27FC236}">
                <a16:creationId xmlns="" xmlns:a16="http://schemas.microsoft.com/office/drawing/2014/main" id="{B95692FA-0FC8-4EBA-8C23-6F85A921DB49}"/>
              </a:ext>
            </a:extLst>
          </p:cNvPr>
          <p:cNvSpPr>
            <a:spLocks noGrp="1"/>
          </p:cNvSpPr>
          <p:nvPr>
            <p:ph type="body" sz="quarter" idx="39" hasCustomPrompt="1"/>
          </p:nvPr>
        </p:nvSpPr>
        <p:spPr>
          <a:xfrm>
            <a:off x="9792000" y="3971432"/>
            <a:ext cx="1980000" cy="360000"/>
          </a:xfrm>
        </p:spPr>
        <p:txBody>
          <a:bodyPr/>
          <a:lstStyle>
            <a:lvl1pPr marL="0" indent="0" algn="ctr">
              <a:buFont typeface="Arial" panose="020B0604020202020204" pitchFamily="34" charset="0"/>
              <a:buNone/>
              <a:defRPr sz="1800">
                <a:solidFill>
                  <a:schemeClr val="tx1">
                    <a:lumMod val="75000"/>
                    <a:lumOff val="25000"/>
                  </a:schemeClr>
                </a:solidFill>
                <a:latin typeface="+mj-lt"/>
              </a:defRPr>
            </a:lvl1pPr>
          </a:lstStyle>
          <a:p>
            <a:pPr lvl="0"/>
            <a:r>
              <a:rPr lang="en-US" noProof="0"/>
              <a:t>Bullet 3</a:t>
            </a:r>
          </a:p>
        </p:txBody>
      </p:sp>
      <p:sp>
        <p:nvSpPr>
          <p:cNvPr id="16" name="Text Placeholder 10">
            <a:extLst>
              <a:ext uri="{FF2B5EF4-FFF2-40B4-BE49-F238E27FC236}">
                <a16:creationId xmlns="" xmlns:a16="http://schemas.microsoft.com/office/drawing/2014/main" id="{BFA4D6B2-D388-4538-A77C-689D93EDB695}"/>
              </a:ext>
            </a:extLst>
          </p:cNvPr>
          <p:cNvSpPr>
            <a:spLocks noGrp="1"/>
          </p:cNvSpPr>
          <p:nvPr>
            <p:ph type="body" sz="quarter" idx="40" hasCustomPrompt="1"/>
          </p:nvPr>
        </p:nvSpPr>
        <p:spPr>
          <a:xfrm>
            <a:off x="9792000" y="4605832"/>
            <a:ext cx="198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3639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770395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5B90C43A-E202-44D5-87CB-BD25DE6EF544}"/>
              </a:ext>
            </a:extLst>
          </p:cNvPr>
          <p:cNvSpPr>
            <a:spLocks noGrp="1"/>
          </p:cNvSpPr>
          <p:nvPr>
            <p:ph type="pic" sz="quarter" idx="45"/>
          </p:nvPr>
        </p:nvSpPr>
        <p:spPr>
          <a:xfrm>
            <a:off x="10044000" y="1981486"/>
            <a:ext cx="1476000" cy="1476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Rectangle 6">
            <a:extLst>
              <a:ext uri="{FF2B5EF4-FFF2-40B4-BE49-F238E27FC236}">
                <a16:creationId xmlns="" xmlns:a16="http://schemas.microsoft.com/office/drawing/2014/main" id="{3E24480B-1EA1-4618-A14A-DFF8FA263887}"/>
              </a:ext>
              <a:ext uri="{C183D7F6-B498-43B3-948B-1728B52AA6E4}">
                <adec:decorative xmlns="" xmlns:adec="http://schemas.microsoft.com/office/drawing/2017/decorative" val="1"/>
              </a:ext>
            </a:extLst>
          </p:cNvPr>
          <p:cNvSpPr/>
          <p:nvPr userDrawn="1"/>
        </p:nvSpPr>
        <p:spPr>
          <a:xfrm>
            <a:off x="51780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 xmlns:a16="http://schemas.microsoft.com/office/drawing/2014/main" id="{043B620A-4118-4E00-9D79-5BD4C87DCEAB}"/>
              </a:ext>
              <a:ext uri="{C183D7F6-B498-43B3-948B-1728B52AA6E4}">
                <adec:decorative xmlns="" xmlns:adec="http://schemas.microsoft.com/office/drawing/2017/decorative" val="1"/>
              </a:ext>
            </a:extLst>
          </p:cNvPr>
          <p:cNvSpPr/>
          <p:nvPr userDrawn="1"/>
        </p:nvSpPr>
        <p:spPr>
          <a:xfrm>
            <a:off x="752395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 xmlns:a16="http://schemas.microsoft.com/office/drawing/2014/main" id="{612097E6-9559-4AEF-968E-6C2F89163D7B}"/>
              </a:ext>
              <a:ext uri="{C183D7F6-B498-43B3-948B-1728B52AA6E4}">
                <adec:decorative xmlns="" xmlns:adec="http://schemas.microsoft.com/office/drawing/2017/decorative" val="1"/>
              </a:ext>
            </a:extLst>
          </p:cNvPr>
          <p:cNvSpPr/>
          <p:nvPr userDrawn="1"/>
        </p:nvSpPr>
        <p:spPr>
          <a:xfrm>
            <a:off x="9869900" y="3629494"/>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686490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3" name="Picture Placeholder 10">
            <a:extLst>
              <a:ext uri="{FF2B5EF4-FFF2-40B4-BE49-F238E27FC236}">
                <a16:creationId xmlns="" xmlns:a16="http://schemas.microsoft.com/office/drawing/2014/main" id="{42B3D5D2-87D3-49A6-9FA2-5D21A6486F97}"/>
              </a:ext>
            </a:extLst>
          </p:cNvPr>
          <p:cNvSpPr>
            <a:spLocks noGrp="1"/>
          </p:cNvSpPr>
          <p:nvPr>
            <p:ph type="pic" sz="quarter" idx="13" hasCustomPrompt="1"/>
          </p:nvPr>
        </p:nvSpPr>
        <p:spPr>
          <a:xfrm>
            <a:off x="143999" y="143998"/>
            <a:ext cx="4680001" cy="6480000"/>
          </a:xfrm>
          <a:solidFill>
            <a:schemeClr val="bg1">
              <a:lumMod val="95000"/>
            </a:schemeClr>
          </a:solidFill>
        </p:spPr>
        <p:txBody>
          <a:bodyPr lIns="576000" tIns="0" rIns="36000" bIns="0" anchor="ctr"/>
          <a:lstStyle>
            <a:lvl1pPr marL="0" indent="0" algn="l">
              <a:buNone/>
              <a:defRPr/>
            </a:lvl1pPr>
          </a:lstStyle>
          <a:p>
            <a:r>
              <a:rPr lang="en-US" noProof="0" dirty="0"/>
              <a:t>Insert or Drag and Drop your Photo</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a:xfrm>
            <a:off x="5111900" y="432000"/>
            <a:ext cx="66601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1" name="Text Placeholder 8">
            <a:extLst>
              <a:ext uri="{FF2B5EF4-FFF2-40B4-BE49-F238E27FC236}">
                <a16:creationId xmlns="" xmlns:a16="http://schemas.microsoft.com/office/drawing/2014/main" id="{97E7DC10-1618-471B-9441-C640C7FEDD37}"/>
              </a:ext>
            </a:extLst>
          </p:cNvPr>
          <p:cNvSpPr>
            <a:spLocks noGrp="1"/>
          </p:cNvSpPr>
          <p:nvPr>
            <p:ph type="body" sz="quarter" idx="35" hasCustomPrompt="1"/>
          </p:nvPr>
        </p:nvSpPr>
        <p:spPr>
          <a:xfrm>
            <a:off x="6502388"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12" name="Text Placeholder 10">
            <a:extLst>
              <a:ext uri="{FF2B5EF4-FFF2-40B4-BE49-F238E27FC236}">
                <a16:creationId xmlns="" xmlns:a16="http://schemas.microsoft.com/office/drawing/2014/main" id="{20AEB661-858B-44C9-9484-E540E04AD365}"/>
              </a:ext>
            </a:extLst>
          </p:cNvPr>
          <p:cNvSpPr>
            <a:spLocks noGrp="1"/>
          </p:cNvSpPr>
          <p:nvPr>
            <p:ph type="body" sz="quarter" idx="36" hasCustomPrompt="1"/>
          </p:nvPr>
        </p:nvSpPr>
        <p:spPr>
          <a:xfrm>
            <a:off x="6502388"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3" name="Text Placeholder 8">
            <a:extLst>
              <a:ext uri="{FF2B5EF4-FFF2-40B4-BE49-F238E27FC236}">
                <a16:creationId xmlns="" xmlns:a16="http://schemas.microsoft.com/office/drawing/2014/main" id="{FDB26B40-5901-4EF0-BCF0-55677E28B176}"/>
              </a:ext>
            </a:extLst>
          </p:cNvPr>
          <p:cNvSpPr>
            <a:spLocks noGrp="1"/>
          </p:cNvSpPr>
          <p:nvPr>
            <p:ph type="body" sz="quarter" idx="37" hasCustomPrompt="1"/>
          </p:nvPr>
        </p:nvSpPr>
        <p:spPr>
          <a:xfrm>
            <a:off x="9899313" y="2233079"/>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14" name="Text Placeholder 10">
            <a:extLst>
              <a:ext uri="{FF2B5EF4-FFF2-40B4-BE49-F238E27FC236}">
                <a16:creationId xmlns="" xmlns:a16="http://schemas.microsoft.com/office/drawing/2014/main" id="{CCEAE0AB-74EC-4097-A534-A578F1097938}"/>
              </a:ext>
            </a:extLst>
          </p:cNvPr>
          <p:cNvSpPr>
            <a:spLocks noGrp="1"/>
          </p:cNvSpPr>
          <p:nvPr>
            <p:ph type="body" sz="quarter" idx="38" hasCustomPrompt="1"/>
          </p:nvPr>
        </p:nvSpPr>
        <p:spPr>
          <a:xfrm>
            <a:off x="9899313" y="2721591"/>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19" name="Picture Placeholder 15">
            <a:extLst>
              <a:ext uri="{FF2B5EF4-FFF2-40B4-BE49-F238E27FC236}">
                <a16:creationId xmlns="" xmlns:a16="http://schemas.microsoft.com/office/drawing/2014/main" id="{E63C0874-8701-4CED-B60A-61A655FB5A5F}"/>
              </a:ext>
            </a:extLst>
          </p:cNvPr>
          <p:cNvSpPr>
            <a:spLocks noGrp="1"/>
          </p:cNvSpPr>
          <p:nvPr>
            <p:ph type="pic" sz="quarter" idx="43"/>
          </p:nvPr>
        </p:nvSpPr>
        <p:spPr>
          <a:xfrm>
            <a:off x="5130008"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F223D9C7-A9C3-4D38-B4D8-9CAB3A19CF51}"/>
              </a:ext>
            </a:extLst>
          </p:cNvPr>
          <p:cNvSpPr>
            <a:spLocks noGrp="1"/>
          </p:cNvSpPr>
          <p:nvPr>
            <p:ph type="pic" sz="quarter" idx="44"/>
          </p:nvPr>
        </p:nvSpPr>
        <p:spPr>
          <a:xfrm>
            <a:off x="8526933" y="2233079"/>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Text Placeholder 5">
            <a:extLst>
              <a:ext uri="{FF2B5EF4-FFF2-40B4-BE49-F238E27FC236}">
                <a16:creationId xmlns="" xmlns:a16="http://schemas.microsoft.com/office/drawing/2014/main" id="{AE3E6576-B268-4232-858E-037F3AFA53D0}"/>
              </a:ext>
            </a:extLst>
          </p:cNvPr>
          <p:cNvSpPr>
            <a:spLocks noGrp="1"/>
          </p:cNvSpPr>
          <p:nvPr>
            <p:ph type="body" sz="quarter" idx="32" hasCustomPrompt="1"/>
          </p:nvPr>
        </p:nvSpPr>
        <p:spPr>
          <a:xfrm>
            <a:off x="5111499" y="1008000"/>
            <a:ext cx="6659814"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25" name="Group 24">
            <a:extLst>
              <a:ext uri="{FF2B5EF4-FFF2-40B4-BE49-F238E27FC236}">
                <a16:creationId xmlns="" xmlns:a16="http://schemas.microsoft.com/office/drawing/2014/main" id="{00A98AF6-5DA1-4AA4-9068-753B7B67CCD9}"/>
              </a:ext>
            </a:extLst>
          </p:cNvPr>
          <p:cNvGrpSpPr/>
          <p:nvPr userDrawn="1"/>
        </p:nvGrpSpPr>
        <p:grpSpPr>
          <a:xfrm>
            <a:off x="323999" y="323998"/>
            <a:ext cx="4320000" cy="6120000"/>
            <a:chOff x="180000" y="180000"/>
            <a:chExt cx="4330700" cy="6292683"/>
          </a:xfrm>
        </p:grpSpPr>
        <p:sp>
          <p:nvSpPr>
            <p:cNvPr id="26" name="Rectangle 6">
              <a:extLst>
                <a:ext uri="{FF2B5EF4-FFF2-40B4-BE49-F238E27FC236}">
                  <a16:creationId xmlns="" xmlns:a16="http://schemas.microsoft.com/office/drawing/2014/main" id="{610C6BE2-3871-4E51-920D-2E1F13FA22D4}"/>
                </a:ext>
              </a:extLst>
            </p:cNvPr>
            <p:cNvSpPr/>
            <p:nvPr/>
          </p:nvSpPr>
          <p:spPr>
            <a:xfrm>
              <a:off x="180000" y="629024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6">
              <a:extLst>
                <a:ext uri="{FF2B5EF4-FFF2-40B4-BE49-F238E27FC236}">
                  <a16:creationId xmlns="" xmlns:a16="http://schemas.microsoft.com/office/drawing/2014/main" id="{409F8537-0917-49A4-B9A1-0B68ED60DF2C}"/>
                </a:ext>
              </a:extLst>
            </p:cNvPr>
            <p:cNvSpPr/>
            <p:nvPr/>
          </p:nvSpPr>
          <p:spPr>
            <a:xfrm flipV="1">
              <a:off x="180000" y="180000"/>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Text Placeholder 8">
            <a:extLst>
              <a:ext uri="{FF2B5EF4-FFF2-40B4-BE49-F238E27FC236}">
                <a16:creationId xmlns="" xmlns:a16="http://schemas.microsoft.com/office/drawing/2014/main" id="{88A88076-4208-4A97-A015-3DFBFCC94A72}"/>
              </a:ext>
            </a:extLst>
          </p:cNvPr>
          <p:cNvSpPr>
            <a:spLocks noGrp="1"/>
          </p:cNvSpPr>
          <p:nvPr>
            <p:ph type="body" sz="quarter" idx="45" hasCustomPrompt="1"/>
          </p:nvPr>
        </p:nvSpPr>
        <p:spPr>
          <a:xfrm>
            <a:off x="6502388"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1</a:t>
            </a:r>
          </a:p>
        </p:txBody>
      </p:sp>
      <p:sp>
        <p:nvSpPr>
          <p:cNvPr id="34" name="Text Placeholder 10">
            <a:extLst>
              <a:ext uri="{FF2B5EF4-FFF2-40B4-BE49-F238E27FC236}">
                <a16:creationId xmlns="" xmlns:a16="http://schemas.microsoft.com/office/drawing/2014/main" id="{C0468E64-5403-40FE-84BE-184FCF30EA38}"/>
              </a:ext>
            </a:extLst>
          </p:cNvPr>
          <p:cNvSpPr>
            <a:spLocks noGrp="1"/>
          </p:cNvSpPr>
          <p:nvPr>
            <p:ph type="body" sz="quarter" idx="46" hasCustomPrompt="1"/>
          </p:nvPr>
        </p:nvSpPr>
        <p:spPr>
          <a:xfrm>
            <a:off x="6502388"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5" name="Text Placeholder 8">
            <a:extLst>
              <a:ext uri="{FF2B5EF4-FFF2-40B4-BE49-F238E27FC236}">
                <a16:creationId xmlns="" xmlns:a16="http://schemas.microsoft.com/office/drawing/2014/main" id="{D0CF6241-B0D3-4D20-B605-DD302BA1D6C1}"/>
              </a:ext>
            </a:extLst>
          </p:cNvPr>
          <p:cNvSpPr>
            <a:spLocks noGrp="1"/>
          </p:cNvSpPr>
          <p:nvPr>
            <p:ph type="body" sz="quarter" idx="47" hasCustomPrompt="1"/>
          </p:nvPr>
        </p:nvSpPr>
        <p:spPr>
          <a:xfrm>
            <a:off x="9899313" y="3859797"/>
            <a:ext cx="1872000" cy="360000"/>
          </a:xfrm>
        </p:spPr>
        <p:txBody>
          <a:bodyPr/>
          <a:lstStyle>
            <a:lvl1pPr marL="0" indent="0" algn="l">
              <a:buFont typeface="Arial" panose="020B0604020202020204" pitchFamily="34" charset="0"/>
              <a:buNone/>
              <a:defRPr sz="1800">
                <a:solidFill>
                  <a:schemeClr val="tx1">
                    <a:lumMod val="75000"/>
                    <a:lumOff val="25000"/>
                  </a:schemeClr>
                </a:solidFill>
                <a:latin typeface="+mj-lt"/>
              </a:defRPr>
            </a:lvl1pPr>
          </a:lstStyle>
          <a:p>
            <a:pPr lvl="0"/>
            <a:r>
              <a:rPr lang="en-US" noProof="0"/>
              <a:t>Bullet 2</a:t>
            </a:r>
          </a:p>
        </p:txBody>
      </p:sp>
      <p:sp>
        <p:nvSpPr>
          <p:cNvPr id="36" name="Text Placeholder 10">
            <a:extLst>
              <a:ext uri="{FF2B5EF4-FFF2-40B4-BE49-F238E27FC236}">
                <a16:creationId xmlns="" xmlns:a16="http://schemas.microsoft.com/office/drawing/2014/main" id="{711DB09A-A42D-4902-AF3E-5D0DC168C285}"/>
              </a:ext>
            </a:extLst>
          </p:cNvPr>
          <p:cNvSpPr>
            <a:spLocks noGrp="1"/>
          </p:cNvSpPr>
          <p:nvPr>
            <p:ph type="body" sz="quarter" idx="48" hasCustomPrompt="1"/>
          </p:nvPr>
        </p:nvSpPr>
        <p:spPr>
          <a:xfrm>
            <a:off x="9899313" y="4348309"/>
            <a:ext cx="1872000" cy="360000"/>
          </a:xfrm>
        </p:spPr>
        <p:txBody>
          <a:bodyPr/>
          <a:lstStyle>
            <a:lvl1pPr marL="0" indent="0" algn="l">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 xmlns:a16="http://schemas.microsoft.com/office/drawing/2014/main" id="{E96186ED-3118-47CD-987B-87DECE43F025}"/>
              </a:ext>
            </a:extLst>
          </p:cNvPr>
          <p:cNvSpPr>
            <a:spLocks noGrp="1"/>
          </p:cNvSpPr>
          <p:nvPr>
            <p:ph type="pic" sz="quarter" idx="49"/>
          </p:nvPr>
        </p:nvSpPr>
        <p:spPr>
          <a:xfrm>
            <a:off x="5130008"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38" name="Picture Placeholder 15">
            <a:extLst>
              <a:ext uri="{FF2B5EF4-FFF2-40B4-BE49-F238E27FC236}">
                <a16:creationId xmlns="" xmlns:a16="http://schemas.microsoft.com/office/drawing/2014/main" id="{BF2BC07A-75E7-4434-B71D-F48A7ADA8048}"/>
              </a:ext>
            </a:extLst>
          </p:cNvPr>
          <p:cNvSpPr>
            <a:spLocks noGrp="1"/>
          </p:cNvSpPr>
          <p:nvPr>
            <p:ph type="pic" sz="quarter" idx="50"/>
          </p:nvPr>
        </p:nvSpPr>
        <p:spPr>
          <a:xfrm>
            <a:off x="8526933" y="3859797"/>
            <a:ext cx="1219835" cy="1219835"/>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4" name="Rectangle 6">
            <a:extLst>
              <a:ext uri="{FF2B5EF4-FFF2-40B4-BE49-F238E27FC236}">
                <a16:creationId xmlns="" xmlns:a16="http://schemas.microsoft.com/office/drawing/2014/main" id="{CEDEC4EC-1B7D-4C30-9BDC-ED714BC0AD87}"/>
              </a:ext>
              <a:ext uri="{C183D7F6-B498-43B3-948B-1728B52AA6E4}">
                <adec:decorative xmlns="" xmlns:adec="http://schemas.microsoft.com/office/drawing/2017/decorative" val="1"/>
              </a:ext>
            </a:extLst>
          </p:cNvPr>
          <p:cNvSpPr/>
          <p:nvPr userDrawn="1"/>
        </p:nvSpPr>
        <p:spPr>
          <a:xfrm>
            <a:off x="6502388"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6">
            <a:extLst>
              <a:ext uri="{FF2B5EF4-FFF2-40B4-BE49-F238E27FC236}">
                <a16:creationId xmlns="" xmlns:a16="http://schemas.microsoft.com/office/drawing/2014/main" id="{61B31970-0B46-450B-916F-74D6DEF9B8F8}"/>
              </a:ext>
              <a:ext uri="{C183D7F6-B498-43B3-948B-1728B52AA6E4}">
                <adec:decorative xmlns="" xmlns:adec="http://schemas.microsoft.com/office/drawing/2017/decorative" val="1"/>
              </a:ext>
            </a:extLst>
          </p:cNvPr>
          <p:cNvSpPr/>
          <p:nvPr userDrawn="1"/>
        </p:nvSpPr>
        <p:spPr>
          <a:xfrm>
            <a:off x="9917313" y="3311998"/>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6">
            <a:extLst>
              <a:ext uri="{FF2B5EF4-FFF2-40B4-BE49-F238E27FC236}">
                <a16:creationId xmlns="" xmlns:a16="http://schemas.microsoft.com/office/drawing/2014/main" id="{950320AF-7644-49E1-9D16-70547713917F}"/>
              </a:ext>
              <a:ext uri="{C183D7F6-B498-43B3-948B-1728B52AA6E4}">
                <adec:decorative xmlns="" xmlns:adec="http://schemas.microsoft.com/office/drawing/2017/decorative" val="1"/>
              </a:ext>
            </a:extLst>
          </p:cNvPr>
          <p:cNvSpPr/>
          <p:nvPr userDrawn="1"/>
        </p:nvSpPr>
        <p:spPr>
          <a:xfrm>
            <a:off x="6502388"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6">
            <a:extLst>
              <a:ext uri="{FF2B5EF4-FFF2-40B4-BE49-F238E27FC236}">
                <a16:creationId xmlns="" xmlns:a16="http://schemas.microsoft.com/office/drawing/2014/main" id="{D36D919E-E710-495F-8E8C-3A987E502CF7}"/>
              </a:ext>
              <a:ext uri="{C183D7F6-B498-43B3-948B-1728B52AA6E4}">
                <adec:decorative xmlns="" xmlns:adec="http://schemas.microsoft.com/office/drawing/2017/decorative" val="1"/>
              </a:ext>
            </a:extLst>
          </p:cNvPr>
          <p:cNvSpPr/>
          <p:nvPr userDrawn="1"/>
        </p:nvSpPr>
        <p:spPr>
          <a:xfrm>
            <a:off x="9917313" y="4935521"/>
            <a:ext cx="1836000"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06510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BB9D81-6871-4A9D-BF45-2D079E803094}"/>
              </a:ext>
            </a:extLst>
          </p:cNvPr>
          <p:cNvPicPr>
            <a:picLocks noChangeAspect="1"/>
          </p:cNvPicPr>
          <p:nvPr userDrawn="1"/>
        </p:nvPicPr>
        <p:blipFill>
          <a:blip r:embed="rId2"/>
          <a:stretch>
            <a:fillRect/>
          </a:stretch>
        </p:blipFill>
        <p:spPr>
          <a:xfrm>
            <a:off x="663465" y="812097"/>
            <a:ext cx="11528535" cy="5645385"/>
          </a:xfrm>
          <a:prstGeom prst="rect">
            <a:avLst/>
          </a:prstGeom>
        </p:spPr>
      </p:pic>
      <p:sp>
        <p:nvSpPr>
          <p:cNvPr id="8" name="Picture Placeholder 10">
            <a:extLst>
              <a:ext uri="{FF2B5EF4-FFF2-40B4-BE49-F238E27FC236}">
                <a16:creationId xmlns="" xmlns:a16="http://schemas.microsoft.com/office/drawing/2014/main" id="{D7C80831-068A-4F76-B718-3D893A2E5B24}"/>
              </a:ext>
            </a:extLst>
          </p:cNvPr>
          <p:cNvSpPr>
            <a:spLocks noGrp="1"/>
          </p:cNvSpPr>
          <p:nvPr>
            <p:ph type="pic" sz="quarter" idx="13" hasCustomPrompt="1"/>
          </p:nvPr>
        </p:nvSpPr>
        <p:spPr>
          <a:xfrm>
            <a:off x="5217319" y="125540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24370" y="3955774"/>
            <a:ext cx="3978665" cy="1976617"/>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 xmlns:a16="http://schemas.microsoft.com/office/drawing/2014/main" id="{5CA0D6D2-4DA0-4AEE-95C1-E8BDD0515364}"/>
              </a:ext>
            </a:extLst>
          </p:cNvPr>
          <p:cNvSpPr>
            <a:spLocks noGrp="1"/>
          </p:cNvSpPr>
          <p:nvPr>
            <p:ph type="title" hasCustomPrompt="1"/>
          </p:nvPr>
        </p:nvSpPr>
        <p:spPr>
          <a:xfrm>
            <a:off x="432000" y="432000"/>
            <a:ext cx="3971035" cy="432000"/>
          </a:xfrm>
        </p:spPr>
        <p:txBody>
          <a:bodyPr anchor="t"/>
          <a:lstStyle>
            <a:lvl1pPr>
              <a:defRPr>
                <a:solidFill>
                  <a:schemeClr val="tx1">
                    <a:lumMod val="75000"/>
                    <a:lumOff val="25000"/>
                  </a:schemeClr>
                </a:solidFill>
              </a:defRPr>
            </a:lvl1pPr>
          </a:lstStyle>
          <a:p>
            <a:r>
              <a:rPr lang="en-US" noProof="0"/>
              <a:t>Click to edit title</a:t>
            </a:r>
          </a:p>
        </p:txBody>
      </p:sp>
      <p:sp>
        <p:nvSpPr>
          <p:cNvPr id="4" name="Text Placeholder 3">
            <a:extLst>
              <a:ext uri="{FF2B5EF4-FFF2-40B4-BE49-F238E27FC236}">
                <a16:creationId xmlns="" xmlns:a16="http://schemas.microsoft.com/office/drawing/2014/main" id="{86E450DC-177B-4710-8122-B192B58AB345}"/>
              </a:ext>
            </a:extLst>
          </p:cNvPr>
          <p:cNvSpPr>
            <a:spLocks noGrp="1"/>
          </p:cNvSpPr>
          <p:nvPr>
            <p:ph type="body" sz="quarter" idx="14" hasCustomPrompt="1"/>
          </p:nvPr>
        </p:nvSpPr>
        <p:spPr>
          <a:xfrm>
            <a:off x="423863" y="2563813"/>
            <a:ext cx="3979862" cy="1212850"/>
          </a:xfrm>
        </p:spPr>
        <p:txBody>
          <a:bodyPr anchor="b"/>
          <a:lstStyle>
            <a:lvl1pPr marL="0" indent="0">
              <a:buNone/>
              <a:defRPr sz="2800">
                <a:latin typeface="+mj-lt"/>
              </a:defRPr>
            </a:lvl1pPr>
            <a:lvl2pPr marL="266700" indent="0">
              <a:buNone/>
              <a:defRPr>
                <a:latin typeface="+mj-lt"/>
              </a:defRPr>
            </a:lvl2pPr>
            <a:lvl3pPr marL="542925" indent="0">
              <a:buNone/>
              <a:defRPr>
                <a:latin typeface="+mj-lt"/>
              </a:defRPr>
            </a:lvl3pPr>
            <a:lvl4pPr marL="809625" indent="0">
              <a:buNone/>
              <a:defRPr>
                <a:latin typeface="+mj-lt"/>
              </a:defRPr>
            </a:lvl4pPr>
            <a:lvl5pPr marL="1076325" indent="0">
              <a:buNone/>
              <a:defRPr>
                <a:latin typeface="+mj-lt"/>
              </a:defRPr>
            </a:lvl5pPr>
          </a:lstStyle>
          <a:p>
            <a:pPr lvl="0"/>
            <a:r>
              <a:rPr lang="en-US" noProof="0"/>
              <a:t>Emphasized Text</a:t>
            </a:r>
          </a:p>
        </p:txBody>
      </p:sp>
    </p:spTree>
    <p:extLst>
      <p:ext uri="{BB962C8B-B14F-4D97-AF65-F5344CB8AC3E}">
        <p14:creationId xmlns:p14="http://schemas.microsoft.com/office/powerpoint/2010/main" val="4197012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 xmlns:a16="http://schemas.microsoft.com/office/drawing/2014/main"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 xmlns:a16="http://schemas.microsoft.com/office/drawing/2014/main" id="{FBCE01B6-FB5C-471B-B95B-DB3DC8A0E4BD}"/>
              </a:ext>
            </a:extLst>
          </p:cNvPr>
          <p:cNvSpPr>
            <a:spLocks noGrp="1"/>
          </p:cNvSpPr>
          <p:nvPr>
            <p:ph type="ftr" sz="quarter" idx="12"/>
          </p:nvPr>
        </p:nvSpPr>
        <p:spPr/>
        <p:txBody>
          <a:bodyPr/>
          <a:lstStyle/>
          <a:p>
            <a:r>
              <a:rPr lang="en-US" noProof="0" dirty="0"/>
              <a:t>Add a footer</a:t>
            </a:r>
          </a:p>
        </p:txBody>
      </p:sp>
      <p:sp>
        <p:nvSpPr>
          <p:cNvPr id="9" name="Title 8">
            <a:extLst>
              <a:ext uri="{FF2B5EF4-FFF2-40B4-BE49-F238E27FC236}">
                <a16:creationId xmlns="" xmlns:a16="http://schemas.microsoft.com/office/drawing/2014/main" id="{5CA0D6D2-4DA0-4AEE-95C1-E8BDD051536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7" name="Content Placeholder 3">
            <a:extLst>
              <a:ext uri="{FF2B5EF4-FFF2-40B4-BE49-F238E27FC236}">
                <a16:creationId xmlns="" xmlns:a16="http://schemas.microsoft.com/office/drawing/2014/main" id="{BF156636-95EA-4995-B9CA-635FD1DEB426}"/>
              </a:ext>
            </a:extLst>
          </p:cNvPr>
          <p:cNvSpPr>
            <a:spLocks noGrp="1"/>
          </p:cNvSpPr>
          <p:nvPr>
            <p:ph sz="half" idx="2"/>
          </p:nvPr>
        </p:nvSpPr>
        <p:spPr>
          <a:xfrm>
            <a:off x="6300000" y="1152000"/>
            <a:ext cx="5472000" cy="502496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Rectangle 6">
            <a:extLst>
              <a:ext uri="{FF2B5EF4-FFF2-40B4-BE49-F238E27FC236}">
                <a16:creationId xmlns=""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807781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3" name="Text Placeholder 3">
            <a:extLst>
              <a:ext uri="{FF2B5EF4-FFF2-40B4-BE49-F238E27FC236}">
                <a16:creationId xmlns="" xmlns:a16="http://schemas.microsoft.com/office/drawing/2014/main" id="{72C502DE-CADD-4CC1-972E-20071995502D}"/>
              </a:ext>
            </a:extLst>
          </p:cNvPr>
          <p:cNvSpPr>
            <a:spLocks noGrp="1"/>
          </p:cNvSpPr>
          <p:nvPr>
            <p:ph type="body" sz="quarter" idx="27" hasCustomPrompt="1"/>
          </p:nvPr>
        </p:nvSpPr>
        <p:spPr>
          <a:xfrm>
            <a:off x="890706" y="1593150"/>
            <a:ext cx="4348065" cy="4348065"/>
          </a:xfrm>
          <a:prstGeom prst="ellipse">
            <a:avLst/>
          </a:prstGeom>
          <a:solidFill>
            <a:schemeClr val="bg1">
              <a:lumMod val="85000"/>
            </a:schemeClr>
          </a:solidFill>
        </p:spPr>
        <p:txBody>
          <a:bodyPr anchor="ctr"/>
          <a:lstStyle>
            <a:lvl1pPr marL="0" indent="0" algn="ctr">
              <a:buNone/>
              <a:defRPr sz="1800">
                <a:solidFill>
                  <a:schemeClr val="tx1">
                    <a:lumMod val="85000"/>
                    <a:lumOff val="1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4" name="Text Placeholder 9">
            <a:extLst>
              <a:ext uri="{FF2B5EF4-FFF2-40B4-BE49-F238E27FC236}">
                <a16:creationId xmlns="" xmlns:a16="http://schemas.microsoft.com/office/drawing/2014/main" id="{19BE8230-B656-44E2-9319-E1464125040B}"/>
              </a:ext>
            </a:extLst>
          </p:cNvPr>
          <p:cNvSpPr>
            <a:spLocks noGrp="1"/>
          </p:cNvSpPr>
          <p:nvPr>
            <p:ph type="body" sz="quarter" idx="28" hasCustomPrompt="1"/>
          </p:nvPr>
        </p:nvSpPr>
        <p:spPr>
          <a:xfrm>
            <a:off x="4921084" y="1949641"/>
            <a:ext cx="3635083" cy="3635083"/>
          </a:xfrm>
          <a:prstGeom prst="ellipse">
            <a:avLst/>
          </a:prstGeom>
          <a:solidFill>
            <a:schemeClr val="tx1">
              <a:lumMod val="65000"/>
              <a:lumOff val="3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5" name="Text Placeholder 9">
            <a:extLst>
              <a:ext uri="{FF2B5EF4-FFF2-40B4-BE49-F238E27FC236}">
                <a16:creationId xmlns="" xmlns:a16="http://schemas.microsoft.com/office/drawing/2014/main" id="{8F1CA0D5-06FF-4D1F-B534-1DFFCB23EA71}"/>
              </a:ext>
            </a:extLst>
          </p:cNvPr>
          <p:cNvSpPr>
            <a:spLocks noGrp="1"/>
          </p:cNvSpPr>
          <p:nvPr>
            <p:ph type="body" sz="quarter" idx="29" hasCustomPrompt="1"/>
          </p:nvPr>
        </p:nvSpPr>
        <p:spPr>
          <a:xfrm>
            <a:off x="8238481" y="2207063"/>
            <a:ext cx="3120238" cy="3120238"/>
          </a:xfrm>
          <a:prstGeom prst="ellipse">
            <a:avLst/>
          </a:prstGeom>
          <a:solidFill>
            <a:schemeClr val="tx1">
              <a:lumMod val="85000"/>
              <a:lumOff val="15000"/>
            </a:schemeClr>
          </a:solidFill>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AF8E62C6-0CCA-4909-AE69-A32ED6AC06BE}"/>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6" name="Text Placeholder 3">
            <a:extLst>
              <a:ext uri="{FF2B5EF4-FFF2-40B4-BE49-F238E27FC236}">
                <a16:creationId xmlns="" xmlns:a16="http://schemas.microsoft.com/office/drawing/2014/main" id="{3A5BA28D-2313-499F-93AB-7C86B030570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85000"/>
                    <a:lumOff val="1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7" name="Text Placeholder 9">
            <a:extLst>
              <a:ext uri="{FF2B5EF4-FFF2-40B4-BE49-F238E27FC236}">
                <a16:creationId xmlns="" xmlns:a16="http://schemas.microsoft.com/office/drawing/2014/main" id="{4E9F4FE1-F54C-4B3C-9CED-6C3058B00352}"/>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2</a:t>
            </a:r>
          </a:p>
        </p:txBody>
      </p:sp>
      <p:sp>
        <p:nvSpPr>
          <p:cNvPr id="18" name="Text Placeholder 9">
            <a:extLst>
              <a:ext uri="{FF2B5EF4-FFF2-40B4-BE49-F238E27FC236}">
                <a16:creationId xmlns="" xmlns:a16="http://schemas.microsoft.com/office/drawing/2014/main" id="{26328AB3-6C8E-4BB6-9C01-852150BDFE17}"/>
              </a:ext>
            </a:extLst>
          </p:cNvPr>
          <p:cNvSpPr>
            <a:spLocks noGrp="1"/>
          </p:cNvSpPr>
          <p:nvPr>
            <p:ph type="body" sz="quarter" idx="33"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bg1"/>
                </a:solidFill>
                <a:latin typeface="+mj-lt"/>
              </a:defRPr>
            </a:lvl1pPr>
          </a:lstStyle>
          <a:p>
            <a:pPr marL="266700" lvl="0" indent="-266700" algn="ctr"/>
            <a:r>
              <a:rPr lang="en-US" noProof="0"/>
              <a:t>3</a:t>
            </a:r>
          </a:p>
        </p:txBody>
      </p:sp>
      <p:sp>
        <p:nvSpPr>
          <p:cNvPr id="19" name="Content Placeholder 3">
            <a:extLst>
              <a:ext uri="{FF2B5EF4-FFF2-40B4-BE49-F238E27FC236}">
                <a16:creationId xmlns="" xmlns:a16="http://schemas.microsoft.com/office/drawing/2014/main" id="{B1F9D630-F36F-43B5-B6A8-62245E084CAB}"/>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85000"/>
                    <a:lumOff val="15000"/>
                  </a:schemeClr>
                </a:solidFill>
              </a:defRPr>
            </a:lvl1pPr>
          </a:lstStyle>
          <a:p>
            <a:pPr lvl="0"/>
            <a:r>
              <a:rPr lang="en-US" noProof="0"/>
              <a:t>Section Description</a:t>
            </a:r>
          </a:p>
        </p:txBody>
      </p:sp>
      <p:sp>
        <p:nvSpPr>
          <p:cNvPr id="20" name="Text Placeholder 5">
            <a:extLst>
              <a:ext uri="{FF2B5EF4-FFF2-40B4-BE49-F238E27FC236}">
                <a16:creationId xmlns="" xmlns:a16="http://schemas.microsoft.com/office/drawing/2014/main" id="{7488A707-03CD-495D-B761-9F9DAE92C6CA}"/>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1" name="Text Placeholder 9">
            <a:extLst>
              <a:ext uri="{FF2B5EF4-FFF2-40B4-BE49-F238E27FC236}">
                <a16:creationId xmlns="" xmlns:a16="http://schemas.microsoft.com/office/drawing/2014/main" id="{99A33CFC-3C95-43CD-92E8-05A5E6D98559}"/>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25" name="TextBox 24">
            <a:extLst>
              <a:ext uri="{FF2B5EF4-FFF2-40B4-BE49-F238E27FC236}">
                <a16:creationId xmlns="" xmlns:a16="http://schemas.microsoft.com/office/drawing/2014/main" id="{047CF562-A700-49C4-A50C-2A49B19BC7BF}"/>
              </a:ext>
            </a:extLst>
          </p:cNvPr>
          <p:cNvSpPr txBox="1">
            <a:spLocks/>
          </p:cNvSpPr>
          <p:nvPr userDrawn="1"/>
        </p:nvSpPr>
        <p:spPr>
          <a:xfrm>
            <a:off x="4921084" y="2993698"/>
            <a:ext cx="317688" cy="1544221"/>
          </a:xfrm>
          <a:custGeom>
            <a:avLst/>
            <a:gdLst>
              <a:gd name="connsiteX0" fmla="*/ 173971 w 317688"/>
              <a:gd name="connsiteY0" fmla="*/ 0 h 1544221"/>
              <a:gd name="connsiteX1" fmla="*/ 219948 w 317688"/>
              <a:gd name="connsiteY1" fmla="*/ 125619 h 1544221"/>
              <a:gd name="connsiteX2" fmla="*/ 317688 w 317688"/>
              <a:gd name="connsiteY2" fmla="*/ 772110 h 1544221"/>
              <a:gd name="connsiteX3" fmla="*/ 219948 w 317688"/>
              <a:gd name="connsiteY3" fmla="*/ 1418601 h 1544221"/>
              <a:gd name="connsiteX4" fmla="*/ 173971 w 317688"/>
              <a:gd name="connsiteY4" fmla="*/ 1544221 h 1544221"/>
              <a:gd name="connsiteX5" fmla="*/ 142832 w 317688"/>
              <a:gd name="connsiteY5" fmla="*/ 1479580 h 1544221"/>
              <a:gd name="connsiteX6" fmla="*/ 0 w 317688"/>
              <a:gd name="connsiteY6" fmla="*/ 772110 h 1544221"/>
              <a:gd name="connsiteX7" fmla="*/ 142832 w 317688"/>
              <a:gd name="connsiteY7" fmla="*/ 64641 h 154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8" h="1544221">
                <a:moveTo>
                  <a:pt x="173971" y="0"/>
                </a:moveTo>
                <a:lnTo>
                  <a:pt x="219948" y="125619"/>
                </a:lnTo>
                <a:cubicBezTo>
                  <a:pt x="283469" y="329846"/>
                  <a:pt x="317688" y="546982"/>
                  <a:pt x="317688" y="772110"/>
                </a:cubicBezTo>
                <a:cubicBezTo>
                  <a:pt x="317688" y="997239"/>
                  <a:pt x="283469" y="1214375"/>
                  <a:pt x="219948" y="1418601"/>
                </a:cubicBezTo>
                <a:lnTo>
                  <a:pt x="173971" y="1544221"/>
                </a:lnTo>
                <a:lnTo>
                  <a:pt x="142832" y="1479580"/>
                </a:lnTo>
                <a:cubicBezTo>
                  <a:pt x="50859" y="1262132"/>
                  <a:pt x="0" y="1023060"/>
                  <a:pt x="0" y="772110"/>
                </a:cubicBezTo>
                <a:cubicBezTo>
                  <a:pt x="0" y="521160"/>
                  <a:pt x="50859" y="282088"/>
                  <a:pt x="142832" y="64641"/>
                </a:cubicBezTo>
                <a:close/>
              </a:path>
            </a:pathLst>
          </a:custGeom>
          <a:solidFill>
            <a:schemeClr val="accent1"/>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6" name="TextBox 25">
            <a:extLst>
              <a:ext uri="{FF2B5EF4-FFF2-40B4-BE49-F238E27FC236}">
                <a16:creationId xmlns="" xmlns:a16="http://schemas.microsoft.com/office/drawing/2014/main" id="{594DA0E5-4933-41D4-8C7B-70093A9DB34D}"/>
              </a:ext>
            </a:extLst>
          </p:cNvPr>
          <p:cNvSpPr txBox="1">
            <a:spLocks/>
          </p:cNvSpPr>
          <p:nvPr userDrawn="1"/>
        </p:nvSpPr>
        <p:spPr>
          <a:xfrm>
            <a:off x="8238481" y="3054203"/>
            <a:ext cx="317687" cy="1423210"/>
          </a:xfrm>
          <a:custGeom>
            <a:avLst/>
            <a:gdLst>
              <a:gd name="connsiteX0" fmla="*/ 172863 w 317687"/>
              <a:gd name="connsiteY0" fmla="*/ 0 h 1423210"/>
              <a:gd name="connsiteX1" fmla="*/ 174856 w 317687"/>
              <a:gd name="connsiteY1" fmla="*/ 4136 h 1423210"/>
              <a:gd name="connsiteX2" fmla="*/ 317687 w 317687"/>
              <a:gd name="connsiteY2" fmla="*/ 711605 h 1423210"/>
              <a:gd name="connsiteX3" fmla="*/ 174856 w 317687"/>
              <a:gd name="connsiteY3" fmla="*/ 1419075 h 1423210"/>
              <a:gd name="connsiteX4" fmla="*/ 172864 w 317687"/>
              <a:gd name="connsiteY4" fmla="*/ 1423210 h 1423210"/>
              <a:gd name="connsiteX5" fmla="*/ 122602 w 317687"/>
              <a:gd name="connsiteY5" fmla="*/ 1318873 h 1423210"/>
              <a:gd name="connsiteX6" fmla="*/ 0 w 317687"/>
              <a:gd name="connsiteY6" fmla="*/ 711604 h 1423210"/>
              <a:gd name="connsiteX7" fmla="*/ 122602 w 317687"/>
              <a:gd name="connsiteY7" fmla="*/ 104335 h 142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7687" h="1423210">
                <a:moveTo>
                  <a:pt x="172863" y="0"/>
                </a:moveTo>
                <a:lnTo>
                  <a:pt x="174856" y="4136"/>
                </a:lnTo>
                <a:cubicBezTo>
                  <a:pt x="266828" y="221583"/>
                  <a:pt x="317687" y="460655"/>
                  <a:pt x="317687" y="711605"/>
                </a:cubicBezTo>
                <a:cubicBezTo>
                  <a:pt x="317687" y="962555"/>
                  <a:pt x="266828" y="1201627"/>
                  <a:pt x="174856" y="1419075"/>
                </a:cubicBezTo>
                <a:lnTo>
                  <a:pt x="172864" y="1423210"/>
                </a:lnTo>
                <a:lnTo>
                  <a:pt x="122602" y="1318873"/>
                </a:lnTo>
                <a:cubicBezTo>
                  <a:pt x="43656" y="1132223"/>
                  <a:pt x="0" y="927012"/>
                  <a:pt x="0" y="711604"/>
                </a:cubicBezTo>
                <a:cubicBezTo>
                  <a:pt x="0" y="496197"/>
                  <a:pt x="43656" y="290985"/>
                  <a:pt x="122602" y="104335"/>
                </a:cubicBezTo>
                <a:close/>
              </a:path>
            </a:pathLst>
          </a:custGeom>
          <a:solidFill>
            <a:schemeClr val="accent1">
              <a:lumMod val="50000"/>
            </a:schemeClr>
          </a:solidFill>
        </p:spPr>
        <p:txBody>
          <a:bodyPr vert="horz" wrap="square" lIns="0" tIns="0" rIns="0" bIns="0" rtlCol="0" anchor="ctr">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lang="en-ZA" sz="1800" kern="1200" dirty="0">
                <a:solidFill>
                  <a:schemeClr val="bg1"/>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Tree>
    <p:extLst>
      <p:ext uri="{BB962C8B-B14F-4D97-AF65-F5344CB8AC3E}">
        <p14:creationId xmlns:p14="http://schemas.microsoft.com/office/powerpoint/2010/main" val="38575143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Content Placeholder 2">
            <a:extLst>
              <a:ext uri="{FF2B5EF4-FFF2-40B4-BE49-F238E27FC236}">
                <a16:creationId xmlns="" xmlns:a16="http://schemas.microsoft.com/office/drawing/2014/main" id="{3103194D-3DB5-46F8-9ACE-B2B142B87BE9}"/>
              </a:ext>
            </a:extLst>
          </p:cNvPr>
          <p:cNvSpPr>
            <a:spLocks noGrp="1"/>
          </p:cNvSpPr>
          <p:nvPr>
            <p:ph idx="14"/>
          </p:nvPr>
        </p:nvSpPr>
        <p:spPr>
          <a:xfrm>
            <a:off x="794569"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Content Placeholder 2">
            <a:extLst>
              <a:ext uri="{FF2B5EF4-FFF2-40B4-BE49-F238E27FC236}">
                <a16:creationId xmlns="" xmlns:a16="http://schemas.microsoft.com/office/drawing/2014/main" id="{3569837A-DE3B-4C2A-B811-BCC93B8681FC}"/>
              </a:ext>
            </a:extLst>
          </p:cNvPr>
          <p:cNvSpPr>
            <a:spLocks noGrp="1"/>
          </p:cNvSpPr>
          <p:nvPr>
            <p:ph idx="15"/>
          </p:nvPr>
        </p:nvSpPr>
        <p:spPr>
          <a:xfrm>
            <a:off x="4614397"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 xmlns:a16="http://schemas.microsoft.com/office/drawing/2014/main" id="{A914D45E-73D5-4807-A6F8-1A996A31F7F2}"/>
              </a:ext>
            </a:extLst>
          </p:cNvPr>
          <p:cNvSpPr>
            <a:spLocks noGrp="1"/>
          </p:cNvSpPr>
          <p:nvPr>
            <p:ph idx="16"/>
          </p:nvPr>
        </p:nvSpPr>
        <p:spPr>
          <a:xfrm>
            <a:off x="8434225" y="2673626"/>
            <a:ext cx="2975206" cy="3269974"/>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Content Placeholder 2">
            <a:extLst>
              <a:ext uri="{FF2B5EF4-FFF2-40B4-BE49-F238E27FC236}">
                <a16:creationId xmlns="" xmlns:a16="http://schemas.microsoft.com/office/drawing/2014/main" id="{20206252-95E9-4C8F-8EB4-26F27AC6FB4D}"/>
              </a:ext>
            </a:extLst>
          </p:cNvPr>
          <p:cNvSpPr>
            <a:spLocks noGrp="1"/>
          </p:cNvSpPr>
          <p:nvPr>
            <p:ph idx="1" hasCustomPrompt="1"/>
          </p:nvPr>
        </p:nvSpPr>
        <p:spPr>
          <a:xfrm>
            <a:off x="794569"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1 Title</a:t>
            </a:r>
          </a:p>
        </p:txBody>
      </p:sp>
      <p:sp>
        <p:nvSpPr>
          <p:cNvPr id="12" name="Content Placeholder 2">
            <a:extLst>
              <a:ext uri="{FF2B5EF4-FFF2-40B4-BE49-F238E27FC236}">
                <a16:creationId xmlns="" xmlns:a16="http://schemas.microsoft.com/office/drawing/2014/main" id="{9256C163-60A0-49AC-9FEA-A56ACF30FA33}"/>
              </a:ext>
            </a:extLst>
          </p:cNvPr>
          <p:cNvSpPr>
            <a:spLocks noGrp="1"/>
          </p:cNvSpPr>
          <p:nvPr>
            <p:ph idx="12" hasCustomPrompt="1"/>
          </p:nvPr>
        </p:nvSpPr>
        <p:spPr>
          <a:xfrm>
            <a:off x="4614397"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2 Title</a:t>
            </a:r>
          </a:p>
        </p:txBody>
      </p:sp>
      <p:sp>
        <p:nvSpPr>
          <p:cNvPr id="13" name="Content Placeholder 2">
            <a:extLst>
              <a:ext uri="{FF2B5EF4-FFF2-40B4-BE49-F238E27FC236}">
                <a16:creationId xmlns="" xmlns:a16="http://schemas.microsoft.com/office/drawing/2014/main" id="{FAF68729-4DB7-4514-BF22-9950FB3ECC3E}"/>
              </a:ext>
            </a:extLst>
          </p:cNvPr>
          <p:cNvSpPr>
            <a:spLocks noGrp="1"/>
          </p:cNvSpPr>
          <p:nvPr>
            <p:ph idx="13" hasCustomPrompt="1"/>
          </p:nvPr>
        </p:nvSpPr>
        <p:spPr>
          <a:xfrm>
            <a:off x="8434225" y="1728000"/>
            <a:ext cx="2975206" cy="720000"/>
          </a:xfrm>
          <a:noFill/>
          <a:ln w="28575">
            <a:noFill/>
          </a:ln>
        </p:spPr>
        <p:txBody>
          <a:bodyPr lIns="108000" tIns="36000" rIns="108000" bIns="36000" anchor="ctr"/>
          <a:lstStyle>
            <a:lvl1pPr marL="0" indent="0" algn="ctr">
              <a:buNone/>
              <a:defRPr>
                <a:solidFill>
                  <a:schemeClr val="accent1"/>
                </a:solidFill>
                <a:latin typeface="+mj-lt"/>
              </a:defRPr>
            </a:lvl1pPr>
          </a:lstStyle>
          <a:p>
            <a:pPr lvl="0"/>
            <a:r>
              <a:rPr lang="en-US" noProof="0"/>
              <a:t>Section 3 Title</a:t>
            </a:r>
          </a:p>
        </p:txBody>
      </p:sp>
      <p:sp>
        <p:nvSpPr>
          <p:cNvPr id="14" name="Rectangle 6">
            <a:extLst>
              <a:ext uri="{FF2B5EF4-FFF2-40B4-BE49-F238E27FC236}">
                <a16:creationId xmlns="" xmlns:a16="http://schemas.microsoft.com/office/drawing/2014/main" id="{567F4AE9-9C59-4A3C-9E27-EFC9EE499EB4}"/>
              </a:ext>
              <a:ext uri="{C183D7F6-B498-43B3-948B-1728B52AA6E4}">
                <adec:decorative xmlns="" xmlns:adec="http://schemas.microsoft.com/office/drawing/2017/decorative" val="1"/>
              </a:ext>
            </a:extLst>
          </p:cNvPr>
          <p:cNvSpPr/>
          <p:nvPr userDrawn="1"/>
        </p:nvSpPr>
        <p:spPr>
          <a:xfrm>
            <a:off x="794568"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6">
            <a:extLst>
              <a:ext uri="{FF2B5EF4-FFF2-40B4-BE49-F238E27FC236}">
                <a16:creationId xmlns="" xmlns:a16="http://schemas.microsoft.com/office/drawing/2014/main" id="{3DA09F5A-AF46-4646-A84F-35C1002AF73E}"/>
              </a:ext>
              <a:ext uri="{C183D7F6-B498-43B3-948B-1728B52AA6E4}">
                <adec:decorative xmlns="" xmlns:adec="http://schemas.microsoft.com/office/drawing/2017/decorative" val="1"/>
              </a:ext>
            </a:extLst>
          </p:cNvPr>
          <p:cNvSpPr/>
          <p:nvPr userDrawn="1"/>
        </p:nvSpPr>
        <p:spPr>
          <a:xfrm flipH="1" flipV="1">
            <a:off x="794568"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6">
            <a:extLst>
              <a:ext uri="{FF2B5EF4-FFF2-40B4-BE49-F238E27FC236}">
                <a16:creationId xmlns="" xmlns:a16="http://schemas.microsoft.com/office/drawing/2014/main" id="{36D8447C-AA9F-491F-8EE4-A151146D11A9}"/>
              </a:ext>
              <a:ext uri="{C183D7F6-B498-43B3-948B-1728B52AA6E4}">
                <adec:decorative xmlns="" xmlns:adec="http://schemas.microsoft.com/office/drawing/2017/decorative" val="1"/>
              </a:ext>
            </a:extLst>
          </p:cNvPr>
          <p:cNvSpPr/>
          <p:nvPr userDrawn="1"/>
        </p:nvSpPr>
        <p:spPr>
          <a:xfrm>
            <a:off x="4608396"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6">
            <a:extLst>
              <a:ext uri="{FF2B5EF4-FFF2-40B4-BE49-F238E27FC236}">
                <a16:creationId xmlns="" xmlns:a16="http://schemas.microsoft.com/office/drawing/2014/main" id="{826B47AC-1601-4AA8-BEB3-930A9A37FC54}"/>
              </a:ext>
              <a:ext uri="{C183D7F6-B498-43B3-948B-1728B52AA6E4}">
                <adec:decorative xmlns="" xmlns:adec="http://schemas.microsoft.com/office/drawing/2017/decorative" val="1"/>
              </a:ext>
            </a:extLst>
          </p:cNvPr>
          <p:cNvSpPr/>
          <p:nvPr userDrawn="1"/>
        </p:nvSpPr>
        <p:spPr>
          <a:xfrm flipH="1" flipV="1">
            <a:off x="4608396"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6">
            <a:extLst>
              <a:ext uri="{FF2B5EF4-FFF2-40B4-BE49-F238E27FC236}">
                <a16:creationId xmlns="" xmlns:a16="http://schemas.microsoft.com/office/drawing/2014/main" id="{EFC9E01C-1D66-47F5-B8D1-BF6041620EE5}"/>
              </a:ext>
              <a:ext uri="{C183D7F6-B498-43B3-948B-1728B52AA6E4}">
                <adec:decorative xmlns="" xmlns:adec="http://schemas.microsoft.com/office/drawing/2017/decorative" val="1"/>
              </a:ext>
            </a:extLst>
          </p:cNvPr>
          <p:cNvSpPr/>
          <p:nvPr userDrawn="1"/>
        </p:nvSpPr>
        <p:spPr>
          <a:xfrm>
            <a:off x="8434225" y="2344813"/>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6">
            <a:extLst>
              <a:ext uri="{FF2B5EF4-FFF2-40B4-BE49-F238E27FC236}">
                <a16:creationId xmlns="" xmlns:a16="http://schemas.microsoft.com/office/drawing/2014/main" id="{9F5FC000-6DCF-4A02-B144-CC77E752DBA0}"/>
              </a:ext>
              <a:ext uri="{C183D7F6-B498-43B3-948B-1728B52AA6E4}">
                <adec:decorative xmlns="" xmlns:adec="http://schemas.microsoft.com/office/drawing/2017/decorative" val="1"/>
              </a:ext>
            </a:extLst>
          </p:cNvPr>
          <p:cNvSpPr/>
          <p:nvPr userDrawn="1"/>
        </p:nvSpPr>
        <p:spPr>
          <a:xfrm flipH="1" flipV="1">
            <a:off x="8434225" y="1656000"/>
            <a:ext cx="2975207"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0" name="Graphic 19" descr="Right Arrow">
            <a:extLst>
              <a:ext uri="{FF2B5EF4-FFF2-40B4-BE49-F238E27FC236}">
                <a16:creationId xmlns="" xmlns:a16="http://schemas.microsoft.com/office/drawing/2014/main" id="{74A090BA-639F-4C16-9838-60A32BE3A1D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4081865" y="3932250"/>
            <a:ext cx="220441" cy="376363"/>
          </a:xfrm>
          <a:prstGeom prst="rect">
            <a:avLst/>
          </a:prstGeom>
        </p:spPr>
      </p:pic>
      <p:pic>
        <p:nvPicPr>
          <p:cNvPr id="21" name="Graphic 20" descr="Right Arrow">
            <a:extLst>
              <a:ext uri="{FF2B5EF4-FFF2-40B4-BE49-F238E27FC236}">
                <a16:creationId xmlns="" xmlns:a16="http://schemas.microsoft.com/office/drawing/2014/main" id="{DF58D762-A719-4FC3-BF9E-7B858F0D91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flipH="1">
            <a:off x="7901693" y="3932250"/>
            <a:ext cx="220441" cy="376363"/>
          </a:xfrm>
          <a:prstGeom prst="rect">
            <a:avLst/>
          </a:prstGeom>
        </p:spPr>
      </p:pic>
    </p:spTree>
    <p:extLst>
      <p:ext uri="{BB962C8B-B14F-4D97-AF65-F5344CB8AC3E}">
        <p14:creationId xmlns:p14="http://schemas.microsoft.com/office/powerpoint/2010/main" val="1327349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Picture Placeholder 4">
            <a:extLst>
              <a:ext uri="{FF2B5EF4-FFF2-40B4-BE49-F238E27FC236}">
                <a16:creationId xmlns="" xmlns:a16="http://schemas.microsoft.com/office/drawing/2014/main" id="{85FDB45C-8129-42FD-85BB-977F66FEA7E3}"/>
              </a:ext>
            </a:extLst>
          </p:cNvPr>
          <p:cNvSpPr>
            <a:spLocks noGrp="1"/>
          </p:cNvSpPr>
          <p:nvPr>
            <p:ph type="pic" sz="quarter" idx="12" hasCustomPrompt="1"/>
          </p:nvPr>
        </p:nvSpPr>
        <p:spPr>
          <a:xfrm>
            <a:off x="512915"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 xmlns:a16="http://schemas.microsoft.com/office/drawing/2014/main" id="{65BC675B-B0CF-41E3-9A61-5C9C8185863E}"/>
              </a:ext>
            </a:extLst>
          </p:cNvPr>
          <p:cNvSpPr>
            <a:spLocks noGrp="1"/>
          </p:cNvSpPr>
          <p:nvPr>
            <p:ph type="body" sz="quarter" idx="13" hasCustomPrompt="1"/>
          </p:nvPr>
        </p:nvSpPr>
        <p:spPr>
          <a:xfrm>
            <a:off x="205597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0" name="Text Placeholder 10">
            <a:extLst>
              <a:ext uri="{FF2B5EF4-FFF2-40B4-BE49-F238E27FC236}">
                <a16:creationId xmlns="" xmlns:a16="http://schemas.microsoft.com/office/drawing/2014/main" id="{B199D9B2-D8DF-4F6F-9076-9976C85EA493}"/>
              </a:ext>
            </a:extLst>
          </p:cNvPr>
          <p:cNvSpPr>
            <a:spLocks noGrp="1"/>
          </p:cNvSpPr>
          <p:nvPr>
            <p:ph type="body" sz="quarter" idx="14" hasCustomPrompt="1"/>
          </p:nvPr>
        </p:nvSpPr>
        <p:spPr>
          <a:xfrm>
            <a:off x="51291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1" name="Text Placeholder 8">
            <a:extLst>
              <a:ext uri="{FF2B5EF4-FFF2-40B4-BE49-F238E27FC236}">
                <a16:creationId xmlns="" xmlns:a16="http://schemas.microsoft.com/office/drawing/2014/main" id="{F83D3F97-C129-418E-B4E5-27919687902F}"/>
              </a:ext>
            </a:extLst>
          </p:cNvPr>
          <p:cNvSpPr>
            <a:spLocks noGrp="1"/>
          </p:cNvSpPr>
          <p:nvPr>
            <p:ph type="body" sz="quarter" idx="33" hasCustomPrompt="1"/>
          </p:nvPr>
        </p:nvSpPr>
        <p:spPr>
          <a:xfrm>
            <a:off x="205597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2" name="Picture Placeholder 4">
            <a:extLst>
              <a:ext uri="{FF2B5EF4-FFF2-40B4-BE49-F238E27FC236}">
                <a16:creationId xmlns="" xmlns:a16="http://schemas.microsoft.com/office/drawing/2014/main" id="{559091DF-E0B7-4867-B43C-3B02311C64A1}"/>
              </a:ext>
            </a:extLst>
          </p:cNvPr>
          <p:cNvSpPr>
            <a:spLocks noGrp="1"/>
          </p:cNvSpPr>
          <p:nvPr>
            <p:ph type="pic" sz="quarter" idx="34" hasCustomPrompt="1"/>
          </p:nvPr>
        </p:nvSpPr>
        <p:spPr>
          <a:xfrm>
            <a:off x="4523213"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3" name="Text Placeholder 8">
            <a:extLst>
              <a:ext uri="{FF2B5EF4-FFF2-40B4-BE49-F238E27FC236}">
                <a16:creationId xmlns="" xmlns:a16="http://schemas.microsoft.com/office/drawing/2014/main" id="{B89D4389-4870-4BAE-B233-955685FCBC65}"/>
              </a:ext>
            </a:extLst>
          </p:cNvPr>
          <p:cNvSpPr>
            <a:spLocks noGrp="1"/>
          </p:cNvSpPr>
          <p:nvPr>
            <p:ph type="body" sz="quarter" idx="35" hasCustomPrompt="1"/>
          </p:nvPr>
        </p:nvSpPr>
        <p:spPr>
          <a:xfrm>
            <a:off x="6061985"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4" name="Text Placeholder 10">
            <a:extLst>
              <a:ext uri="{FF2B5EF4-FFF2-40B4-BE49-F238E27FC236}">
                <a16:creationId xmlns="" xmlns:a16="http://schemas.microsoft.com/office/drawing/2014/main" id="{27F961F7-987F-4B95-AC48-08F4331BE905}"/>
              </a:ext>
            </a:extLst>
          </p:cNvPr>
          <p:cNvSpPr>
            <a:spLocks noGrp="1"/>
          </p:cNvSpPr>
          <p:nvPr>
            <p:ph type="body" sz="quarter" idx="36" hasCustomPrompt="1"/>
          </p:nvPr>
        </p:nvSpPr>
        <p:spPr>
          <a:xfrm>
            <a:off x="4518930"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5" name="Text Placeholder 8">
            <a:extLst>
              <a:ext uri="{FF2B5EF4-FFF2-40B4-BE49-F238E27FC236}">
                <a16:creationId xmlns="" xmlns:a16="http://schemas.microsoft.com/office/drawing/2014/main" id="{586A8311-6FEF-4231-B5DD-80FA52F5272F}"/>
              </a:ext>
            </a:extLst>
          </p:cNvPr>
          <p:cNvSpPr>
            <a:spLocks noGrp="1"/>
          </p:cNvSpPr>
          <p:nvPr>
            <p:ph type="body" sz="quarter" idx="37" hasCustomPrompt="1"/>
          </p:nvPr>
        </p:nvSpPr>
        <p:spPr>
          <a:xfrm>
            <a:off x="6061985"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6" name="Picture Placeholder 4">
            <a:extLst>
              <a:ext uri="{FF2B5EF4-FFF2-40B4-BE49-F238E27FC236}">
                <a16:creationId xmlns="" xmlns:a16="http://schemas.microsoft.com/office/drawing/2014/main" id="{A6A8345C-014C-4AD2-8529-29D0E8EECAB5}"/>
              </a:ext>
            </a:extLst>
          </p:cNvPr>
          <p:cNvSpPr>
            <a:spLocks noGrp="1"/>
          </p:cNvSpPr>
          <p:nvPr>
            <p:ph type="pic" sz="quarter" idx="38" hasCustomPrompt="1"/>
          </p:nvPr>
        </p:nvSpPr>
        <p:spPr>
          <a:xfrm>
            <a:off x="8533512" y="2319681"/>
            <a:ext cx="1352367" cy="1352367"/>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17" name="Text Placeholder 8">
            <a:extLst>
              <a:ext uri="{FF2B5EF4-FFF2-40B4-BE49-F238E27FC236}">
                <a16:creationId xmlns="" xmlns:a16="http://schemas.microsoft.com/office/drawing/2014/main" id="{4C771BB0-7999-4A45-A6BB-56C98E978E83}"/>
              </a:ext>
            </a:extLst>
          </p:cNvPr>
          <p:cNvSpPr>
            <a:spLocks noGrp="1"/>
          </p:cNvSpPr>
          <p:nvPr>
            <p:ph type="body" sz="quarter" idx="39" hasCustomPrompt="1"/>
          </p:nvPr>
        </p:nvSpPr>
        <p:spPr>
          <a:xfrm>
            <a:off x="10068000" y="2319681"/>
            <a:ext cx="1703313" cy="701538"/>
          </a:xfrm>
        </p:spPr>
        <p:txBody>
          <a:bodyPr anchor="t"/>
          <a:lstStyle>
            <a:lvl1pPr marL="0" indent="0" algn="l">
              <a:buFont typeface="Arial" panose="020B0604020202020204" pitchFamily="34" charset="0"/>
              <a:buNone/>
              <a:defRPr sz="2400">
                <a:latin typeface="+mj-lt"/>
              </a:defRPr>
            </a:lvl1pPr>
          </a:lstStyle>
          <a:p>
            <a:pPr lvl="0"/>
            <a:r>
              <a:rPr lang="en-US" noProof="0"/>
              <a:t>Name</a:t>
            </a:r>
          </a:p>
        </p:txBody>
      </p:sp>
      <p:sp>
        <p:nvSpPr>
          <p:cNvPr id="18" name="Text Placeholder 10">
            <a:extLst>
              <a:ext uri="{FF2B5EF4-FFF2-40B4-BE49-F238E27FC236}">
                <a16:creationId xmlns="" xmlns:a16="http://schemas.microsoft.com/office/drawing/2014/main" id="{9FC27C2C-A218-4626-9D04-ECC36D852E8F}"/>
              </a:ext>
            </a:extLst>
          </p:cNvPr>
          <p:cNvSpPr>
            <a:spLocks noGrp="1"/>
          </p:cNvSpPr>
          <p:nvPr>
            <p:ph type="body" sz="quarter" idx="40" hasCustomPrompt="1"/>
          </p:nvPr>
        </p:nvSpPr>
        <p:spPr>
          <a:xfrm>
            <a:off x="8524945" y="3800064"/>
            <a:ext cx="3246368"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19" name="Text Placeholder 8">
            <a:extLst>
              <a:ext uri="{FF2B5EF4-FFF2-40B4-BE49-F238E27FC236}">
                <a16:creationId xmlns="" xmlns:a16="http://schemas.microsoft.com/office/drawing/2014/main" id="{15F0F321-195A-45FE-9F4E-2DE6EFF480E8}"/>
              </a:ext>
            </a:extLst>
          </p:cNvPr>
          <p:cNvSpPr>
            <a:spLocks noGrp="1"/>
          </p:cNvSpPr>
          <p:nvPr>
            <p:ph type="body" sz="quarter" idx="41" hasCustomPrompt="1"/>
          </p:nvPr>
        </p:nvSpPr>
        <p:spPr>
          <a:xfrm>
            <a:off x="10068000" y="3055171"/>
            <a:ext cx="1703313"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20" name="Rectangle 6">
            <a:extLst>
              <a:ext uri="{FF2B5EF4-FFF2-40B4-BE49-F238E27FC236}">
                <a16:creationId xmlns="" xmlns:a16="http://schemas.microsoft.com/office/drawing/2014/main" id="{A31AFB6F-80F0-4E69-8E48-7431E389859C}"/>
              </a:ext>
              <a:ext uri="{C183D7F6-B498-43B3-948B-1728B52AA6E4}">
                <adec:decorative xmlns="" xmlns:adec="http://schemas.microsoft.com/office/drawing/2017/decorative" val="1"/>
              </a:ext>
            </a:extLst>
          </p:cNvPr>
          <p:cNvSpPr/>
          <p:nvPr userDrawn="1"/>
        </p:nvSpPr>
        <p:spPr>
          <a:xfrm>
            <a:off x="2055970"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6">
            <a:extLst>
              <a:ext uri="{FF2B5EF4-FFF2-40B4-BE49-F238E27FC236}">
                <a16:creationId xmlns="" xmlns:a16="http://schemas.microsoft.com/office/drawing/2014/main" id="{115CE1DD-8B35-4422-9BB1-DB18FB6B5955}"/>
              </a:ext>
              <a:ext uri="{C183D7F6-B498-43B3-948B-1728B52AA6E4}">
                <adec:decorative xmlns="" xmlns:adec="http://schemas.microsoft.com/office/drawing/2017/decorative" val="1"/>
              </a:ext>
            </a:extLst>
          </p:cNvPr>
          <p:cNvSpPr/>
          <p:nvPr userDrawn="1"/>
        </p:nvSpPr>
        <p:spPr>
          <a:xfrm>
            <a:off x="6061985"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6">
            <a:extLst>
              <a:ext uri="{FF2B5EF4-FFF2-40B4-BE49-F238E27FC236}">
                <a16:creationId xmlns="" xmlns:a16="http://schemas.microsoft.com/office/drawing/2014/main" id="{C174B088-E2BB-4A47-A4CE-403CAE0149F8}"/>
              </a:ext>
              <a:ext uri="{C183D7F6-B498-43B3-948B-1728B52AA6E4}">
                <adec:decorative xmlns="" xmlns:adec="http://schemas.microsoft.com/office/drawing/2017/decorative" val="1"/>
              </a:ext>
            </a:extLst>
          </p:cNvPr>
          <p:cNvSpPr/>
          <p:nvPr userDrawn="1"/>
        </p:nvSpPr>
        <p:spPr>
          <a:xfrm>
            <a:off x="10067999" y="3514426"/>
            <a:ext cx="1703313" cy="144000"/>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386425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5">
            <a:extLst>
              <a:ext uri="{FF2B5EF4-FFF2-40B4-BE49-F238E27FC236}">
                <a16:creationId xmlns="" xmlns:a16="http://schemas.microsoft.com/office/drawing/2014/main" id="{9C2BB107-6CD7-47EE-9C59-5345A7F63B0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8" name="Text Placeholder 8">
            <a:extLst>
              <a:ext uri="{FF2B5EF4-FFF2-40B4-BE49-F238E27FC236}">
                <a16:creationId xmlns="" xmlns:a16="http://schemas.microsoft.com/office/drawing/2014/main" id="{6B292F32-22A3-4DBC-93C9-F66C5F87D4EE}"/>
              </a:ext>
            </a:extLst>
          </p:cNvPr>
          <p:cNvSpPr>
            <a:spLocks noGrp="1"/>
          </p:cNvSpPr>
          <p:nvPr>
            <p:ph type="body" sz="quarter" idx="17" hasCustomPrompt="1"/>
          </p:nvPr>
        </p:nvSpPr>
        <p:spPr>
          <a:xfrm>
            <a:off x="431800"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9" name="Text Placeholder 10">
            <a:extLst>
              <a:ext uri="{FF2B5EF4-FFF2-40B4-BE49-F238E27FC236}">
                <a16:creationId xmlns="" xmlns:a16="http://schemas.microsoft.com/office/drawing/2014/main" id="{2AE8CF21-3DA6-45E6-9CB4-F48688C3B744}"/>
              </a:ext>
            </a:extLst>
          </p:cNvPr>
          <p:cNvSpPr>
            <a:spLocks noGrp="1"/>
          </p:cNvSpPr>
          <p:nvPr>
            <p:ph type="body" sz="quarter" idx="18" hasCustomPrompt="1"/>
          </p:nvPr>
        </p:nvSpPr>
        <p:spPr>
          <a:xfrm>
            <a:off x="431800"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0" name="Text Placeholder 8">
            <a:extLst>
              <a:ext uri="{FF2B5EF4-FFF2-40B4-BE49-F238E27FC236}">
                <a16:creationId xmlns="" xmlns:a16="http://schemas.microsoft.com/office/drawing/2014/main" id="{3FBB809B-C7A4-40BB-A5F6-0692C7B3E74A}"/>
              </a:ext>
            </a:extLst>
          </p:cNvPr>
          <p:cNvSpPr>
            <a:spLocks noGrp="1"/>
          </p:cNvSpPr>
          <p:nvPr>
            <p:ph type="body" sz="quarter" idx="33" hasCustomPrompt="1"/>
          </p:nvPr>
        </p:nvSpPr>
        <p:spPr>
          <a:xfrm>
            <a:off x="237570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1" name="Text Placeholder 10">
            <a:extLst>
              <a:ext uri="{FF2B5EF4-FFF2-40B4-BE49-F238E27FC236}">
                <a16:creationId xmlns="" xmlns:a16="http://schemas.microsoft.com/office/drawing/2014/main" id="{5822DE8D-141C-4FC8-8690-DC699987557A}"/>
              </a:ext>
            </a:extLst>
          </p:cNvPr>
          <p:cNvSpPr>
            <a:spLocks noGrp="1"/>
          </p:cNvSpPr>
          <p:nvPr>
            <p:ph type="body" sz="quarter" idx="34" hasCustomPrompt="1"/>
          </p:nvPr>
        </p:nvSpPr>
        <p:spPr>
          <a:xfrm>
            <a:off x="237570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2" name="Text Placeholder 8">
            <a:extLst>
              <a:ext uri="{FF2B5EF4-FFF2-40B4-BE49-F238E27FC236}">
                <a16:creationId xmlns="" xmlns:a16="http://schemas.microsoft.com/office/drawing/2014/main" id="{8BFF2A50-B1BC-445F-AAF4-5EF044B5B219}"/>
              </a:ext>
            </a:extLst>
          </p:cNvPr>
          <p:cNvSpPr>
            <a:spLocks noGrp="1"/>
          </p:cNvSpPr>
          <p:nvPr>
            <p:ph type="body" sz="quarter" idx="35" hasCustomPrompt="1"/>
          </p:nvPr>
        </p:nvSpPr>
        <p:spPr>
          <a:xfrm>
            <a:off x="4319606"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3" name="Text Placeholder 10">
            <a:extLst>
              <a:ext uri="{FF2B5EF4-FFF2-40B4-BE49-F238E27FC236}">
                <a16:creationId xmlns="" xmlns:a16="http://schemas.microsoft.com/office/drawing/2014/main" id="{50ED32C1-427F-4852-93EF-04246DAB6E09}"/>
              </a:ext>
            </a:extLst>
          </p:cNvPr>
          <p:cNvSpPr>
            <a:spLocks noGrp="1"/>
          </p:cNvSpPr>
          <p:nvPr>
            <p:ph type="body" sz="quarter" idx="36" hasCustomPrompt="1"/>
          </p:nvPr>
        </p:nvSpPr>
        <p:spPr>
          <a:xfrm>
            <a:off x="4319606"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4" name="Text Placeholder 8">
            <a:extLst>
              <a:ext uri="{FF2B5EF4-FFF2-40B4-BE49-F238E27FC236}">
                <a16:creationId xmlns="" xmlns:a16="http://schemas.microsoft.com/office/drawing/2014/main" id="{4B8DDBCF-B9FF-412C-BB0A-F20DF81F3CCB}"/>
              </a:ext>
            </a:extLst>
          </p:cNvPr>
          <p:cNvSpPr>
            <a:spLocks noGrp="1"/>
          </p:cNvSpPr>
          <p:nvPr>
            <p:ph type="body" sz="quarter" idx="37" hasCustomPrompt="1"/>
          </p:nvPr>
        </p:nvSpPr>
        <p:spPr>
          <a:xfrm>
            <a:off x="6263509"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5" name="Text Placeholder 10">
            <a:extLst>
              <a:ext uri="{FF2B5EF4-FFF2-40B4-BE49-F238E27FC236}">
                <a16:creationId xmlns="" xmlns:a16="http://schemas.microsoft.com/office/drawing/2014/main" id="{E5554625-705D-43C2-BB3F-07E4FB3A8857}"/>
              </a:ext>
            </a:extLst>
          </p:cNvPr>
          <p:cNvSpPr>
            <a:spLocks noGrp="1"/>
          </p:cNvSpPr>
          <p:nvPr>
            <p:ph type="body" sz="quarter" idx="38" hasCustomPrompt="1"/>
          </p:nvPr>
        </p:nvSpPr>
        <p:spPr>
          <a:xfrm>
            <a:off x="6263509"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6" name="Text Placeholder 8">
            <a:extLst>
              <a:ext uri="{FF2B5EF4-FFF2-40B4-BE49-F238E27FC236}">
                <a16:creationId xmlns="" xmlns:a16="http://schemas.microsoft.com/office/drawing/2014/main" id="{695A6D51-51C5-4128-9C65-70256D07FEBB}"/>
              </a:ext>
            </a:extLst>
          </p:cNvPr>
          <p:cNvSpPr>
            <a:spLocks noGrp="1"/>
          </p:cNvSpPr>
          <p:nvPr>
            <p:ph type="body" sz="quarter" idx="39" hasCustomPrompt="1"/>
          </p:nvPr>
        </p:nvSpPr>
        <p:spPr>
          <a:xfrm>
            <a:off x="8207412"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17" name="Text Placeholder 10">
            <a:extLst>
              <a:ext uri="{FF2B5EF4-FFF2-40B4-BE49-F238E27FC236}">
                <a16:creationId xmlns="" xmlns:a16="http://schemas.microsoft.com/office/drawing/2014/main" id="{94020390-663C-426B-A32A-7DD435D35428}"/>
              </a:ext>
            </a:extLst>
          </p:cNvPr>
          <p:cNvSpPr>
            <a:spLocks noGrp="1"/>
          </p:cNvSpPr>
          <p:nvPr>
            <p:ph type="body" sz="quarter" idx="40" hasCustomPrompt="1"/>
          </p:nvPr>
        </p:nvSpPr>
        <p:spPr>
          <a:xfrm>
            <a:off x="8207412"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18" name="Picture Placeholder 15">
            <a:extLst>
              <a:ext uri="{FF2B5EF4-FFF2-40B4-BE49-F238E27FC236}">
                <a16:creationId xmlns="" xmlns:a16="http://schemas.microsoft.com/office/drawing/2014/main" id="{A5BFEA69-91F2-4BAB-BC3E-F4494C809953}"/>
              </a:ext>
            </a:extLst>
          </p:cNvPr>
          <p:cNvSpPr>
            <a:spLocks noGrp="1"/>
          </p:cNvSpPr>
          <p:nvPr>
            <p:ph type="pic" sz="quarter" idx="41"/>
          </p:nvPr>
        </p:nvSpPr>
        <p:spPr>
          <a:xfrm>
            <a:off x="431800"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Picture Placeholder 15">
            <a:extLst>
              <a:ext uri="{FF2B5EF4-FFF2-40B4-BE49-F238E27FC236}">
                <a16:creationId xmlns="" xmlns:a16="http://schemas.microsoft.com/office/drawing/2014/main" id="{4D9A8C49-F2A0-4F67-A4E0-B5FBBE0A8DFD}"/>
              </a:ext>
            </a:extLst>
          </p:cNvPr>
          <p:cNvSpPr>
            <a:spLocks noGrp="1"/>
          </p:cNvSpPr>
          <p:nvPr>
            <p:ph type="pic" sz="quarter" idx="42"/>
          </p:nvPr>
        </p:nvSpPr>
        <p:spPr>
          <a:xfrm>
            <a:off x="237570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0" name="Picture Placeholder 15">
            <a:extLst>
              <a:ext uri="{FF2B5EF4-FFF2-40B4-BE49-F238E27FC236}">
                <a16:creationId xmlns="" xmlns:a16="http://schemas.microsoft.com/office/drawing/2014/main" id="{622E18C4-0DBF-4C58-A1B6-1E6A1D521733}"/>
              </a:ext>
            </a:extLst>
          </p:cNvPr>
          <p:cNvSpPr>
            <a:spLocks noGrp="1"/>
          </p:cNvSpPr>
          <p:nvPr>
            <p:ph type="pic" sz="quarter" idx="43"/>
          </p:nvPr>
        </p:nvSpPr>
        <p:spPr>
          <a:xfrm>
            <a:off x="4319606"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Picture Placeholder 15">
            <a:extLst>
              <a:ext uri="{FF2B5EF4-FFF2-40B4-BE49-F238E27FC236}">
                <a16:creationId xmlns="" xmlns:a16="http://schemas.microsoft.com/office/drawing/2014/main" id="{0F58001D-98C8-4213-9315-4990EFFEFD8E}"/>
              </a:ext>
            </a:extLst>
          </p:cNvPr>
          <p:cNvSpPr>
            <a:spLocks noGrp="1"/>
          </p:cNvSpPr>
          <p:nvPr>
            <p:ph type="pic" sz="quarter" idx="44"/>
          </p:nvPr>
        </p:nvSpPr>
        <p:spPr>
          <a:xfrm>
            <a:off x="6263509"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2" name="Picture Placeholder 15">
            <a:extLst>
              <a:ext uri="{FF2B5EF4-FFF2-40B4-BE49-F238E27FC236}">
                <a16:creationId xmlns="" xmlns:a16="http://schemas.microsoft.com/office/drawing/2014/main" id="{940802B1-FF22-4F45-8475-AB393E6CF883}"/>
              </a:ext>
            </a:extLst>
          </p:cNvPr>
          <p:cNvSpPr>
            <a:spLocks noGrp="1"/>
          </p:cNvSpPr>
          <p:nvPr>
            <p:ph type="pic" sz="quarter" idx="45"/>
          </p:nvPr>
        </p:nvSpPr>
        <p:spPr>
          <a:xfrm>
            <a:off x="8207412"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3" name="Text Placeholder 8">
            <a:extLst>
              <a:ext uri="{FF2B5EF4-FFF2-40B4-BE49-F238E27FC236}">
                <a16:creationId xmlns="" xmlns:a16="http://schemas.microsoft.com/office/drawing/2014/main" id="{5C2D6443-41AF-4535-B6F7-4BB6BE08976E}"/>
              </a:ext>
            </a:extLst>
          </p:cNvPr>
          <p:cNvSpPr>
            <a:spLocks noGrp="1"/>
          </p:cNvSpPr>
          <p:nvPr>
            <p:ph type="body" sz="quarter" idx="46" hasCustomPrompt="1"/>
          </p:nvPr>
        </p:nvSpPr>
        <p:spPr>
          <a:xfrm>
            <a:off x="10151313" y="4113808"/>
            <a:ext cx="1620000" cy="631554"/>
          </a:xfrm>
        </p:spPr>
        <p:txBody>
          <a:bodyPr/>
          <a:lstStyle>
            <a:lvl1pPr marL="0" indent="0" algn="l">
              <a:buFont typeface="Arial" panose="020B0604020202020204" pitchFamily="34" charset="0"/>
              <a:buNone/>
              <a:defRPr sz="2400">
                <a:latin typeface="+mj-lt"/>
              </a:defRPr>
            </a:lvl1pPr>
          </a:lstStyle>
          <a:p>
            <a:pPr lvl="0"/>
            <a:r>
              <a:rPr lang="en-US" noProof="0"/>
              <a:t>Full Name</a:t>
            </a:r>
          </a:p>
        </p:txBody>
      </p:sp>
      <p:sp>
        <p:nvSpPr>
          <p:cNvPr id="24" name="Text Placeholder 10">
            <a:extLst>
              <a:ext uri="{FF2B5EF4-FFF2-40B4-BE49-F238E27FC236}">
                <a16:creationId xmlns="" xmlns:a16="http://schemas.microsoft.com/office/drawing/2014/main" id="{A671736E-3711-4DA1-AF16-23EEC87C86C8}"/>
              </a:ext>
            </a:extLst>
          </p:cNvPr>
          <p:cNvSpPr>
            <a:spLocks noGrp="1"/>
          </p:cNvSpPr>
          <p:nvPr>
            <p:ph type="body" sz="quarter" idx="47" hasCustomPrompt="1"/>
          </p:nvPr>
        </p:nvSpPr>
        <p:spPr>
          <a:xfrm>
            <a:off x="10151313" y="4797591"/>
            <a:ext cx="1620000" cy="720000"/>
          </a:xfrm>
        </p:spPr>
        <p:txBody>
          <a:bodyPr/>
          <a:lstStyle>
            <a:lvl1pPr marL="0" indent="0" algn="l">
              <a:buNone/>
              <a:defRPr sz="1400">
                <a:solidFill>
                  <a:schemeClr val="tx1">
                    <a:lumMod val="50000"/>
                    <a:lumOff val="50000"/>
                  </a:schemeClr>
                </a:solidFill>
              </a:defRPr>
            </a:lvl1pPr>
          </a:lstStyle>
          <a:p>
            <a:pPr lvl="0"/>
            <a:r>
              <a:rPr lang="en-US" noProof="0"/>
              <a:t>Title</a:t>
            </a:r>
          </a:p>
        </p:txBody>
      </p:sp>
      <p:sp>
        <p:nvSpPr>
          <p:cNvPr id="25" name="Picture Placeholder 15">
            <a:extLst>
              <a:ext uri="{FF2B5EF4-FFF2-40B4-BE49-F238E27FC236}">
                <a16:creationId xmlns="" xmlns:a16="http://schemas.microsoft.com/office/drawing/2014/main" id="{1FED522C-94B3-41E3-A83A-E03843DE7551}"/>
              </a:ext>
            </a:extLst>
          </p:cNvPr>
          <p:cNvSpPr>
            <a:spLocks noGrp="1"/>
          </p:cNvSpPr>
          <p:nvPr>
            <p:ph type="pic" sz="quarter" idx="48"/>
          </p:nvPr>
        </p:nvSpPr>
        <p:spPr>
          <a:xfrm>
            <a:off x="10151313" y="2246681"/>
            <a:ext cx="1620000" cy="1620000"/>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Tree>
    <p:extLst>
      <p:ext uri="{BB962C8B-B14F-4D97-AF65-F5344CB8AC3E}">
        <p14:creationId xmlns:p14="http://schemas.microsoft.com/office/powerpoint/2010/main" val="3061294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10">
            <a:extLst>
              <a:ext uri="{FF2B5EF4-FFF2-40B4-BE49-F238E27FC236}">
                <a16:creationId xmlns=""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12">
            <a:extLst>
              <a:ext uri="{FF2B5EF4-FFF2-40B4-BE49-F238E27FC236}">
                <a16:creationId xmlns=""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14">
            <a:extLst>
              <a:ext uri="{FF2B5EF4-FFF2-40B4-BE49-F238E27FC236}">
                <a16:creationId xmlns=""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16">
            <a:extLst>
              <a:ext uri="{FF2B5EF4-FFF2-40B4-BE49-F238E27FC236}">
                <a16:creationId xmlns=""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Footer Placeholder 9">
            <a:extLst>
              <a:ext uri="{FF2B5EF4-FFF2-40B4-BE49-F238E27FC236}">
                <a16:creationId xmlns=""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9" name="Straight Connector 8">
            <a:extLst>
              <a:ext uri="{FF2B5EF4-FFF2-40B4-BE49-F238E27FC236}">
                <a16:creationId xmlns="" xmlns:a16="http://schemas.microsoft.com/office/drawing/2014/main" id="{0A0FADEC-BFBD-4A6E-B51C-B0DFD4C804F5}"/>
              </a:ext>
              <a:ext uri="{C183D7F6-B498-43B3-948B-1728B52AA6E4}">
                <adec:decorative xmlns=""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 xmlns:a16="http://schemas.microsoft.com/office/drawing/2014/main"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noProof="0" smtClean="0"/>
              <a:t>Click to edit Master text styles</a:t>
            </a:r>
          </a:p>
        </p:txBody>
      </p:sp>
      <p:sp>
        <p:nvSpPr>
          <p:cNvPr id="14" name="Content Placeholder 5">
            <a:extLst>
              <a:ext uri="{FF2B5EF4-FFF2-40B4-BE49-F238E27FC236}">
                <a16:creationId xmlns="" xmlns:a16="http://schemas.microsoft.com/office/drawing/2014/main" id="{D2E4423B-993A-4321-BD96-12519C601A1E}"/>
              </a:ext>
            </a:extLst>
          </p:cNvPr>
          <p:cNvSpPr>
            <a:spLocks noGrp="1"/>
          </p:cNvSpPr>
          <p:nvPr>
            <p:ph sz="quarter" idx="4"/>
          </p:nvPr>
        </p:nvSpPr>
        <p:spPr>
          <a:xfrm>
            <a:off x="6288002" y="1581663"/>
            <a:ext cx="5483998" cy="4608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818811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 xmlns:a16="http://schemas.microsoft.com/office/drawing/2014/main"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3/31/2020</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210049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12" name="Picture Placeholder 10">
            <a:extLst>
              <a:ext uri="{FF2B5EF4-FFF2-40B4-BE49-F238E27FC236}">
                <a16:creationId xmlns="" xmlns:a16="http://schemas.microsoft.com/office/drawing/2014/main" id="{6F821722-FE34-4DE9-9836-565D865C1559}"/>
              </a:ext>
            </a:extLst>
          </p:cNvPr>
          <p:cNvSpPr>
            <a:spLocks noGrp="1"/>
          </p:cNvSpPr>
          <p:nvPr>
            <p:ph type="pic" sz="quarter" idx="13" hasCustomPrompt="1"/>
          </p:nvPr>
        </p:nvSpPr>
        <p:spPr>
          <a:xfrm>
            <a:off x="0" y="0"/>
            <a:ext cx="12192000" cy="6778800"/>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13" name="Rectangle 12">
            <a:extLst>
              <a:ext uri="{FF2B5EF4-FFF2-40B4-BE49-F238E27FC236}">
                <a16:creationId xmlns="" xmlns:a16="http://schemas.microsoft.com/office/drawing/2014/main" id="{9BD909C6-0E9A-451D-91FD-B891A0C803D7}"/>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 xmlns:a16="http://schemas.microsoft.com/office/drawing/2014/main" id="{41A9BD7F-717A-4177-BAD1-D798AE60FFD0}"/>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144000"/>
            <a:ext cx="4860000" cy="6480000"/>
          </a:xfrm>
          <a:solidFill>
            <a:schemeClr val="bg1"/>
          </a:solidFill>
          <a:ln>
            <a:noFill/>
          </a:ln>
        </p:spPr>
        <p:txBody>
          <a:bodyPr lIns="432000" tIns="72000" rIns="288000" bIns="2448000" anchor="b"/>
          <a:lstStyle>
            <a:lvl1pPr algn="l">
              <a:defRPr sz="6600">
                <a:solidFill>
                  <a:schemeClr val="tx1">
                    <a:lumMod val="75000"/>
                    <a:lumOff val="25000"/>
                  </a:schemeClr>
                </a:solidFill>
              </a:defRPr>
            </a:lvl1pPr>
          </a:lstStyle>
          <a:p>
            <a:r>
              <a:rPr lang="en-US" noProof="0"/>
              <a:t>Thank You</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hasCustomPrompt="1"/>
          </p:nvPr>
        </p:nvSpPr>
        <p:spPr>
          <a:xfrm>
            <a:off x="1038224" y="4504149"/>
            <a:ext cx="3349381" cy="252000"/>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 xmlns:a16="http://schemas.microsoft.com/office/drawing/2014/main" id="{4BFF1D51-2F23-4712-A1F0-725B32B9F42F}"/>
              </a:ext>
            </a:extLst>
          </p:cNvPr>
          <p:cNvSpPr>
            <a:spLocks noGrp="1"/>
          </p:cNvSpPr>
          <p:nvPr>
            <p:ph type="body" sz="quarter" idx="15" hasCustomPrompt="1"/>
          </p:nvPr>
        </p:nvSpPr>
        <p:spPr>
          <a:xfrm>
            <a:off x="1038224" y="4908147"/>
            <a:ext cx="3349381"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1" name="Text Placeholder 10">
            <a:extLst>
              <a:ext uri="{FF2B5EF4-FFF2-40B4-BE49-F238E27FC236}">
                <a16:creationId xmlns="" xmlns:a16="http://schemas.microsoft.com/office/drawing/2014/main" id="{3BDABCD1-5D5B-40B2-8066-B5C93CEEC105}"/>
              </a:ext>
            </a:extLst>
          </p:cNvPr>
          <p:cNvSpPr>
            <a:spLocks noGrp="1"/>
          </p:cNvSpPr>
          <p:nvPr>
            <p:ph type="body" sz="quarter" idx="16" hasCustomPrompt="1"/>
          </p:nvPr>
        </p:nvSpPr>
        <p:spPr>
          <a:xfrm>
            <a:off x="1038631" y="5312145"/>
            <a:ext cx="3349381" cy="252000"/>
          </a:xfrm>
        </p:spPr>
        <p:txBody>
          <a:bodyPr/>
          <a:lstStyle>
            <a:lvl1pPr marL="0" indent="0">
              <a:buNone/>
              <a:defRPr/>
            </a:lvl1pPr>
          </a:lstStyle>
          <a:p>
            <a:pPr lvl="0"/>
            <a:r>
              <a:rPr lang="en-US" noProof="0"/>
              <a:t>Email</a:t>
            </a:r>
          </a:p>
        </p:txBody>
      </p:sp>
      <p:sp>
        <p:nvSpPr>
          <p:cNvPr id="16" name="Text Placeholder 15">
            <a:extLst>
              <a:ext uri="{FF2B5EF4-FFF2-40B4-BE49-F238E27FC236}">
                <a16:creationId xmlns="" xmlns:a16="http://schemas.microsoft.com/office/drawing/2014/main" id="{38902124-F995-42DE-9ABC-A5670119893D}"/>
              </a:ext>
            </a:extLst>
          </p:cNvPr>
          <p:cNvSpPr>
            <a:spLocks noGrp="1"/>
          </p:cNvSpPr>
          <p:nvPr>
            <p:ph type="body" sz="quarter" idx="17" hasCustomPrompt="1"/>
          </p:nvPr>
        </p:nvSpPr>
        <p:spPr>
          <a:xfrm>
            <a:off x="1026094" y="5715370"/>
            <a:ext cx="3350644" cy="252413"/>
          </a:xfrm>
        </p:spPr>
        <p:txBody>
          <a:bodyPr/>
          <a:lstStyle>
            <a:lvl1pPr marL="0" indent="0">
              <a:buNone/>
              <a:defRPr/>
            </a:lvl1pPr>
          </a:lstStyle>
          <a:p>
            <a:pPr lvl="0"/>
            <a:r>
              <a:rPr lang="en-US" noProof="0"/>
              <a:t>Website</a:t>
            </a:r>
          </a:p>
        </p:txBody>
      </p:sp>
    </p:spTree>
    <p:extLst>
      <p:ext uri="{BB962C8B-B14F-4D97-AF65-F5344CB8AC3E}">
        <p14:creationId xmlns:p14="http://schemas.microsoft.com/office/powerpoint/2010/main" val="31047434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 xmlns:a16="http://schemas.microsoft.com/office/drawing/2014/main"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 xmlns:a16="http://schemas.microsoft.com/office/drawing/2014/main"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descr="Accent image brackets&#10;">
            <a:extLst>
              <a:ext uri="{FF2B5EF4-FFF2-40B4-BE49-F238E27FC236}">
                <a16:creationId xmlns="" xmlns:a16="http://schemas.microsoft.com/office/drawing/2014/main" id="{C76F92B7-6C7B-47FA-99F4-C2B7B3F6DEC5}"/>
              </a:ext>
              <a:ext uri="{C183D7F6-B498-43B3-948B-1728B52AA6E4}">
                <adec:decorative xmlns="" xmlns:adec="http://schemas.microsoft.com/office/drawing/2017/decorative"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 xmlns:a16="http://schemas.microsoft.com/office/drawing/2014/main"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a:extLst>
                <a:ext uri="{FF2B5EF4-FFF2-40B4-BE49-F238E27FC236}">
                  <a16:creationId xmlns="" xmlns:a16="http://schemas.microsoft.com/office/drawing/2014/main"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 xmlns:a16="http://schemas.microsoft.com/office/drawing/2014/main"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Tree>
    <p:extLst>
      <p:ext uri="{BB962C8B-B14F-4D97-AF65-F5344CB8AC3E}">
        <p14:creationId xmlns:p14="http://schemas.microsoft.com/office/powerpoint/2010/main" val="10248439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15" name="Content Placeholder 2">
            <a:extLst>
              <a:ext uri="{FF2B5EF4-FFF2-40B4-BE49-F238E27FC236}">
                <a16:creationId xmlns="" xmlns:a16="http://schemas.microsoft.com/office/drawing/2014/main"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83981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 xmlns:a16="http://schemas.microsoft.com/office/drawing/2014/main" id="{827C91B9-2B28-435F-8A65-9FB91CE2F765}"/>
              </a:ext>
            </a:extLst>
          </p:cNvPr>
          <p:cNvSpPr>
            <a:spLocks noGrp="1"/>
          </p:cNvSpPr>
          <p:nvPr>
            <p:ph type="ftr" sz="quarter" idx="12"/>
          </p:nvPr>
        </p:nvSpPr>
        <p:spPr/>
        <p:txBody>
          <a:bodyPr/>
          <a:lstStyle/>
          <a:p>
            <a:r>
              <a:rPr lang="en-US" noProof="0" dirty="0"/>
              <a:t>Add a footer</a:t>
            </a:r>
          </a:p>
        </p:txBody>
      </p:sp>
      <p:sp>
        <p:nvSpPr>
          <p:cNvPr id="11" name="Text Placeholder 3">
            <a:extLst>
              <a:ext uri="{FF2B5EF4-FFF2-40B4-BE49-F238E27FC236}">
                <a16:creationId xmlns="" xmlns:a16="http://schemas.microsoft.com/office/drawing/2014/main"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 xmlns:a16="http://schemas.microsoft.com/office/drawing/2014/main"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8" name="Picture Placeholder 2">
            <a:extLst>
              <a:ext uri="{FF2B5EF4-FFF2-40B4-BE49-F238E27FC236}">
                <a16:creationId xmlns="" xmlns:a16="http://schemas.microsoft.com/office/drawing/2014/main"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86384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cxnSp>
        <p:nvCxnSpPr>
          <p:cNvPr id="10" name="Straight Connector 9">
            <a:extLst>
              <a:ext uri="{FF2B5EF4-FFF2-40B4-BE49-F238E27FC236}">
                <a16:creationId xmlns="" xmlns:a16="http://schemas.microsoft.com/office/drawing/2014/main" id="{0A0FADEC-BFBD-4A6E-B51C-B0DFD4C804F5}"/>
              </a:ext>
              <a:ext uri="{C183D7F6-B498-43B3-948B-1728B52AA6E4}">
                <adec:decorative xmlns="" xmlns:adec="http://schemas.microsoft.com/office/drawing/2017/decorative"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4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66922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3" name="Footer Placeholder 2"/>
          <p:cNvSpPr>
            <a:spLocks noGrp="1"/>
          </p:cNvSpPr>
          <p:nvPr>
            <p:ph type="ftr" sz="quarter" idx="11"/>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77132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3/31/2020</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2196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3/31/2020</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 xmlns:a16="http://schemas.microsoft.com/office/drawing/2014/main"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0565902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B51A1E-902D-48AF-9020-955120F399B6}" type="slidenum">
              <a:rPr lang="en-US" noProof="0" smtClean="0"/>
              <a:pPr/>
              <a:t>‹#›</a:t>
            </a:fld>
            <a:endParaRPr lang="en-US" noProof="0" dirty="0"/>
          </a:p>
        </p:txBody>
      </p:sp>
      <p:sp>
        <p:nvSpPr>
          <p:cNvPr id="18" name="Rectangle 17">
            <a:extLst>
              <a:ext uri="{FF2B5EF4-FFF2-40B4-BE49-F238E27FC236}">
                <a16:creationId xmlns="" xmlns:a16="http://schemas.microsoft.com/office/drawing/2014/main"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 xmlns:a16="http://schemas.microsoft.com/office/drawing/2014/main"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0" name="Straight Connector 29">
            <a:extLst>
              <a:ext uri="{FF2B5EF4-FFF2-40B4-BE49-F238E27FC236}">
                <a16:creationId xmlns="" xmlns:a16="http://schemas.microsoft.com/office/drawing/2014/main"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 xmlns:a16="http://schemas.microsoft.com/office/drawing/2014/main"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32" name="Group 31">
            <a:extLst>
              <a:ext uri="{FF2B5EF4-FFF2-40B4-BE49-F238E27FC236}">
                <a16:creationId xmlns="" xmlns:a16="http://schemas.microsoft.com/office/drawing/2014/main" id="{C637404C-CCC9-46CA-A9D3-525E2E6FC73B}"/>
              </a:ext>
            </a:extLst>
          </p:cNvPr>
          <p:cNvGrpSpPr/>
          <p:nvPr userDrawn="1"/>
        </p:nvGrpSpPr>
        <p:grpSpPr>
          <a:xfrm>
            <a:off x="9874905" y="6130433"/>
            <a:ext cx="1329870" cy="320195"/>
            <a:chOff x="1985170" y="1950690"/>
            <a:chExt cx="2173095" cy="523220"/>
          </a:xfrm>
        </p:grpSpPr>
        <p:sp>
          <p:nvSpPr>
            <p:cNvPr id="33" name="Rectangle 32">
              <a:extLst>
                <a:ext uri="{FF2B5EF4-FFF2-40B4-BE49-F238E27FC236}">
                  <a16:creationId xmlns="" xmlns:a16="http://schemas.microsoft.com/office/drawing/2014/main"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US" sz="1200" b="1" noProof="0" dirty="0">
                  <a:solidFill>
                    <a:schemeClr val="bg1"/>
                  </a:solidFill>
                  <a:latin typeface="+mj-lt"/>
                </a:rPr>
                <a:t>Contoso</a:t>
              </a:r>
              <a:r>
                <a:rPr lang="en-US" sz="1200" noProof="0" dirty="0">
                  <a:solidFill>
                    <a:schemeClr val="bg1"/>
                  </a:solidFill>
                  <a:latin typeface="+mj-lt"/>
                </a:rPr>
                <a:t> </a:t>
              </a:r>
              <a:r>
                <a:rPr lang="en-US" sz="1200" i="1" noProof="0" dirty="0">
                  <a:solidFill>
                    <a:schemeClr val="bg1"/>
                  </a:solidFill>
                  <a:latin typeface="+mj-lt"/>
                </a:rPr>
                <a:t>Ltd</a:t>
              </a:r>
              <a:r>
                <a:rPr lang="en-US" sz="1200" noProof="0" dirty="0">
                  <a:solidFill>
                    <a:schemeClr val="bg1"/>
                  </a:solidFill>
                  <a:latin typeface="+mj-lt"/>
                </a:rPr>
                <a:t>.</a:t>
              </a:r>
            </a:p>
          </p:txBody>
        </p:sp>
        <p:sp>
          <p:nvSpPr>
            <p:cNvPr id="34" name="Rectangle 6">
              <a:extLst>
                <a:ext uri="{FF2B5EF4-FFF2-40B4-BE49-F238E27FC236}">
                  <a16:creationId xmlns="" xmlns:a16="http://schemas.microsoft.com/office/drawing/2014/main"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noProof="0" dirty="0"/>
            </a:p>
          </p:txBody>
        </p:sp>
      </p:grpSp>
    </p:spTree>
    <p:extLst>
      <p:ext uri="{BB962C8B-B14F-4D97-AF65-F5344CB8AC3E}">
        <p14:creationId xmlns:p14="http://schemas.microsoft.com/office/powerpoint/2010/main" val="374402566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8" r:id="rId17"/>
    <p:sldLayoutId id="2147483699" r:id="rId18"/>
    <p:sldLayoutId id="2147483700" r:id="rId19"/>
    <p:sldLayoutId id="2147483701" r:id="rId20"/>
    <p:sldLayoutId id="2147483702" r:id="rId21"/>
    <p:sldLayoutId id="2147483703" r:id="rId22"/>
    <p:sldLayoutId id="2147483660" r:id="rId23"/>
    <p:sldLayoutId id="2147483662" r:id="rId24"/>
    <p:sldLayoutId id="2147483663" r:id="rId25"/>
    <p:sldLayoutId id="2147483664" r:id="rId26"/>
    <p:sldLayoutId id="2147483665" r:id="rId27"/>
    <p:sldLayoutId id="2147483650" r:id="rId28"/>
    <p:sldLayoutId id="2147483652" r:id="rId29"/>
    <p:sldLayoutId id="2147483668" r:id="rId30"/>
    <p:sldLayoutId id="2147483670" r:id="rId31"/>
    <p:sldLayoutId id="2147483672" r:id="rId32"/>
    <p:sldLayoutId id="2147483673" r:id="rId33"/>
    <p:sldLayoutId id="2147483656" r:id="rId34"/>
    <p:sldLayoutId id="2147483657" r:id="rId35"/>
    <p:sldLayoutId id="2147483653" r:id="rId36"/>
    <p:sldLayoutId id="2147483654" r:id="rId37"/>
    <p:sldLayoutId id="2147483679" r:id="rId38"/>
    <p:sldLayoutId id="2147483655" r:id="rId39"/>
    <p:sldLayoutId id="2147483674" r:id="rId40"/>
    <p:sldLayoutId id="2147483675" r:id="rId41"/>
    <p:sldLayoutId id="2147483676" r:id="rId42"/>
    <p:sldLayoutId id="2147483677" r:id="rId43"/>
    <p:sldLayoutId id="2147483678" r:id="rId44"/>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7.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 Target="slide6.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localhost:42100" TargetMode="Externa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790164" y="1642056"/>
            <a:ext cx="2833352" cy="8178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3903" y="1974700"/>
            <a:ext cx="8596668" cy="1320800"/>
          </a:xfrm>
        </p:spPr>
        <p:txBody>
          <a:bodyPr>
            <a:noAutofit/>
          </a:bodyPr>
          <a:lstStyle/>
          <a:p>
            <a:pPr algn="ctr"/>
            <a:r>
              <a:rPr lang="en-US" sz="4400" dirty="0">
                <a:solidFill>
                  <a:schemeClr val="bg1">
                    <a:lumMod val="65000"/>
                  </a:schemeClr>
                </a:solidFill>
              </a:rPr>
              <a:t>International Project Management</a:t>
            </a:r>
            <a:br>
              <a:rPr lang="en-US" sz="4400" dirty="0">
                <a:solidFill>
                  <a:schemeClr val="bg1">
                    <a:lumMod val="65000"/>
                  </a:schemeClr>
                </a:solidFill>
              </a:rPr>
            </a:br>
            <a:r>
              <a:rPr lang="en-US" sz="4400" dirty="0">
                <a:solidFill>
                  <a:schemeClr val="bg1">
                    <a:lumMod val="65000"/>
                  </a:schemeClr>
                </a:solidFill>
              </a:rPr>
              <a:t>Sprint </a:t>
            </a:r>
            <a:r>
              <a:rPr lang="en-US" sz="4400" dirty="0" smtClean="0">
                <a:solidFill>
                  <a:schemeClr val="bg1">
                    <a:lumMod val="65000"/>
                  </a:schemeClr>
                </a:solidFill>
              </a:rPr>
              <a:t>-3</a:t>
            </a:r>
            <a:endParaRPr lang="en-US" sz="4400" dirty="0">
              <a:solidFill>
                <a:schemeClr val="bg1">
                  <a:lumMod val="65000"/>
                </a:schemeClr>
              </a:solidFill>
            </a:endParaRPr>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a:t>
            </a:fld>
            <a:endParaRPr lang="en-US" noProof="0" dirty="0"/>
          </a:p>
        </p:txBody>
      </p:sp>
      <p:sp>
        <p:nvSpPr>
          <p:cNvPr id="35" name="Google Shape;130;p13"/>
          <p:cNvSpPr txBox="1"/>
          <p:nvPr/>
        </p:nvSpPr>
        <p:spPr>
          <a:xfrm>
            <a:off x="3690137" y="4784291"/>
            <a:ext cx="3964200" cy="84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err="1">
                <a:solidFill>
                  <a:schemeClr val="bg1">
                    <a:lumMod val="65000"/>
                  </a:schemeClr>
                </a:solidFill>
                <a:latin typeface="Times New Roman"/>
                <a:ea typeface="Times New Roman"/>
                <a:cs typeface="Times New Roman"/>
                <a:sym typeface="Times New Roman"/>
              </a:rPr>
              <a:t>Aninda</a:t>
            </a:r>
            <a:r>
              <a:rPr lang="en-GB" sz="1800" b="1" dirty="0">
                <a:solidFill>
                  <a:schemeClr val="bg1">
                    <a:lumMod val="65000"/>
                  </a:schemeClr>
                </a:solidFill>
                <a:latin typeface="Times New Roman"/>
                <a:ea typeface="Times New Roman"/>
                <a:cs typeface="Times New Roman"/>
                <a:sym typeface="Times New Roman"/>
              </a:rPr>
              <a:t> </a:t>
            </a:r>
            <a:r>
              <a:rPr lang="en-GB" sz="1800" b="1" dirty="0" err="1">
                <a:solidFill>
                  <a:schemeClr val="bg1">
                    <a:lumMod val="65000"/>
                  </a:schemeClr>
                </a:solidFill>
                <a:latin typeface="Times New Roman"/>
                <a:ea typeface="Times New Roman"/>
                <a:cs typeface="Times New Roman"/>
                <a:sym typeface="Times New Roman"/>
              </a:rPr>
              <a:t>Maulik</a:t>
            </a:r>
            <a:endParaRPr sz="1800" b="1" dirty="0">
              <a:solidFill>
                <a:schemeClr val="bg1">
                  <a:lumMod val="6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lumMod val="65000"/>
                  </a:schemeClr>
                </a:solidFill>
                <a:latin typeface="Times New Roman"/>
                <a:ea typeface="Times New Roman"/>
                <a:cs typeface="Times New Roman"/>
                <a:sym typeface="Times New Roman"/>
              </a:rPr>
              <a:t>Mohamadnour</a:t>
            </a:r>
            <a:r>
              <a:rPr lang="en-GB" sz="1800" b="1" dirty="0">
                <a:solidFill>
                  <a:schemeClr val="bg1">
                    <a:lumMod val="65000"/>
                  </a:schemeClr>
                </a:solidFill>
                <a:latin typeface="Times New Roman"/>
                <a:ea typeface="Times New Roman"/>
                <a:cs typeface="Times New Roman"/>
                <a:sym typeface="Times New Roman"/>
              </a:rPr>
              <a:t> </a:t>
            </a:r>
            <a:r>
              <a:rPr lang="en-GB" sz="1800" b="1" dirty="0" err="1">
                <a:solidFill>
                  <a:schemeClr val="bg1">
                    <a:lumMod val="65000"/>
                  </a:schemeClr>
                </a:solidFill>
                <a:latin typeface="Times New Roman"/>
                <a:ea typeface="Times New Roman"/>
                <a:cs typeface="Times New Roman"/>
                <a:sym typeface="Times New Roman"/>
              </a:rPr>
              <a:t>Badr</a:t>
            </a:r>
            <a:endParaRPr sz="1800" b="1" dirty="0">
              <a:solidFill>
                <a:schemeClr val="bg1">
                  <a:lumMod val="6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lumMod val="65000"/>
                  </a:schemeClr>
                </a:solidFill>
                <a:latin typeface="Times New Roman"/>
                <a:ea typeface="Times New Roman"/>
                <a:cs typeface="Times New Roman"/>
                <a:sym typeface="Times New Roman"/>
              </a:rPr>
              <a:t>Morad</a:t>
            </a:r>
            <a:r>
              <a:rPr lang="en-GB" sz="1800" b="1" dirty="0">
                <a:solidFill>
                  <a:schemeClr val="bg1">
                    <a:lumMod val="65000"/>
                  </a:schemeClr>
                </a:solidFill>
                <a:latin typeface="Times New Roman"/>
                <a:ea typeface="Times New Roman"/>
                <a:cs typeface="Times New Roman"/>
                <a:sym typeface="Times New Roman"/>
              </a:rPr>
              <a:t> </a:t>
            </a:r>
            <a:r>
              <a:rPr lang="en-GB" sz="1800" b="1" dirty="0" err="1">
                <a:solidFill>
                  <a:schemeClr val="bg1">
                    <a:lumMod val="65000"/>
                  </a:schemeClr>
                </a:solidFill>
                <a:latin typeface="Times New Roman"/>
                <a:ea typeface="Times New Roman"/>
                <a:cs typeface="Times New Roman"/>
                <a:sym typeface="Times New Roman"/>
              </a:rPr>
              <a:t>Benkaraache</a:t>
            </a:r>
            <a:endParaRPr sz="1800" b="1" dirty="0">
              <a:solidFill>
                <a:schemeClr val="bg1">
                  <a:lumMod val="6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GB" sz="1800" b="1" dirty="0" err="1">
                <a:solidFill>
                  <a:schemeClr val="bg1">
                    <a:lumMod val="65000"/>
                  </a:schemeClr>
                </a:solidFill>
                <a:latin typeface="Times New Roman"/>
                <a:ea typeface="Times New Roman"/>
                <a:cs typeface="Times New Roman"/>
                <a:sym typeface="Times New Roman"/>
              </a:rPr>
              <a:t>Dhayananth</a:t>
            </a:r>
            <a:r>
              <a:rPr lang="en-GB" sz="1800" b="1" dirty="0">
                <a:solidFill>
                  <a:schemeClr val="bg1">
                    <a:lumMod val="65000"/>
                  </a:schemeClr>
                </a:solidFill>
                <a:latin typeface="Times New Roman"/>
                <a:ea typeface="Times New Roman"/>
                <a:cs typeface="Times New Roman"/>
                <a:sym typeface="Times New Roman"/>
              </a:rPr>
              <a:t> </a:t>
            </a:r>
            <a:r>
              <a:rPr lang="en-GB" sz="1800" b="1" dirty="0" err="1">
                <a:solidFill>
                  <a:schemeClr val="bg1">
                    <a:lumMod val="65000"/>
                  </a:schemeClr>
                </a:solidFill>
                <a:latin typeface="Times New Roman"/>
                <a:ea typeface="Times New Roman"/>
                <a:cs typeface="Times New Roman"/>
                <a:sym typeface="Times New Roman"/>
              </a:rPr>
              <a:t>Dharmalingam</a:t>
            </a:r>
            <a:endParaRPr dirty="0">
              <a:solidFill>
                <a:schemeClr val="bg1">
                  <a:lumMod val="65000"/>
                </a:schemeClr>
              </a:solidFill>
              <a:latin typeface="Calibri"/>
              <a:ea typeface="Calibri"/>
              <a:cs typeface="Calibri"/>
              <a:sym typeface="Calibri"/>
            </a:endParaRPr>
          </a:p>
        </p:txBody>
      </p:sp>
      <p:sp>
        <p:nvSpPr>
          <p:cNvPr id="36" name="Subtitle 22">
            <a:extLst>
              <a:ext uri="{FF2B5EF4-FFF2-40B4-BE49-F238E27FC236}">
                <a16:creationId xmlns="" xmlns:a16="http://schemas.microsoft.com/office/drawing/2014/main" id="{212BE0C8-3274-44C1-93C2-9347988BD0FF}"/>
              </a:ext>
            </a:extLst>
          </p:cNvPr>
          <p:cNvSpPr txBox="1">
            <a:spLocks/>
          </p:cNvSpPr>
          <p:nvPr/>
        </p:nvSpPr>
        <p:spPr>
          <a:xfrm>
            <a:off x="4375365" y="4183792"/>
            <a:ext cx="4860000" cy="83660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000" dirty="0" smtClean="0"/>
              <a:t>Team-ITMWorkshop2</a:t>
            </a:r>
            <a:endParaRPr lang="en-US" sz="2000" noProof="1"/>
          </a:p>
        </p:txBody>
      </p:sp>
    </p:spTree>
    <p:extLst>
      <p:ext uri="{BB962C8B-B14F-4D97-AF65-F5344CB8AC3E}">
        <p14:creationId xmlns:p14="http://schemas.microsoft.com/office/powerpoint/2010/main" val="23938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636889"/>
          </a:xfrm>
        </p:spPr>
        <p:txBody>
          <a:bodyPr>
            <a:normAutofit/>
          </a:bodyPr>
          <a:lstStyle/>
          <a:p>
            <a:r>
              <a:rPr lang="en-US" sz="2400" dirty="0" smtClean="0"/>
              <a:t>Waste Management has been initiated in order to get waste details from filling and potting workshop and later send it to the waste management workshop that is being conducted by Conveying Workshop.</a:t>
            </a:r>
            <a:endParaRPr lang="en-US" sz="2400" dirty="0"/>
          </a:p>
        </p:txBody>
      </p:sp>
      <p:sp>
        <p:nvSpPr>
          <p:cNvPr id="5" name="Footer Placeholder 4"/>
          <p:cNvSpPr>
            <a:spLocks noGrp="1"/>
          </p:cNvSpPr>
          <p:nvPr>
            <p:ph type="ftr" sz="quarter" idx="11"/>
          </p:nvPr>
        </p:nvSpPr>
        <p:spPr/>
        <p:txBody>
          <a:bodyPr/>
          <a:lstStyle/>
          <a:p>
            <a:r>
              <a:rPr lang="en-US" noProof="0" dirty="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10</a:t>
            </a:fld>
            <a:endParaRPr lang="en-US" noProof="0" dirty="0"/>
          </a:p>
        </p:txBody>
      </p:sp>
      <p:pic>
        <p:nvPicPr>
          <p:cNvPr id="3076" name="Picture 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863" y="2167467"/>
            <a:ext cx="4183062" cy="3872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2302933"/>
            <a:ext cx="4184650" cy="3612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353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636889"/>
          </a:xfrm>
        </p:spPr>
        <p:txBody>
          <a:bodyPr>
            <a:normAutofit/>
          </a:bodyPr>
          <a:lstStyle/>
          <a:p>
            <a:r>
              <a:rPr lang="en-US" sz="2400" dirty="0" smtClean="0"/>
              <a:t>Power Management has been initiated in order to get power consumption details from filling and potting workshop and later send it to the power management workshop that is being conducted by Packaging Workshop.</a:t>
            </a:r>
            <a:endParaRPr lang="en-US" sz="2400" dirty="0"/>
          </a:p>
        </p:txBody>
      </p:sp>
      <p:sp>
        <p:nvSpPr>
          <p:cNvPr id="5" name="Footer Placeholder 4"/>
          <p:cNvSpPr>
            <a:spLocks noGrp="1"/>
          </p:cNvSpPr>
          <p:nvPr>
            <p:ph type="ftr" sz="quarter" idx="11"/>
          </p:nvPr>
        </p:nvSpPr>
        <p:spPr/>
        <p:txBody>
          <a:bodyPr/>
          <a:lstStyle/>
          <a:p>
            <a:r>
              <a:rPr lang="en-US" noProof="0" dirty="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11</a:t>
            </a:fld>
            <a:endParaRPr lang="en-US" noProof="0" dirty="0"/>
          </a:p>
        </p:txBody>
      </p:sp>
      <p:pic>
        <p:nvPicPr>
          <p:cNvPr id="4099"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863" y="2359378"/>
            <a:ext cx="4183062" cy="3522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2370667"/>
            <a:ext cx="4184650" cy="3025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14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5E3EA69-4E0E-41BD-8095-A124225A2647}"/>
              </a:ext>
            </a:extLst>
          </p:cNvPr>
          <p:cNvSpPr>
            <a:spLocks noGrp="1"/>
          </p:cNvSpPr>
          <p:nvPr>
            <p:ph type="subTitle" idx="1"/>
          </p:nvPr>
        </p:nvSpPr>
        <p:spPr/>
        <p:txBody>
          <a:bodyPr>
            <a:normAutofit fontScale="85000" lnSpcReduction="10000"/>
          </a:bodyPr>
          <a:lstStyle/>
          <a:p>
            <a:r>
              <a:rPr lang="en-US" dirty="0"/>
              <a:t>Lorem ipsum dolor sit amet, consectetur adipiscing elit. Etiam aliquet eu mi quis lacinia. Ut fermentum a magna ut.</a:t>
            </a:r>
          </a:p>
        </p:txBody>
      </p:sp>
      <p:sp>
        <p:nvSpPr>
          <p:cNvPr id="4" name="Slide Number Placeholder 3">
            <a:extLst>
              <a:ext uri="{FF2B5EF4-FFF2-40B4-BE49-F238E27FC236}">
                <a16:creationId xmlns="" xmlns:a16="http://schemas.microsoft.com/office/drawing/2014/main" id="{328F602C-7F98-4C02-99D4-ED65E00D66A4}"/>
              </a:ext>
            </a:extLst>
          </p:cNvPr>
          <p:cNvSpPr>
            <a:spLocks noGrp="1"/>
          </p:cNvSpPr>
          <p:nvPr>
            <p:ph type="sldNum" sz="quarter" idx="11"/>
          </p:nvPr>
        </p:nvSpPr>
        <p:spPr/>
        <p:txBody>
          <a:bodyPr/>
          <a:lstStyle/>
          <a:p>
            <a:fld id="{19B51A1E-902D-48AF-9020-955120F399B6}" type="slidenum">
              <a:rPr lang="en-US" smtClean="0"/>
              <a:pPr/>
              <a:t>12</a:t>
            </a:fld>
            <a:endParaRPr lang="en-US" dirty="0"/>
          </a:p>
        </p:txBody>
      </p:sp>
      <p:sp>
        <p:nvSpPr>
          <p:cNvPr id="5" name="Footer Placeholder 4">
            <a:extLst>
              <a:ext uri="{FF2B5EF4-FFF2-40B4-BE49-F238E27FC236}">
                <a16:creationId xmlns="" xmlns:a16="http://schemas.microsoft.com/office/drawing/2014/main" id="{AF29EA23-F34E-486A-B8B2-0C3019266975}"/>
              </a:ext>
            </a:extLst>
          </p:cNvPr>
          <p:cNvSpPr>
            <a:spLocks noGrp="1"/>
          </p:cNvSpPr>
          <p:nvPr>
            <p:ph type="ftr" sz="quarter" idx="12"/>
          </p:nvPr>
        </p:nvSpPr>
        <p:spPr/>
        <p:txBody>
          <a:bodyPr/>
          <a:lstStyle/>
          <a:p>
            <a:r>
              <a:rPr lang="en-US" dirty="0"/>
              <a:t>Add a footer</a:t>
            </a:r>
          </a:p>
        </p:txBody>
      </p:sp>
      <p:pic>
        <p:nvPicPr>
          <p:cNvPr id="13" name="Picture Placeholder 12" descr="blueprtint drawing of a chair">
            <a:extLst>
              <a:ext uri="{FF2B5EF4-FFF2-40B4-BE49-F238E27FC236}">
                <a16:creationId xmlns="" xmlns:a16="http://schemas.microsoft.com/office/drawing/2014/main" id="{6E643D59-F8F9-4C98-A5EE-B7CC655BB931}"/>
              </a:ext>
            </a:extLst>
          </p:cNvPr>
          <p:cNvPicPr>
            <a:picLocks noGrp="1" noChangeAspect="1"/>
          </p:cNvPicPr>
          <p:nvPr>
            <p:ph type="pic" sz="quarter" idx="16"/>
          </p:nvPr>
        </p:nvPicPr>
        <p:blipFill>
          <a:blip r:embed="rId2">
            <a:extLst>
              <a:ext uri="{28A0092B-C50C-407E-A947-70E740481C1C}">
                <a14:useLocalDpi xmlns:a14="http://schemas.microsoft.com/office/drawing/2010/main"/>
              </a:ext>
            </a:extLst>
          </a:blip>
          <a:srcRect/>
          <a:stretch>
            <a:fillRect/>
          </a:stretch>
        </p:blipFill>
        <p:spPr/>
      </p:pic>
      <p:pic>
        <p:nvPicPr>
          <p:cNvPr id="12" name="Picture Placeholder 11" descr="close up image of inside building material">
            <a:extLst>
              <a:ext uri="{FF2B5EF4-FFF2-40B4-BE49-F238E27FC236}">
                <a16:creationId xmlns="" xmlns:a16="http://schemas.microsoft.com/office/drawing/2014/main" id="{538221E8-A1FD-47AB-9710-BF80F25B9D30}"/>
              </a:ext>
            </a:extLst>
          </p:cNvPr>
          <p:cNvPicPr>
            <a:picLocks noGrp="1" noChangeAspect="1"/>
          </p:cNvPicPr>
          <p:nvPr>
            <p:ph type="pic" sz="quarter" idx="17"/>
          </p:nvPr>
        </p:nvPicPr>
        <p:blipFill>
          <a:blip r:embed="rId3">
            <a:extLst>
              <a:ext uri="{28A0092B-C50C-407E-A947-70E740481C1C}">
                <a14:useLocalDpi xmlns:a14="http://schemas.microsoft.com/office/drawing/2010/main"/>
              </a:ext>
            </a:extLst>
          </a:blip>
          <a:srcRect l="162" r="162"/>
          <a:stretch>
            <a:fillRect/>
          </a:stretch>
        </p:blipFill>
        <p:spPr/>
      </p:pic>
      <p:sp>
        <p:nvSpPr>
          <p:cNvPr id="9" name="Rectangle 6">
            <a:extLst>
              <a:ext uri="{FF2B5EF4-FFF2-40B4-BE49-F238E27FC236}">
                <a16:creationId xmlns="" xmlns:a16="http://schemas.microsoft.com/office/drawing/2014/main" id="{C9D745AD-2359-4511-AF2E-0CFC0783471A}"/>
              </a:ext>
              <a:ext uri="{C183D7F6-B498-43B3-948B-1728B52AA6E4}">
                <adec:decorative xmlns="" xmlns:adec="http://schemas.microsoft.com/office/drawing/2017/decorative" val="1"/>
              </a:ext>
            </a:extLst>
          </p:cNvPr>
          <p:cNvSpPr/>
          <p:nvPr/>
        </p:nvSpPr>
        <p:spPr>
          <a:xfrm>
            <a:off x="7453850" y="2814319"/>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6">
            <a:extLst>
              <a:ext uri="{FF2B5EF4-FFF2-40B4-BE49-F238E27FC236}">
                <a16:creationId xmlns="" xmlns:a16="http://schemas.microsoft.com/office/drawing/2014/main" id="{A0F0B9BF-0637-4907-A537-C5F7C796FCA1}"/>
              </a:ext>
              <a:ext uri="{C183D7F6-B498-43B3-948B-1728B52AA6E4}">
                <adec:decorative xmlns="" xmlns:adec="http://schemas.microsoft.com/office/drawing/2017/decorative" val="1"/>
              </a:ext>
            </a:extLst>
          </p:cNvPr>
          <p:cNvSpPr/>
          <p:nvPr/>
        </p:nvSpPr>
        <p:spPr>
          <a:xfrm flipV="1">
            <a:off x="74538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4365938" y="-108600"/>
            <a:ext cx="2210862" cy="646331"/>
          </a:xfrm>
          <a:prstGeom prst="rect">
            <a:avLst/>
          </a:prstGeom>
          <a:noFill/>
        </p:spPr>
        <p:txBody>
          <a:bodyPr wrap="none" rtlCol="0">
            <a:spAutoFit/>
          </a:bodyPr>
          <a:lstStyle/>
          <a:p>
            <a:r>
              <a:rPr lang="en-AU" sz="3600" dirty="0" smtClean="0">
                <a:latin typeface="Times New Roman" panose="02020603050405020304" pitchFamily="18" charset="0"/>
                <a:cs typeface="Times New Roman" panose="02020603050405020304" pitchFamily="18" charset="0"/>
              </a:rPr>
              <a:t>Repository</a:t>
            </a:r>
            <a:endParaRPr lang="en-US" sz="3600" dirty="0">
              <a:latin typeface="Times New Roman" panose="02020603050405020304" pitchFamily="18" charset="0"/>
              <a:cs typeface="Times New Roman" panose="02020603050405020304" pitchFamily="18" charset="0"/>
            </a:endParaRPr>
          </a:p>
        </p:txBody>
      </p:sp>
      <p:sp>
        <p:nvSpPr>
          <p:cNvPr id="15" name="Rectangle 14"/>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404284"/>
            <a:ext cx="11904663" cy="6293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3494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92342" y="154547"/>
            <a:ext cx="5087156" cy="1320800"/>
          </a:xfrm>
        </p:spPr>
        <p:txBody>
          <a:bodyPr/>
          <a:lstStyle/>
          <a:p>
            <a:pPr algn="ctr"/>
            <a:r>
              <a:rPr lang="en-US" dirty="0" smtClean="0"/>
              <a:t>Commits Flow</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2"/>
          </p:nvPr>
        </p:nvSpPr>
        <p:spPr/>
        <p:txBody>
          <a:bodyPr/>
          <a:lstStyle/>
          <a:p>
            <a:fld id="{19B51A1E-902D-48AF-9020-955120F399B6}" type="slidenum">
              <a:rPr lang="en-US" noProof="0" smtClean="0"/>
              <a:pPr/>
              <a:t>13</a:t>
            </a:fld>
            <a:endParaRPr lang="en-US" noProof="0" dirty="0"/>
          </a:p>
        </p:txBody>
      </p:sp>
      <p:sp>
        <p:nvSpPr>
          <p:cNvPr id="2" name="Content Placeholder 1"/>
          <p:cNvSpPr>
            <a:spLocks noGrp="1"/>
          </p:cNvSpPr>
          <p:nvPr>
            <p:ph idx="1"/>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016001"/>
            <a:ext cx="11868150" cy="505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6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4E0A63-A388-49B1-A04E-27CE9BD622EF}"/>
              </a:ext>
            </a:extLst>
          </p:cNvPr>
          <p:cNvSpPr>
            <a:spLocks noGrp="1"/>
          </p:cNvSpPr>
          <p:nvPr>
            <p:ph type="title"/>
          </p:nvPr>
        </p:nvSpPr>
        <p:spPr>
          <a:xfrm>
            <a:off x="677334" y="372534"/>
            <a:ext cx="8596668" cy="812800"/>
          </a:xfrm>
        </p:spPr>
        <p:txBody>
          <a:bodyPr>
            <a:normAutofit/>
          </a:bodyPr>
          <a:lstStyle/>
          <a:p>
            <a:r>
              <a:rPr lang="en-US" dirty="0" err="1" smtClean="0"/>
              <a:t>GitLab</a:t>
            </a:r>
            <a:r>
              <a:rPr lang="en-US" dirty="0" smtClean="0"/>
              <a:t> Board</a:t>
            </a:r>
            <a:endParaRPr lang="en-US" dirty="0"/>
          </a:p>
        </p:txBody>
      </p:sp>
      <p:sp>
        <p:nvSpPr>
          <p:cNvPr id="4" name="Slide Number Placeholder 3">
            <a:extLst>
              <a:ext uri="{FF2B5EF4-FFF2-40B4-BE49-F238E27FC236}">
                <a16:creationId xmlns="" xmlns:a16="http://schemas.microsoft.com/office/drawing/2014/main" id="{79ED4A67-3A46-4F54-A12A-EAE1B53E6457}"/>
              </a:ext>
            </a:extLst>
          </p:cNvPr>
          <p:cNvSpPr>
            <a:spLocks noGrp="1"/>
          </p:cNvSpPr>
          <p:nvPr>
            <p:ph type="sldNum" sz="quarter" idx="11"/>
          </p:nvPr>
        </p:nvSpPr>
        <p:spPr/>
        <p:txBody>
          <a:bodyPr/>
          <a:lstStyle/>
          <a:p>
            <a:fld id="{19B51A1E-902D-48AF-9020-955120F399B6}" type="slidenum">
              <a:rPr lang="en-US" smtClean="0"/>
              <a:pPr/>
              <a:t>14</a:t>
            </a:fld>
            <a:endParaRPr lang="en-US" dirty="0"/>
          </a:p>
        </p:txBody>
      </p:sp>
      <p:sp>
        <p:nvSpPr>
          <p:cNvPr id="6" name="Text Placeholder 5">
            <a:extLst>
              <a:ext uri="{FF2B5EF4-FFF2-40B4-BE49-F238E27FC236}">
                <a16:creationId xmlns="" xmlns:a16="http://schemas.microsoft.com/office/drawing/2014/main" id="{7640DF9D-0C9E-4C5D-9635-6B4DE10CCEE5}"/>
              </a:ext>
            </a:extLst>
          </p:cNvPr>
          <p:cNvSpPr>
            <a:spLocks noGrp="1"/>
          </p:cNvSpPr>
          <p:nvPr>
            <p:ph type="body" sz="quarter" idx="33"/>
          </p:nvPr>
        </p:nvSpPr>
        <p:spPr/>
        <p:txBody>
          <a:bodyPr>
            <a:normAutofit fontScale="62500" lnSpcReduction="20000"/>
          </a:bodyPr>
          <a:lstStyle/>
          <a:p>
            <a:r>
              <a:rPr lang="en-US" dirty="0"/>
              <a:t>Lorem </a:t>
            </a:r>
            <a:r>
              <a:rPr lang="en-US" noProof="1"/>
              <a:t>ipsum dolor sit amet, consectetur adipiscing elit. </a:t>
            </a:r>
          </a:p>
        </p:txBody>
      </p:sp>
      <p:sp>
        <p:nvSpPr>
          <p:cNvPr id="7" name="Text Placeholder 6">
            <a:extLst>
              <a:ext uri="{FF2B5EF4-FFF2-40B4-BE49-F238E27FC236}">
                <a16:creationId xmlns="" xmlns:a16="http://schemas.microsoft.com/office/drawing/2014/main" id="{40297407-CE4E-4284-879D-AEC395713625}"/>
              </a:ext>
            </a:extLst>
          </p:cNvPr>
          <p:cNvSpPr>
            <a:spLocks noGrp="1"/>
          </p:cNvSpPr>
          <p:nvPr>
            <p:ph type="body" sz="quarter" idx="34"/>
          </p:nvPr>
        </p:nvSpPr>
        <p:spPr/>
        <p:txBody>
          <a:bodyPr/>
          <a:lstStyle/>
          <a:p>
            <a:r>
              <a:rPr lang="en-US" dirty="0"/>
              <a:t>Abstract</a:t>
            </a:r>
          </a:p>
        </p:txBody>
      </p:sp>
      <p:sp>
        <p:nvSpPr>
          <p:cNvPr id="8" name="Text Placeholder 7">
            <a:extLst>
              <a:ext uri="{FF2B5EF4-FFF2-40B4-BE49-F238E27FC236}">
                <a16:creationId xmlns="" xmlns:a16="http://schemas.microsoft.com/office/drawing/2014/main" id="{F5C3A7BE-F7FC-4942-A31A-491A8A806103}"/>
              </a:ext>
            </a:extLst>
          </p:cNvPr>
          <p:cNvSpPr>
            <a:spLocks noGrp="1"/>
          </p:cNvSpPr>
          <p:nvPr>
            <p:ph type="body" sz="quarter" idx="35"/>
          </p:nvPr>
        </p:nvSpPr>
        <p:spPr/>
        <p:txBody>
          <a:bodyPr>
            <a:normAutofit fontScale="62500" lnSpcReduction="20000"/>
          </a:bodyPr>
          <a:lstStyle/>
          <a:p>
            <a:r>
              <a:rPr lang="en-US" dirty="0"/>
              <a:t>Lorem </a:t>
            </a:r>
            <a:r>
              <a:rPr lang="en-US" noProof="1"/>
              <a:t>ipsum dolor sit amet, consectetur adipiscing elit. </a:t>
            </a:r>
          </a:p>
        </p:txBody>
      </p:sp>
      <p:sp>
        <p:nvSpPr>
          <p:cNvPr id="9" name="Text Placeholder 8">
            <a:extLst>
              <a:ext uri="{FF2B5EF4-FFF2-40B4-BE49-F238E27FC236}">
                <a16:creationId xmlns="" xmlns:a16="http://schemas.microsoft.com/office/drawing/2014/main" id="{95CCE699-03D1-4642-B46A-B14EF17DA183}"/>
              </a:ext>
            </a:extLst>
          </p:cNvPr>
          <p:cNvSpPr>
            <a:spLocks noGrp="1"/>
          </p:cNvSpPr>
          <p:nvPr>
            <p:ph type="body" sz="quarter" idx="36"/>
          </p:nvPr>
        </p:nvSpPr>
        <p:spPr/>
        <p:txBody>
          <a:bodyPr/>
          <a:lstStyle/>
          <a:p>
            <a:r>
              <a:rPr lang="en-US" dirty="0"/>
              <a:t>Design</a:t>
            </a:r>
          </a:p>
        </p:txBody>
      </p:sp>
      <p:sp>
        <p:nvSpPr>
          <p:cNvPr id="10" name="Text Placeholder 9">
            <a:extLst>
              <a:ext uri="{FF2B5EF4-FFF2-40B4-BE49-F238E27FC236}">
                <a16:creationId xmlns="" xmlns:a16="http://schemas.microsoft.com/office/drawing/2014/main" id="{BC1DF189-6F2F-4C21-88CC-C82D3D0D147B}"/>
              </a:ext>
            </a:extLst>
          </p:cNvPr>
          <p:cNvSpPr>
            <a:spLocks noGrp="1"/>
          </p:cNvSpPr>
          <p:nvPr>
            <p:ph type="body" sz="quarter" idx="37"/>
          </p:nvPr>
        </p:nvSpPr>
        <p:spPr/>
        <p:txBody>
          <a:bodyPr>
            <a:normAutofit lnSpcReduction="10000"/>
          </a:bodyPr>
          <a:lstStyle/>
          <a:p>
            <a:endParaRPr lang="en-US" noProof="1"/>
          </a:p>
        </p:txBody>
      </p:sp>
      <p:sp>
        <p:nvSpPr>
          <p:cNvPr id="5" name="Text Placeholder 4">
            <a:extLst>
              <a:ext uri="{FF2B5EF4-FFF2-40B4-BE49-F238E27FC236}">
                <a16:creationId xmlns="" xmlns:a16="http://schemas.microsoft.com/office/drawing/2014/main" id="{06E82690-B145-4D4F-B2D1-0B2A8C50FD71}"/>
              </a:ext>
            </a:extLst>
          </p:cNvPr>
          <p:cNvSpPr>
            <a:spLocks noGrp="1"/>
          </p:cNvSpPr>
          <p:nvPr>
            <p:ph type="body" sz="quarter" idx="32"/>
          </p:nvPr>
        </p:nvSpPr>
        <p:spPr/>
        <p:txBody>
          <a:bodyPr>
            <a:normAutofit lnSpcReduction="10000"/>
          </a:bodyPr>
          <a:lstStyle/>
          <a:p>
            <a:endParaRPr lang="en-US" dirty="0"/>
          </a:p>
        </p:txBody>
      </p:sp>
      <p:sp>
        <p:nvSpPr>
          <p:cNvPr id="12" name="Rectangle 11"/>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9244"/>
            <a:ext cx="12090400" cy="5554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9393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4E0A63-A388-49B1-A04E-27CE9BD622EF}"/>
              </a:ext>
            </a:extLst>
          </p:cNvPr>
          <p:cNvSpPr>
            <a:spLocks noGrp="1"/>
          </p:cNvSpPr>
          <p:nvPr>
            <p:ph type="title"/>
          </p:nvPr>
        </p:nvSpPr>
        <p:spPr>
          <a:xfrm>
            <a:off x="677334" y="47200"/>
            <a:ext cx="9392356" cy="771950"/>
          </a:xfrm>
        </p:spPr>
        <p:txBody>
          <a:bodyPr>
            <a:normAutofit fontScale="90000"/>
          </a:bodyPr>
          <a:lstStyle/>
          <a:p>
            <a:r>
              <a:rPr lang="en-US" dirty="0" err="1" smtClean="0"/>
              <a:t>GitLab</a:t>
            </a:r>
            <a:r>
              <a:rPr lang="en-US" dirty="0" smtClean="0"/>
              <a:t> Closed Issues- </a:t>
            </a:r>
            <a:r>
              <a:rPr lang="en-US" dirty="0" smtClean="0">
                <a:solidFill>
                  <a:srgbClr val="FF0000"/>
                </a:solidFill>
              </a:rPr>
              <a:t>36/36 and 0 open cases</a:t>
            </a:r>
            <a:endParaRPr lang="en-US" dirty="0">
              <a:solidFill>
                <a:srgbClr val="FF0000"/>
              </a:solidFill>
            </a:endParaRPr>
          </a:p>
        </p:txBody>
      </p:sp>
      <p:sp>
        <p:nvSpPr>
          <p:cNvPr id="4" name="Slide Number Placeholder 3">
            <a:extLst>
              <a:ext uri="{FF2B5EF4-FFF2-40B4-BE49-F238E27FC236}">
                <a16:creationId xmlns="" xmlns:a16="http://schemas.microsoft.com/office/drawing/2014/main" id="{79ED4A67-3A46-4F54-A12A-EAE1B53E6457}"/>
              </a:ext>
            </a:extLst>
          </p:cNvPr>
          <p:cNvSpPr>
            <a:spLocks noGrp="1"/>
          </p:cNvSpPr>
          <p:nvPr>
            <p:ph type="sldNum" sz="quarter" idx="11"/>
          </p:nvPr>
        </p:nvSpPr>
        <p:spPr/>
        <p:txBody>
          <a:bodyPr/>
          <a:lstStyle/>
          <a:p>
            <a:fld id="{19B51A1E-902D-48AF-9020-955120F399B6}" type="slidenum">
              <a:rPr lang="en-US" smtClean="0"/>
              <a:pPr/>
              <a:t>15</a:t>
            </a:fld>
            <a:endParaRPr lang="en-US" dirty="0"/>
          </a:p>
        </p:txBody>
      </p:sp>
      <p:sp>
        <p:nvSpPr>
          <p:cNvPr id="6" name="Text Placeholder 5">
            <a:extLst>
              <a:ext uri="{FF2B5EF4-FFF2-40B4-BE49-F238E27FC236}">
                <a16:creationId xmlns="" xmlns:a16="http://schemas.microsoft.com/office/drawing/2014/main" id="{7640DF9D-0C9E-4C5D-9635-6B4DE10CCEE5}"/>
              </a:ext>
            </a:extLst>
          </p:cNvPr>
          <p:cNvSpPr>
            <a:spLocks noGrp="1"/>
          </p:cNvSpPr>
          <p:nvPr>
            <p:ph type="body" sz="quarter" idx="33"/>
          </p:nvPr>
        </p:nvSpPr>
        <p:spPr/>
        <p:txBody>
          <a:bodyPr>
            <a:normAutofit fontScale="62500" lnSpcReduction="20000"/>
          </a:bodyPr>
          <a:lstStyle/>
          <a:p>
            <a:r>
              <a:rPr lang="en-US" dirty="0"/>
              <a:t>Lorem </a:t>
            </a:r>
            <a:r>
              <a:rPr lang="en-US" noProof="1"/>
              <a:t>ipsum dolor sit amet, consectetur adipiscing elit. </a:t>
            </a:r>
          </a:p>
        </p:txBody>
      </p:sp>
      <p:sp>
        <p:nvSpPr>
          <p:cNvPr id="7" name="Text Placeholder 6">
            <a:extLst>
              <a:ext uri="{FF2B5EF4-FFF2-40B4-BE49-F238E27FC236}">
                <a16:creationId xmlns="" xmlns:a16="http://schemas.microsoft.com/office/drawing/2014/main" id="{40297407-CE4E-4284-879D-AEC395713625}"/>
              </a:ext>
            </a:extLst>
          </p:cNvPr>
          <p:cNvSpPr>
            <a:spLocks noGrp="1"/>
          </p:cNvSpPr>
          <p:nvPr>
            <p:ph type="body" sz="quarter" idx="34"/>
          </p:nvPr>
        </p:nvSpPr>
        <p:spPr/>
        <p:txBody>
          <a:bodyPr/>
          <a:lstStyle/>
          <a:p>
            <a:r>
              <a:rPr lang="en-US" dirty="0"/>
              <a:t>Abstract</a:t>
            </a:r>
          </a:p>
        </p:txBody>
      </p:sp>
      <p:sp>
        <p:nvSpPr>
          <p:cNvPr id="8" name="Text Placeholder 7">
            <a:extLst>
              <a:ext uri="{FF2B5EF4-FFF2-40B4-BE49-F238E27FC236}">
                <a16:creationId xmlns="" xmlns:a16="http://schemas.microsoft.com/office/drawing/2014/main" id="{F5C3A7BE-F7FC-4942-A31A-491A8A806103}"/>
              </a:ext>
            </a:extLst>
          </p:cNvPr>
          <p:cNvSpPr>
            <a:spLocks noGrp="1"/>
          </p:cNvSpPr>
          <p:nvPr>
            <p:ph type="body" sz="quarter" idx="35"/>
          </p:nvPr>
        </p:nvSpPr>
        <p:spPr/>
        <p:txBody>
          <a:bodyPr>
            <a:normAutofit fontScale="62500" lnSpcReduction="20000"/>
          </a:bodyPr>
          <a:lstStyle/>
          <a:p>
            <a:r>
              <a:rPr lang="en-US" dirty="0"/>
              <a:t>Lorem </a:t>
            </a:r>
            <a:r>
              <a:rPr lang="en-US" noProof="1"/>
              <a:t>ipsum dolor sit amet, consectetur adipiscing elit. </a:t>
            </a:r>
          </a:p>
        </p:txBody>
      </p:sp>
      <p:sp>
        <p:nvSpPr>
          <p:cNvPr id="9" name="Text Placeholder 8">
            <a:extLst>
              <a:ext uri="{FF2B5EF4-FFF2-40B4-BE49-F238E27FC236}">
                <a16:creationId xmlns="" xmlns:a16="http://schemas.microsoft.com/office/drawing/2014/main" id="{95CCE699-03D1-4642-B46A-B14EF17DA183}"/>
              </a:ext>
            </a:extLst>
          </p:cNvPr>
          <p:cNvSpPr>
            <a:spLocks noGrp="1"/>
          </p:cNvSpPr>
          <p:nvPr>
            <p:ph type="body" sz="quarter" idx="36"/>
          </p:nvPr>
        </p:nvSpPr>
        <p:spPr/>
        <p:txBody>
          <a:bodyPr/>
          <a:lstStyle/>
          <a:p>
            <a:r>
              <a:rPr lang="en-US" dirty="0"/>
              <a:t>Design</a:t>
            </a:r>
          </a:p>
        </p:txBody>
      </p:sp>
      <p:sp>
        <p:nvSpPr>
          <p:cNvPr id="10" name="Text Placeholder 9">
            <a:extLst>
              <a:ext uri="{FF2B5EF4-FFF2-40B4-BE49-F238E27FC236}">
                <a16:creationId xmlns="" xmlns:a16="http://schemas.microsoft.com/office/drawing/2014/main" id="{BC1DF189-6F2F-4C21-88CC-C82D3D0D147B}"/>
              </a:ext>
            </a:extLst>
          </p:cNvPr>
          <p:cNvSpPr>
            <a:spLocks noGrp="1"/>
          </p:cNvSpPr>
          <p:nvPr>
            <p:ph type="body" sz="quarter" idx="37"/>
          </p:nvPr>
        </p:nvSpPr>
        <p:spPr/>
        <p:txBody>
          <a:bodyPr>
            <a:normAutofit lnSpcReduction="10000"/>
          </a:bodyPr>
          <a:lstStyle/>
          <a:p>
            <a:endParaRPr lang="en-US" noProof="1"/>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64" y="819150"/>
            <a:ext cx="11982450" cy="5705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3573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334" y="0"/>
            <a:ext cx="8596668" cy="741085"/>
          </a:xfrm>
        </p:spPr>
        <p:txBody>
          <a:bodyPr/>
          <a:lstStyle/>
          <a:p>
            <a:r>
              <a:rPr lang="en-AU" dirty="0" smtClean="0"/>
              <a:t>Milestones Comparison </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16</a:t>
            </a:fld>
            <a:endParaRPr lang="en-US" noProof="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68" y="933952"/>
            <a:ext cx="10222832" cy="275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218" y="3946348"/>
            <a:ext cx="10044782"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922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2178"/>
          </a:xfrm>
        </p:spPr>
        <p:txBody>
          <a:bodyPr>
            <a:normAutofit fontScale="90000"/>
          </a:bodyPr>
          <a:lstStyle/>
          <a:p>
            <a:r>
              <a:rPr lang="en-AU" dirty="0">
                <a:solidFill>
                  <a:schemeClr val="accent2">
                    <a:lumMod val="75000"/>
                  </a:schemeClr>
                </a:solidFill>
              </a:rPr>
              <a:t>Difficulties That We Faced </a:t>
            </a:r>
            <a:endParaRPr lang="en-US" dirty="0"/>
          </a:p>
        </p:txBody>
      </p:sp>
      <p:sp>
        <p:nvSpPr>
          <p:cNvPr id="3" name="Content Placeholder 2"/>
          <p:cNvSpPr>
            <a:spLocks noGrp="1"/>
          </p:cNvSpPr>
          <p:nvPr>
            <p:ph idx="1"/>
          </p:nvPr>
        </p:nvSpPr>
        <p:spPr>
          <a:xfrm>
            <a:off x="677334" y="1174045"/>
            <a:ext cx="8596668" cy="4867318"/>
          </a:xfrm>
        </p:spPr>
        <p:txBody>
          <a:bodyPr/>
          <a:lstStyle/>
          <a:p>
            <a:r>
              <a:rPr lang="en-US" b="1" dirty="0"/>
              <a:t>Problem #1: </a:t>
            </a:r>
            <a:r>
              <a:rPr lang="en-US" b="1" dirty="0" err="1"/>
              <a:t>Organisational</a:t>
            </a:r>
            <a:r>
              <a:rPr lang="en-US" b="1" dirty="0"/>
              <a:t> </a:t>
            </a:r>
            <a:r>
              <a:rPr lang="en-US" b="1" dirty="0" smtClean="0"/>
              <a:t>structure 	</a:t>
            </a:r>
          </a:p>
          <a:p>
            <a:pPr marL="0" indent="0">
              <a:buNone/>
            </a:pPr>
            <a:r>
              <a:rPr lang="en-US" dirty="0" smtClean="0"/>
              <a:t>During the given parameter check, we found that the parameter were written in French and after translating them, we were not able to match that with our own variables.</a:t>
            </a:r>
          </a:p>
          <a:p>
            <a:pPr>
              <a:buFont typeface="Arial" panose="020B0604020202020204" pitchFamily="34" charset="0"/>
              <a:buChar char="•"/>
            </a:pPr>
            <a:r>
              <a:rPr lang="en-US" dirty="0" smtClean="0"/>
              <a:t>Removed the additional parameters which wasn’t in sync with our variables, after having a discussion with our Product Owners.</a:t>
            </a:r>
            <a:endParaRPr lang="en-US" dirty="0"/>
          </a:p>
          <a:p>
            <a:pPr>
              <a:buFont typeface="Arial" panose="020B0604020202020204" pitchFamily="34" charset="0"/>
              <a:buChar char="•"/>
            </a:pPr>
            <a:r>
              <a:rPr lang="en-US" dirty="0" smtClean="0"/>
              <a:t>We </a:t>
            </a:r>
            <a:r>
              <a:rPr lang="en-US" dirty="0" err="1" smtClean="0"/>
              <a:t>realised</a:t>
            </a:r>
            <a:r>
              <a:rPr lang="en-US" dirty="0" smtClean="0"/>
              <a:t> that the focus should be more on communication between GUIs and other teams.</a:t>
            </a:r>
          </a:p>
          <a:p>
            <a:pPr>
              <a:buFont typeface="Wingdings" panose="05000000000000000000" pitchFamily="2" charset="2"/>
              <a:buChar char="Ø"/>
            </a:pPr>
            <a:r>
              <a:rPr lang="en-US" b="1" dirty="0"/>
              <a:t>Problem </a:t>
            </a:r>
            <a:r>
              <a:rPr lang="en-US" b="1" dirty="0" smtClean="0"/>
              <a:t>#2: </a:t>
            </a:r>
            <a:r>
              <a:rPr lang="en-US" b="1" dirty="0" err="1" smtClean="0"/>
              <a:t>Organisational</a:t>
            </a:r>
            <a:r>
              <a:rPr lang="en-US" b="1" dirty="0" smtClean="0"/>
              <a:t> culture</a:t>
            </a:r>
          </a:p>
          <a:p>
            <a:pPr marL="0" indent="0">
              <a:buNone/>
            </a:pPr>
            <a:r>
              <a:rPr lang="en-US" dirty="0" smtClean="0"/>
              <a:t>The two GUIs were taken up by two different individuals from our team. During our 1</a:t>
            </a:r>
            <a:r>
              <a:rPr lang="en-US" baseline="30000" dirty="0" smtClean="0"/>
              <a:t>st</a:t>
            </a:r>
            <a:r>
              <a:rPr lang="en-US" dirty="0" smtClean="0"/>
              <a:t> Sprint, we found that though our methodologies were the same but our implementation ideas were different.</a:t>
            </a:r>
          </a:p>
          <a:p>
            <a:pPr>
              <a:buFont typeface="Arial" panose="020B0604020202020204" pitchFamily="34" charset="0"/>
              <a:buChar char="•"/>
            </a:pPr>
            <a:r>
              <a:rPr lang="en-US" dirty="0" smtClean="0"/>
              <a:t>We overcame that over our 2</a:t>
            </a:r>
            <a:r>
              <a:rPr lang="en-US" baseline="30000" dirty="0" smtClean="0"/>
              <a:t>nd</a:t>
            </a:r>
            <a:r>
              <a:rPr lang="en-US" dirty="0" smtClean="0"/>
              <a:t> sprint and the way we did this was by putting across a design plan before implementation.</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17</a:t>
            </a:fld>
            <a:endParaRPr lang="en-US" noProof="0" dirty="0"/>
          </a:p>
        </p:txBody>
      </p:sp>
    </p:spTree>
    <p:extLst>
      <p:ext uri="{BB962C8B-B14F-4D97-AF65-F5344CB8AC3E}">
        <p14:creationId xmlns:p14="http://schemas.microsoft.com/office/powerpoint/2010/main" val="10150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444"/>
          </a:xfrm>
        </p:spPr>
        <p:txBody>
          <a:bodyPr>
            <a:normAutofit fontScale="90000"/>
          </a:bodyPr>
          <a:lstStyle/>
          <a:p>
            <a:r>
              <a:rPr lang="en-AU" dirty="0">
                <a:solidFill>
                  <a:schemeClr val="accent2">
                    <a:lumMod val="75000"/>
                  </a:schemeClr>
                </a:solidFill>
              </a:rPr>
              <a:t>Difficulties That We </a:t>
            </a:r>
            <a:r>
              <a:rPr lang="en-AU" dirty="0" smtClean="0">
                <a:solidFill>
                  <a:schemeClr val="accent2">
                    <a:lumMod val="75000"/>
                  </a:schemeClr>
                </a:solidFill>
              </a:rPr>
              <a:t>Faced, continues..</a:t>
            </a:r>
            <a:endParaRPr lang="en-US" dirty="0"/>
          </a:p>
        </p:txBody>
      </p:sp>
      <p:sp>
        <p:nvSpPr>
          <p:cNvPr id="3" name="Content Placeholder 2"/>
          <p:cNvSpPr>
            <a:spLocks noGrp="1"/>
          </p:cNvSpPr>
          <p:nvPr>
            <p:ph idx="1"/>
          </p:nvPr>
        </p:nvSpPr>
        <p:spPr>
          <a:xfrm>
            <a:off x="677334" y="1095023"/>
            <a:ext cx="8596668" cy="4946340"/>
          </a:xfrm>
        </p:spPr>
        <p:txBody>
          <a:bodyPr/>
          <a:lstStyle/>
          <a:p>
            <a:r>
              <a:rPr lang="en-US" b="1" dirty="0"/>
              <a:t>Problem </a:t>
            </a:r>
            <a:r>
              <a:rPr lang="en-US" b="1" dirty="0" smtClean="0"/>
              <a:t>#3: Communication</a:t>
            </a:r>
          </a:p>
          <a:p>
            <a:pPr marL="0" indent="0">
              <a:buNone/>
            </a:pPr>
            <a:r>
              <a:rPr lang="en-US" dirty="0" smtClean="0"/>
              <a:t>We, generally executed our design plans in class when all the group members were present. But due to the recent crisis, we failed to do so.</a:t>
            </a:r>
          </a:p>
          <a:p>
            <a:pPr>
              <a:buFont typeface="Arial" panose="020B0604020202020204" pitchFamily="34" charset="0"/>
              <a:buChar char="•"/>
            </a:pPr>
            <a:r>
              <a:rPr lang="en-US" dirty="0" smtClean="0"/>
              <a:t>However, we were able to overcome this by prioritizing the subject. We, all sat together over a video conference which took place for hours together until we were able to put in place the right design plans.</a:t>
            </a:r>
          </a:p>
          <a:p>
            <a:pPr>
              <a:buFont typeface="Wingdings" panose="05000000000000000000" pitchFamily="2" charset="2"/>
              <a:buChar char="Ø"/>
            </a:pPr>
            <a:r>
              <a:rPr lang="en-US" dirty="0" smtClean="0"/>
              <a:t>Problem #4: Technology</a:t>
            </a:r>
          </a:p>
          <a:p>
            <a:pPr marL="0" indent="0">
              <a:buNone/>
            </a:pPr>
            <a:r>
              <a:rPr lang="en-US" dirty="0" smtClean="0"/>
              <a:t>Every other group were implementing their internal process over Python, hence we tried to do the same along with Java. We were confident that these two different programming languages would sync successfully.</a:t>
            </a:r>
          </a:p>
          <a:p>
            <a:pPr>
              <a:buFont typeface="Arial" panose="020B0604020202020204" pitchFamily="34" charset="0"/>
              <a:buChar char="•"/>
            </a:pPr>
            <a:r>
              <a:rPr lang="en-US" dirty="0" smtClean="0"/>
              <a:t>One of our team member took </a:t>
            </a:r>
            <a:r>
              <a:rPr lang="en-US" dirty="0"/>
              <a:t>a few days while trying to integrate to a API using a </a:t>
            </a:r>
            <a:r>
              <a:rPr lang="en-US" dirty="0" smtClean="0"/>
              <a:t>Python. Our Scrum Master(</a:t>
            </a:r>
            <a:r>
              <a:rPr lang="en-US" dirty="0" err="1" smtClean="0"/>
              <a:t>Dhayananth</a:t>
            </a:r>
            <a:r>
              <a:rPr lang="en-US" dirty="0" smtClean="0"/>
              <a:t> </a:t>
            </a:r>
            <a:r>
              <a:rPr lang="en-US" dirty="0" err="1" smtClean="0"/>
              <a:t>Dharmalingam</a:t>
            </a:r>
            <a:r>
              <a:rPr lang="en-US" dirty="0" smtClean="0"/>
              <a:t>) was able to spot the limitation of various factors. We finally were able to complete the two internal processes with Java in due course of time.</a:t>
            </a:r>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18</a:t>
            </a:fld>
            <a:endParaRPr lang="en-US" noProof="0" dirty="0"/>
          </a:p>
        </p:txBody>
      </p:sp>
    </p:spTree>
    <p:extLst>
      <p:ext uri="{BB962C8B-B14F-4D97-AF65-F5344CB8AC3E}">
        <p14:creationId xmlns:p14="http://schemas.microsoft.com/office/powerpoint/2010/main" val="182104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AU" dirty="0">
                <a:solidFill>
                  <a:schemeClr val="accent2">
                    <a:lumMod val="75000"/>
                  </a:schemeClr>
                </a:solidFill>
              </a:rPr>
              <a:t>Difficulties That We Faced, continues..</a:t>
            </a:r>
            <a:endParaRPr lang="en-US" dirty="0"/>
          </a:p>
        </p:txBody>
      </p:sp>
      <p:sp>
        <p:nvSpPr>
          <p:cNvPr id="3" name="Content Placeholder 2"/>
          <p:cNvSpPr>
            <a:spLocks noGrp="1"/>
          </p:cNvSpPr>
          <p:nvPr>
            <p:ph idx="1"/>
          </p:nvPr>
        </p:nvSpPr>
        <p:spPr>
          <a:xfrm>
            <a:off x="677334" y="1196623"/>
            <a:ext cx="8596668" cy="4844740"/>
          </a:xfrm>
        </p:spPr>
        <p:txBody>
          <a:bodyPr>
            <a:normAutofit/>
          </a:bodyPr>
          <a:lstStyle/>
          <a:p>
            <a:r>
              <a:rPr lang="en-US" b="1" dirty="0"/>
              <a:t>Problem </a:t>
            </a:r>
            <a:r>
              <a:rPr lang="en-US" b="1" dirty="0" smtClean="0"/>
              <a:t>#5: Experience</a:t>
            </a:r>
          </a:p>
          <a:p>
            <a:pPr marL="0" indent="0">
              <a:buNone/>
            </a:pPr>
            <a:r>
              <a:rPr lang="en-US" dirty="0" smtClean="0"/>
              <a:t>Our group comprises of experienced and non-experienced people in terms </a:t>
            </a:r>
            <a:r>
              <a:rPr lang="en-US" dirty="0"/>
              <a:t>of work-experience. </a:t>
            </a:r>
            <a:endParaRPr lang="en-US" dirty="0" smtClean="0"/>
          </a:p>
          <a:p>
            <a:pPr>
              <a:buFont typeface="Arial" panose="020B0604020202020204" pitchFamily="34" charset="0"/>
              <a:buChar char="•"/>
            </a:pPr>
            <a:r>
              <a:rPr lang="en-US" dirty="0"/>
              <a:t>This </a:t>
            </a:r>
            <a:r>
              <a:rPr lang="en-US" dirty="0" smtClean="0"/>
              <a:t>was </a:t>
            </a:r>
            <a:r>
              <a:rPr lang="en-US" dirty="0"/>
              <a:t>a really big challenge to overcome, as experience is not a process </a:t>
            </a:r>
            <a:r>
              <a:rPr lang="en-US" dirty="0" smtClean="0"/>
              <a:t>or mindset </a:t>
            </a:r>
            <a:r>
              <a:rPr lang="en-US" dirty="0"/>
              <a:t>that can be quickly altered to produce better results. </a:t>
            </a:r>
            <a:r>
              <a:rPr lang="en-US" dirty="0" smtClean="0"/>
              <a:t>By encouraging </a:t>
            </a:r>
            <a:r>
              <a:rPr lang="en-US" dirty="0"/>
              <a:t>continuous learning, </a:t>
            </a:r>
            <a:r>
              <a:rPr lang="en-US" dirty="0" smtClean="0"/>
              <a:t>our Scrum Master demonstrated </a:t>
            </a:r>
            <a:r>
              <a:rPr lang="en-US" dirty="0"/>
              <a:t>that </a:t>
            </a:r>
            <a:r>
              <a:rPr lang="en-US" dirty="0" smtClean="0"/>
              <a:t>he </a:t>
            </a:r>
            <a:r>
              <a:rPr lang="en-US" dirty="0"/>
              <a:t>is interested in the individual’s personal growth. This </a:t>
            </a:r>
            <a:r>
              <a:rPr lang="en-US" dirty="0" smtClean="0"/>
              <a:t>was further facilitated by our Scrum Master by giving KT and he also offered his own credentials of online learning platforms, which our team-members made good use of.</a:t>
            </a:r>
          </a:p>
          <a:p>
            <a:pPr>
              <a:buFont typeface="Wingdings" panose="05000000000000000000" pitchFamily="2" charset="2"/>
              <a:buChar char="Ø"/>
            </a:pPr>
            <a:r>
              <a:rPr lang="en-US" b="1" dirty="0"/>
              <a:t>Problem </a:t>
            </a:r>
            <a:r>
              <a:rPr lang="en-US" b="1" dirty="0" smtClean="0"/>
              <a:t>#6</a:t>
            </a:r>
            <a:r>
              <a:rPr lang="en-US" b="1" dirty="0"/>
              <a:t>: </a:t>
            </a:r>
            <a:r>
              <a:rPr lang="en-US" b="1" dirty="0" smtClean="0"/>
              <a:t>Over-engineering</a:t>
            </a:r>
          </a:p>
          <a:p>
            <a:pPr marL="0" indent="0">
              <a:buNone/>
            </a:pPr>
            <a:r>
              <a:rPr lang="en-US" dirty="0" smtClean="0"/>
              <a:t>Situation of over-engineering came up and </a:t>
            </a:r>
            <a:r>
              <a:rPr lang="en-US" dirty="0"/>
              <a:t>the result </a:t>
            </a:r>
            <a:r>
              <a:rPr lang="en-US" dirty="0" smtClean="0"/>
              <a:t>was that one of our developers were </a:t>
            </a:r>
            <a:r>
              <a:rPr lang="en-US" dirty="0"/>
              <a:t>not understanding what was required from the Product Backlog item</a:t>
            </a:r>
            <a:r>
              <a:rPr lang="en-US" dirty="0" smtClean="0"/>
              <a:t>.</a:t>
            </a:r>
          </a:p>
          <a:p>
            <a:pPr>
              <a:buFont typeface="Arial" panose="020B0604020202020204" pitchFamily="34" charset="0"/>
              <a:buChar char="•"/>
            </a:pPr>
            <a:r>
              <a:rPr lang="en-US" dirty="0" smtClean="0"/>
              <a:t>The </a:t>
            </a:r>
            <a:r>
              <a:rPr lang="en-US" dirty="0"/>
              <a:t>individual </a:t>
            </a:r>
            <a:r>
              <a:rPr lang="en-US" dirty="0" smtClean="0"/>
              <a:t>did </a:t>
            </a:r>
            <a:r>
              <a:rPr lang="en-US" dirty="0"/>
              <a:t>consult the Scrum Master, </a:t>
            </a:r>
            <a:r>
              <a:rPr lang="en-US" dirty="0" smtClean="0"/>
              <a:t>and he took the </a:t>
            </a:r>
            <a:r>
              <a:rPr lang="en-US" dirty="0"/>
              <a:t>problem to the Product </a:t>
            </a:r>
            <a:r>
              <a:rPr lang="en-US" dirty="0" smtClean="0"/>
              <a:t>Owners in due course of time.</a:t>
            </a:r>
            <a:endParaRPr lang="en-US" b="1" dirty="0"/>
          </a:p>
          <a:p>
            <a:pPr>
              <a:buFont typeface="Wingdings" panose="05000000000000000000" pitchFamily="2" charset="2"/>
              <a:buChar char="Ø"/>
            </a:pP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19</a:t>
            </a:fld>
            <a:endParaRPr lang="en-US" noProof="0" dirty="0"/>
          </a:p>
        </p:txBody>
      </p:sp>
    </p:spTree>
    <p:extLst>
      <p:ext uri="{BB962C8B-B14F-4D97-AF65-F5344CB8AC3E}">
        <p14:creationId xmlns:p14="http://schemas.microsoft.com/office/powerpoint/2010/main" val="415182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Placeholder 39" descr="Triangular design of building up close">
            <a:extLst>
              <a:ext uri="{FF2B5EF4-FFF2-40B4-BE49-F238E27FC236}">
                <a16:creationId xmlns="" xmlns:a16="http://schemas.microsoft.com/office/drawing/2014/main" id="{2EC3AED0-517E-41C1-9ECD-ABB0A850496D}"/>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t="23" b="23"/>
          <a:stretch>
            <a:fillRect/>
          </a:stretch>
        </p:blipFill>
        <p:spPr/>
      </p:pic>
      <p:sp>
        <p:nvSpPr>
          <p:cNvPr id="22" name="Title 21">
            <a:extLst>
              <a:ext uri="{FF2B5EF4-FFF2-40B4-BE49-F238E27FC236}">
                <a16:creationId xmlns="" xmlns:a16="http://schemas.microsoft.com/office/drawing/2014/main" id="{BA160141-042F-4099-856C-C1D62E0FF551}"/>
              </a:ext>
            </a:extLst>
          </p:cNvPr>
          <p:cNvSpPr>
            <a:spLocks noGrp="1"/>
          </p:cNvSpPr>
          <p:nvPr>
            <p:ph type="ctrTitle"/>
          </p:nvPr>
        </p:nvSpPr>
        <p:spPr>
          <a:xfrm>
            <a:off x="143999" y="86636"/>
            <a:ext cx="11537139" cy="6480000"/>
          </a:xfrm>
        </p:spPr>
        <p:txBody>
          <a:bodyPr/>
          <a:lstStyle/>
          <a:p>
            <a:endParaRPr lang="en-US" sz="2800" dirty="0"/>
          </a:p>
        </p:txBody>
      </p:sp>
      <p:sp>
        <p:nvSpPr>
          <p:cNvPr id="23" name="Subtitle 22">
            <a:extLst>
              <a:ext uri="{FF2B5EF4-FFF2-40B4-BE49-F238E27FC236}">
                <a16:creationId xmlns="" xmlns:a16="http://schemas.microsoft.com/office/drawing/2014/main" id="{212BE0C8-3274-44C1-93C2-9347988BD0FF}"/>
              </a:ext>
            </a:extLst>
          </p:cNvPr>
          <p:cNvSpPr>
            <a:spLocks noGrp="1"/>
          </p:cNvSpPr>
          <p:nvPr>
            <p:ph type="subTitle" idx="1"/>
          </p:nvPr>
        </p:nvSpPr>
        <p:spPr>
          <a:xfrm>
            <a:off x="607606" y="4345329"/>
            <a:ext cx="3932788" cy="750814"/>
          </a:xfrm>
        </p:spPr>
        <p:txBody>
          <a:bodyPr/>
          <a:lstStyle/>
          <a:p>
            <a:r>
              <a:rPr lang="en-US" sz="2400" b="1" dirty="0" smtClean="0">
                <a:latin typeface="Times New Roman" panose="02020603050405020304" pitchFamily="18" charset="0"/>
                <a:cs typeface="Times New Roman" panose="02020603050405020304" pitchFamily="18" charset="0"/>
              </a:rPr>
              <a:t>Potting </a:t>
            </a:r>
            <a:r>
              <a:rPr lang="en-US" sz="2400" b="1" dirty="0">
                <a:latin typeface="Times New Roman" panose="02020603050405020304" pitchFamily="18" charset="0"/>
                <a:cs typeface="Times New Roman" panose="02020603050405020304" pitchFamily="18" charset="0"/>
              </a:rPr>
              <a:t>&amp; Filling workshop</a:t>
            </a:r>
            <a:endParaRPr lang="en-US" sz="2400" b="1" noProof="1">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432C84AD-44F1-45D1-9F68-3FDC756E5C73}"/>
              </a:ext>
              <a:ext uri="{C183D7F6-B498-43B3-948B-1728B52AA6E4}">
                <adec:decorative xmlns="" xmlns:adec="http://schemas.microsoft.com/office/drawing/2017/decorative"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6">
            <a:extLst>
              <a:ext uri="{FF2B5EF4-FFF2-40B4-BE49-F238E27FC236}">
                <a16:creationId xmlns="" xmlns:a16="http://schemas.microsoft.com/office/drawing/2014/main" id="{8442E937-7F5A-4CF2-98BD-C9CF5F2B4DDE}"/>
              </a:ext>
              <a:ext uri="{C183D7F6-B498-43B3-948B-1728B52AA6E4}">
                <adec:decorative xmlns="" xmlns:adec="http://schemas.microsoft.com/office/drawing/2017/decorative"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99" y="669953"/>
            <a:ext cx="5292051" cy="25617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3793" y="291369"/>
            <a:ext cx="4698324" cy="3708112"/>
          </a:xfrm>
          <a:prstGeom prst="rect">
            <a:avLst/>
          </a:prstGeom>
        </p:spPr>
      </p:pic>
      <p:sp>
        <p:nvSpPr>
          <p:cNvPr id="25" name="Subtitle 22">
            <a:extLst>
              <a:ext uri="{FF2B5EF4-FFF2-40B4-BE49-F238E27FC236}">
                <a16:creationId xmlns="" xmlns:a16="http://schemas.microsoft.com/office/drawing/2014/main" id="{212BE0C8-3274-44C1-93C2-9347988BD0FF}"/>
              </a:ext>
            </a:extLst>
          </p:cNvPr>
          <p:cNvSpPr txBox="1">
            <a:spLocks/>
          </p:cNvSpPr>
          <p:nvPr/>
        </p:nvSpPr>
        <p:spPr>
          <a:xfrm>
            <a:off x="6345670" y="4417291"/>
            <a:ext cx="3932788" cy="750814"/>
          </a:xfrm>
          <a:prstGeom prst="rect">
            <a:avLst/>
          </a:prstGeom>
          <a:noFill/>
        </p:spPr>
        <p:txBody>
          <a:bodyPr vert="horz" lIns="0" tIns="0" rIns="0" bIns="0" rtlCol="0" anchor="t">
            <a:noAutofit/>
          </a:bodyPr>
          <a:lstStyle>
            <a:lvl1pPr marL="0" indent="0" algn="l" defTabSz="914400" rtl="0" eaLnBrk="1" latinLnBrk="0" hangingPunct="1">
              <a:lnSpc>
                <a:spcPct val="90000"/>
              </a:lnSpc>
              <a:spcBef>
                <a:spcPts val="1000"/>
              </a:spcBef>
              <a:buClr>
                <a:schemeClr val="accent1"/>
              </a:buClr>
              <a:buFont typeface="Calibri" panose="020F0502020204030204" pitchFamily="34" charset="0"/>
              <a:buNone/>
              <a:defRPr sz="18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Wingdings" panose="05000000000000000000" pitchFamily="2" charset="2"/>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Wingdings" panose="05000000000000000000" pitchFamily="2" charset="2"/>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Wingdings" panose="05000000000000000000" pitchFamily="2" charset="2"/>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400" b="1" noProof="1" smtClean="0">
                <a:latin typeface="Times New Roman" panose="02020603050405020304" pitchFamily="18" charset="0"/>
                <a:cs typeface="Times New Roman" panose="02020603050405020304" pitchFamily="18" charset="0"/>
              </a:rPr>
              <a:t>General Architeccture of the developing system</a:t>
            </a:r>
            <a:endParaRPr lang="en-US" sz="2400" b="1"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619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400" y="248775"/>
            <a:ext cx="8596668" cy="1320800"/>
          </a:xfrm>
        </p:spPr>
        <p:txBody>
          <a:bodyPr/>
          <a:lstStyle/>
          <a:p>
            <a:r>
              <a:rPr lang="en-AU" dirty="0" smtClean="0">
                <a:solidFill>
                  <a:schemeClr val="accent2">
                    <a:lumMod val="75000"/>
                  </a:schemeClr>
                </a:solidFill>
              </a:rPr>
              <a:t>Burn Down Chart</a:t>
            </a:r>
            <a:endParaRPr lang="en-US"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8" y="1049852"/>
            <a:ext cx="11999742" cy="5120640"/>
          </a:xfrm>
          <a:prstGeom prst="rect">
            <a:avLst/>
          </a:prstGeom>
        </p:spPr>
      </p:pic>
    </p:spTree>
    <p:extLst>
      <p:ext uri="{BB962C8B-B14F-4D97-AF65-F5344CB8AC3E}">
        <p14:creationId xmlns:p14="http://schemas.microsoft.com/office/powerpoint/2010/main" val="3327843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288" y="252993"/>
            <a:ext cx="8596668" cy="1320800"/>
          </a:xfrm>
        </p:spPr>
        <p:txBody>
          <a:bodyPr/>
          <a:lstStyle/>
          <a:p>
            <a:r>
              <a:rPr lang="en-AU" dirty="0" smtClean="0"/>
              <a:t>Retrospective </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13" name="Content Placeholder 2">
            <a:extLst>
              <a:ext uri="{FF2B5EF4-FFF2-40B4-BE49-F238E27FC236}">
                <a16:creationId xmlns="" xmlns:a16="http://schemas.microsoft.com/office/drawing/2014/main" id="{B50108CC-3DBD-4D59-8FF4-81954D1F33AB}"/>
              </a:ext>
            </a:extLst>
          </p:cNvPr>
          <p:cNvSpPr>
            <a:spLocks noGrp="1"/>
          </p:cNvSpPr>
          <p:nvPr>
            <p:ph sz="half" idx="2"/>
          </p:nvPr>
        </p:nvSpPr>
        <p:spPr>
          <a:xfrm>
            <a:off x="1487400" y="1269854"/>
            <a:ext cx="8031631" cy="5075447"/>
          </a:xfrm>
          <a:prstGeom prst="rect">
            <a:avLst/>
          </a:prstGeom>
        </p:spPr>
        <p:txBody>
          <a:bodyPr anchor="ctr">
            <a:normAutofit fontScale="85000" lnSpcReduction="20000"/>
          </a:bodyPr>
          <a:lstStyle/>
          <a:p>
            <a:pPr>
              <a:buFont typeface="Wingdings" panose="05000000000000000000" pitchFamily="2" charset="2"/>
              <a:buChar char="Ø"/>
            </a:pPr>
            <a:r>
              <a:rPr lang="en-US" sz="2400" dirty="0" smtClean="0"/>
              <a:t>Organization of the team</a:t>
            </a:r>
          </a:p>
          <a:p>
            <a:pPr lvl="1">
              <a:buFont typeface="Wingdings" panose="05000000000000000000" pitchFamily="2" charset="2"/>
              <a:buChar char="q"/>
            </a:pPr>
            <a:r>
              <a:rPr lang="en-AU" sz="2200" dirty="0" smtClean="0"/>
              <a:t>How to organize and assign different role to team members. </a:t>
            </a:r>
            <a:endParaRPr lang="en-US" sz="2200" dirty="0" smtClean="0"/>
          </a:p>
          <a:p>
            <a:pPr>
              <a:buFont typeface="Wingdings" panose="05000000000000000000" pitchFamily="2" charset="2"/>
              <a:buChar char="Ø"/>
            </a:pPr>
            <a:r>
              <a:rPr lang="en-AU" sz="2400" dirty="0" smtClean="0"/>
              <a:t>Team Management</a:t>
            </a:r>
          </a:p>
          <a:p>
            <a:pPr lvl="1">
              <a:buFont typeface="Wingdings" panose="05000000000000000000" pitchFamily="2" charset="2"/>
              <a:buChar char="q"/>
            </a:pPr>
            <a:r>
              <a:rPr lang="en-AU" sz="2200" dirty="0" smtClean="0"/>
              <a:t>How to manage the team when there is different opinion and focus.</a:t>
            </a:r>
          </a:p>
          <a:p>
            <a:pPr>
              <a:buFont typeface="Wingdings" panose="05000000000000000000" pitchFamily="2" charset="2"/>
              <a:buChar char="Ø"/>
            </a:pPr>
            <a:r>
              <a:rPr lang="en-AU" sz="2400" dirty="0" smtClean="0"/>
              <a:t>Decision Making as a team</a:t>
            </a:r>
          </a:p>
          <a:p>
            <a:pPr>
              <a:buFont typeface="Wingdings" panose="05000000000000000000" pitchFamily="2" charset="2"/>
              <a:buChar char="Ø"/>
            </a:pPr>
            <a:endParaRPr lang="en-AU" sz="2400" dirty="0" smtClean="0"/>
          </a:p>
          <a:p>
            <a:pPr>
              <a:buFont typeface="Wingdings" panose="05000000000000000000" pitchFamily="2" charset="2"/>
              <a:buChar char="Ø"/>
            </a:pPr>
            <a:r>
              <a:rPr lang="en-AU" sz="2400" dirty="0" smtClean="0"/>
              <a:t>Communication and discussion within the team</a:t>
            </a:r>
          </a:p>
          <a:p>
            <a:pPr lvl="1">
              <a:buFont typeface="Wingdings" panose="05000000000000000000" pitchFamily="2" charset="2"/>
              <a:buChar char="q"/>
            </a:pPr>
            <a:r>
              <a:rPr lang="en-AU" sz="2200" dirty="0" smtClean="0"/>
              <a:t>How to organize the meeting and how to present in the meeting which every team member would understand it. </a:t>
            </a:r>
          </a:p>
          <a:p>
            <a:pPr>
              <a:buFont typeface="Wingdings" panose="05000000000000000000" pitchFamily="2" charset="2"/>
              <a:buChar char="Ø"/>
            </a:pPr>
            <a:r>
              <a:rPr lang="en-AU" sz="2400" dirty="0" smtClean="0"/>
              <a:t>Influencing team</a:t>
            </a:r>
          </a:p>
          <a:p>
            <a:pPr lvl="1">
              <a:buFont typeface="Wingdings" panose="05000000000000000000" pitchFamily="2" charset="2"/>
              <a:buChar char="q"/>
            </a:pPr>
            <a:r>
              <a:rPr lang="en-AU" sz="2200" dirty="0" smtClean="0"/>
              <a:t>How to influent other team member on our opinion: Ex: Justification. </a:t>
            </a:r>
          </a:p>
          <a:p>
            <a:pPr>
              <a:buFont typeface="Wingdings" panose="05000000000000000000" pitchFamily="2" charset="2"/>
              <a:buChar char="Ø"/>
            </a:pPr>
            <a:r>
              <a:rPr lang="en-AU" sz="2400" dirty="0"/>
              <a:t>Resource planning</a:t>
            </a:r>
          </a:p>
          <a:p>
            <a:pPr lvl="1">
              <a:buFont typeface="Wingdings" panose="05000000000000000000" pitchFamily="2" charset="2"/>
              <a:buChar char="q"/>
            </a:pPr>
            <a:r>
              <a:rPr lang="en-AU" sz="2200" dirty="0"/>
              <a:t>Plan and allocate resources for different task. </a:t>
            </a:r>
          </a:p>
          <a:p>
            <a:pPr lvl="1">
              <a:buFont typeface="Wingdings" panose="05000000000000000000" pitchFamily="2" charset="2"/>
              <a:buChar char="q"/>
            </a:pPr>
            <a:endParaRPr lang="en-AU" sz="2200" dirty="0" smtClean="0"/>
          </a:p>
        </p:txBody>
      </p:sp>
      <p:sp>
        <p:nvSpPr>
          <p:cNvPr id="14" name="Rectangle 13"/>
          <p:cNvSpPr/>
          <p:nvPr/>
        </p:nvSpPr>
        <p:spPr>
          <a:xfrm>
            <a:off x="9890975" y="6101165"/>
            <a:ext cx="1300766" cy="347731"/>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770900" y="6101165"/>
            <a:ext cx="1515158" cy="400110"/>
          </a:xfrm>
          <a:prstGeom prst="rect">
            <a:avLst/>
          </a:prstGeom>
          <a:noFill/>
        </p:spPr>
        <p:txBody>
          <a:bodyPr wrap="none" lIns="91440" tIns="45720" rIns="91440" bIns="45720">
            <a:spAutoFit/>
          </a:bodyPr>
          <a:lstStyle/>
          <a:p>
            <a:pPr algn="ctr"/>
            <a:r>
              <a:rPr lang="en-US" sz="20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ITCPS2.G-2</a:t>
            </a:r>
            <a:endParaRPr lang="en-US" sz="2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98187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288" y="252993"/>
            <a:ext cx="8596668" cy="1320800"/>
          </a:xfrm>
        </p:spPr>
        <p:txBody>
          <a:bodyPr/>
          <a:lstStyle/>
          <a:p>
            <a:r>
              <a:rPr lang="en-AU" dirty="0" smtClean="0"/>
              <a:t>Retrospective </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12" name="Slide Number Placeholder 3"/>
          <p:cNvSpPr>
            <a:spLocks noGrp="1"/>
          </p:cNvSpPr>
          <p:nvPr>
            <p:ph type="sldNum" sz="quarter" idx="11"/>
          </p:nvPr>
        </p:nvSpPr>
        <p:spPr>
          <a:xfrm>
            <a:off x="8590663" y="6041362"/>
            <a:ext cx="683339" cy="365125"/>
          </a:xfrm>
        </p:spPr>
        <p:txBody>
          <a:bodyPr/>
          <a:lstStyle/>
          <a:p>
            <a:r>
              <a:rPr lang="en-US" noProof="0" dirty="0" smtClean="0"/>
              <a:t>18</a:t>
            </a:r>
            <a:endParaRPr lang="en-US" noProof="0" dirty="0"/>
          </a:p>
        </p:txBody>
      </p:sp>
      <p:sp>
        <p:nvSpPr>
          <p:cNvPr id="13" name="Content Placeholder 2">
            <a:extLst>
              <a:ext uri="{FF2B5EF4-FFF2-40B4-BE49-F238E27FC236}">
                <a16:creationId xmlns="" xmlns:a16="http://schemas.microsoft.com/office/drawing/2014/main" id="{B50108CC-3DBD-4D59-8FF4-81954D1F33AB}"/>
              </a:ext>
            </a:extLst>
          </p:cNvPr>
          <p:cNvSpPr>
            <a:spLocks noGrp="1"/>
          </p:cNvSpPr>
          <p:nvPr>
            <p:ph sz="half" idx="2"/>
          </p:nvPr>
        </p:nvSpPr>
        <p:spPr>
          <a:xfrm>
            <a:off x="1524493" y="965915"/>
            <a:ext cx="8031631" cy="5075447"/>
          </a:xfrm>
          <a:prstGeom prst="rect">
            <a:avLst/>
          </a:prstGeom>
        </p:spPr>
        <p:txBody>
          <a:bodyPr anchor="ctr">
            <a:normAutofit fontScale="92500" lnSpcReduction="20000"/>
          </a:bodyPr>
          <a:lstStyle/>
          <a:p>
            <a:pPr>
              <a:buFont typeface="Wingdings" panose="05000000000000000000" pitchFamily="2" charset="2"/>
              <a:buChar char="Ø"/>
            </a:pPr>
            <a:r>
              <a:rPr lang="en-AU" sz="2400" dirty="0" smtClean="0"/>
              <a:t>Identifying difficulties the task </a:t>
            </a:r>
          </a:p>
          <a:p>
            <a:pPr lvl="1">
              <a:buFont typeface="Wingdings" panose="05000000000000000000" pitchFamily="2" charset="2"/>
              <a:buChar char="q"/>
            </a:pPr>
            <a:r>
              <a:rPr lang="en-AU" sz="2200" dirty="0" smtClean="0"/>
              <a:t>Pre analyse the difficulties </a:t>
            </a:r>
          </a:p>
          <a:p>
            <a:pPr>
              <a:buFont typeface="Wingdings" panose="05000000000000000000" pitchFamily="2" charset="2"/>
              <a:buChar char="Ø"/>
            </a:pPr>
            <a:r>
              <a:rPr lang="en-AU" sz="2400" dirty="0" smtClean="0"/>
              <a:t>Leadership Skills</a:t>
            </a:r>
          </a:p>
          <a:p>
            <a:pPr lvl="1">
              <a:buFont typeface="Wingdings" panose="05000000000000000000" pitchFamily="2" charset="2"/>
              <a:buChar char="Ø"/>
            </a:pPr>
            <a:r>
              <a:rPr lang="en-AU" sz="2200" dirty="0" smtClean="0"/>
              <a:t>How to support to the team to achieve the goal as a team</a:t>
            </a:r>
          </a:p>
          <a:p>
            <a:pPr>
              <a:buFont typeface="Wingdings" panose="05000000000000000000" pitchFamily="2" charset="2"/>
              <a:buChar char="Ø"/>
            </a:pPr>
            <a:r>
              <a:rPr lang="en-AU" sz="2400" dirty="0" smtClean="0"/>
              <a:t>Team Coordination</a:t>
            </a:r>
          </a:p>
          <a:p>
            <a:pPr lvl="1">
              <a:buFont typeface="Wingdings" panose="05000000000000000000" pitchFamily="2" charset="2"/>
              <a:buChar char="Ø"/>
            </a:pPr>
            <a:r>
              <a:rPr lang="en-AU" sz="2200" dirty="0" smtClean="0"/>
              <a:t>Coordinate the team to focus on exact goal. Not everyone having different opinion and assumption.  </a:t>
            </a:r>
          </a:p>
          <a:p>
            <a:pPr>
              <a:buFont typeface="Wingdings" panose="05000000000000000000" pitchFamily="2" charset="2"/>
              <a:buChar char="Ø"/>
            </a:pPr>
            <a:r>
              <a:rPr lang="en-US" sz="2400" dirty="0" smtClean="0"/>
              <a:t>Project change control </a:t>
            </a:r>
          </a:p>
          <a:p>
            <a:pPr lvl="1">
              <a:buFont typeface="Wingdings" panose="05000000000000000000" pitchFamily="2" charset="2"/>
              <a:buChar char="Ø"/>
            </a:pPr>
            <a:r>
              <a:rPr lang="en-AU" sz="2200" dirty="0" smtClean="0"/>
              <a:t>Pre-analyse and prepare in order to adapt any changes during the project. </a:t>
            </a:r>
            <a:endParaRPr lang="en-US" sz="2200" dirty="0" smtClean="0"/>
          </a:p>
          <a:p>
            <a:pPr>
              <a:buFont typeface="Wingdings" panose="05000000000000000000" pitchFamily="2" charset="2"/>
              <a:buChar char="Ø"/>
            </a:pPr>
            <a:r>
              <a:rPr lang="en-AU" sz="2400" dirty="0" smtClean="0"/>
              <a:t>Resource over allocation management</a:t>
            </a:r>
          </a:p>
          <a:p>
            <a:pPr lvl="1">
              <a:buFont typeface="Wingdings" panose="05000000000000000000" pitchFamily="2" charset="2"/>
              <a:buChar char="Ø"/>
            </a:pPr>
            <a:r>
              <a:rPr lang="en-AU" sz="2200" dirty="0" smtClean="0"/>
              <a:t>Avoid over allocation in order to utilize resources in proper manner. </a:t>
            </a:r>
          </a:p>
          <a:p>
            <a:pPr>
              <a:buFont typeface="Wingdings" panose="05000000000000000000" pitchFamily="2" charset="2"/>
              <a:buChar char="Ø"/>
            </a:pPr>
            <a:r>
              <a:rPr lang="en-AU" sz="2400" dirty="0" smtClean="0"/>
              <a:t>Risk management  </a:t>
            </a:r>
            <a:endParaRPr lang="en-US" sz="2400" dirty="0"/>
          </a:p>
        </p:txBody>
      </p:sp>
    </p:spTree>
    <p:extLst>
      <p:ext uri="{BB962C8B-B14F-4D97-AF65-F5344CB8AC3E}">
        <p14:creationId xmlns:p14="http://schemas.microsoft.com/office/powerpoint/2010/main" val="560591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23</a:t>
            </a:fld>
            <a:endParaRPr lang="en-US" noProof="0" dirty="0"/>
          </a:p>
        </p:txBody>
      </p:sp>
      <p:sp>
        <p:nvSpPr>
          <p:cNvPr id="14" name="Content Placeholder 2">
            <a:extLst>
              <a:ext uri="{FF2B5EF4-FFF2-40B4-BE49-F238E27FC236}">
                <a16:creationId xmlns:a16="http://schemas.microsoft.com/office/drawing/2014/main" xmlns="" id="{B50108CC-3DBD-4D59-8FF4-81954D1F33AB}"/>
              </a:ext>
            </a:extLst>
          </p:cNvPr>
          <p:cNvSpPr>
            <a:spLocks noGrp="1"/>
          </p:cNvSpPr>
          <p:nvPr>
            <p:ph sz="half" idx="2"/>
          </p:nvPr>
        </p:nvSpPr>
        <p:spPr>
          <a:xfrm>
            <a:off x="4976031" y="963877"/>
            <a:ext cx="6377769" cy="4930246"/>
          </a:xfrm>
          <a:prstGeom prst="rect">
            <a:avLst/>
          </a:prstGeom>
        </p:spPr>
        <p:txBody>
          <a:bodyPr anchor="ctr">
            <a:normAutofit lnSpcReduction="10000"/>
          </a:bodyPr>
          <a:lstStyle/>
          <a:p>
            <a:r>
              <a:rPr lang="en-US" sz="2400" dirty="0"/>
              <a:t>Potting Application- COMPLETED</a:t>
            </a:r>
          </a:p>
          <a:p>
            <a:r>
              <a:rPr lang="en-US" sz="2400" dirty="0" smtClean="0"/>
              <a:t>User </a:t>
            </a:r>
            <a:r>
              <a:rPr lang="en-US" sz="2400" dirty="0"/>
              <a:t>interaction form – COMPLETED</a:t>
            </a:r>
          </a:p>
          <a:p>
            <a:r>
              <a:rPr lang="en-US" sz="2400" dirty="0" smtClean="0"/>
              <a:t>Status </a:t>
            </a:r>
            <a:r>
              <a:rPr lang="en-US" sz="2400" dirty="0"/>
              <a:t>Display –GUI- COMPLETED</a:t>
            </a:r>
          </a:p>
          <a:p>
            <a:r>
              <a:rPr lang="en-US" sz="2400" dirty="0"/>
              <a:t>Status Display </a:t>
            </a:r>
            <a:r>
              <a:rPr lang="en-US" sz="2400"/>
              <a:t>– </a:t>
            </a:r>
            <a:r>
              <a:rPr lang="en-US" sz="2400" smtClean="0"/>
              <a:t>Filling </a:t>
            </a:r>
            <a:r>
              <a:rPr lang="en-US" sz="2400" dirty="0"/>
              <a:t>Application- COMPLETED</a:t>
            </a:r>
          </a:p>
          <a:p>
            <a:r>
              <a:rPr lang="en-US" sz="2400" dirty="0" smtClean="0"/>
              <a:t>Communication </a:t>
            </a:r>
            <a:r>
              <a:rPr lang="en-US" sz="2400" dirty="0"/>
              <a:t>layer with other team- COMPLETED</a:t>
            </a:r>
          </a:p>
          <a:p>
            <a:r>
              <a:rPr lang="en-US" sz="2400" dirty="0" smtClean="0"/>
              <a:t>Power </a:t>
            </a:r>
            <a:r>
              <a:rPr lang="en-US" sz="2400" dirty="0"/>
              <a:t>Consumption management module- COMPLETED</a:t>
            </a:r>
          </a:p>
          <a:p>
            <a:r>
              <a:rPr lang="en-US" sz="2400" dirty="0" smtClean="0"/>
              <a:t>Waste </a:t>
            </a:r>
            <a:r>
              <a:rPr lang="en-US" sz="2400" dirty="0"/>
              <a:t>Management </a:t>
            </a:r>
            <a:r>
              <a:rPr lang="en-US" sz="2400" dirty="0" smtClean="0"/>
              <a:t>module-COMPLETED</a:t>
            </a:r>
          </a:p>
          <a:p>
            <a:r>
              <a:rPr lang="en-US" sz="2400" dirty="0" smtClean="0"/>
              <a:t>Power Management module-COMPLETED</a:t>
            </a:r>
            <a:endParaRPr lang="en-US" sz="2400" dirty="0"/>
          </a:p>
        </p:txBody>
      </p:sp>
      <p:sp>
        <p:nvSpPr>
          <p:cNvPr id="12" name="Title 1">
            <a:extLst>
              <a:ext uri="{FF2B5EF4-FFF2-40B4-BE49-F238E27FC236}">
                <a16:creationId xmlns:a16="http://schemas.microsoft.com/office/drawing/2014/main" xmlns="" id="{76643487-0E80-46DF-96D0-A85C8B2DC2B1}"/>
              </a:ext>
            </a:extLst>
          </p:cNvPr>
          <p:cNvSpPr txBox="1">
            <a:spLocks/>
          </p:cNvSpPr>
          <p:nvPr/>
        </p:nvSpPr>
        <p:spPr>
          <a:xfrm>
            <a:off x="838200" y="963877"/>
            <a:ext cx="3494362" cy="4930246"/>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200" kern="1200" spc="-100" baseline="0">
                <a:solidFill>
                  <a:schemeClr val="tx1">
                    <a:lumMod val="75000"/>
                    <a:lumOff val="25000"/>
                  </a:schemeClr>
                </a:solidFill>
                <a:latin typeface="+mj-lt"/>
                <a:ea typeface="+mj-ea"/>
                <a:cs typeface="+mj-cs"/>
              </a:defRPr>
            </a:lvl1pPr>
          </a:lstStyle>
          <a:p>
            <a:pPr algn="r"/>
            <a:r>
              <a:rPr lang="en-US" sz="4400" dirty="0" smtClean="0">
                <a:solidFill>
                  <a:schemeClr val="accent1">
                    <a:lumMod val="75000"/>
                  </a:schemeClr>
                </a:solidFill>
                <a:latin typeface="Times New Roman" panose="02020603050405020304" pitchFamily="18" charset="0"/>
                <a:cs typeface="Times New Roman" panose="02020603050405020304" pitchFamily="18" charset="0"/>
              </a:rPr>
              <a:t>Achievements </a:t>
            </a:r>
            <a:endParaRPr lang="en-US" sz="4400" dirty="0">
              <a:solidFill>
                <a:schemeClr val="accent1">
                  <a:lumMod val="75000"/>
                </a:schemeClr>
              </a:solidFill>
              <a:latin typeface="Times New Roman" panose="02020603050405020304" pitchFamily="18" charset="0"/>
              <a:cs typeface="Times New Roman" panose="02020603050405020304" pitchFamily="18" charset="0"/>
            </a:endParaRPr>
          </a:p>
        </p:txBody>
      </p:sp>
      <p:cxnSp>
        <p:nvCxnSpPr>
          <p:cNvPr id="13" name="Straight Connector 9">
            <a:extLst>
              <a:ext uri="{FF2B5EF4-FFF2-40B4-BE49-F238E27FC236}">
                <a16:creationId xmlns:a16="http://schemas.microsoft.com/office/drawing/2014/main" xmlns="" id="{2D72A2C9-F3CA-4216-8BAD-FA4C970C3C4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82241" y="368785"/>
            <a:ext cx="2733938" cy="1323439"/>
          </a:xfrm>
          <a:prstGeom prst="rect">
            <a:avLst/>
          </a:prstGeom>
        </p:spPr>
        <p:txBody>
          <a:bodyPr wrap="square">
            <a:spAutoFit/>
          </a:bodyPr>
          <a:lstStyle/>
          <a:p>
            <a:r>
              <a:rPr lang="en-US" sz="4000" dirty="0">
                <a:solidFill>
                  <a:schemeClr val="accent1">
                    <a:lumMod val="50000"/>
                  </a:schemeClr>
                </a:solidFill>
                <a:latin typeface="+mj-lt"/>
              </a:rPr>
              <a:t>Sprint </a:t>
            </a:r>
            <a:r>
              <a:rPr lang="en-US" sz="4000" dirty="0" smtClean="0">
                <a:solidFill>
                  <a:schemeClr val="accent1">
                    <a:lumMod val="50000"/>
                  </a:schemeClr>
                </a:solidFill>
                <a:latin typeface="+mj-lt"/>
              </a:rPr>
              <a:t>3 Results</a:t>
            </a:r>
            <a:endParaRPr lang="en-US" sz="4000" dirty="0">
              <a:solidFill>
                <a:schemeClr val="accent1">
                  <a:lumMod val="50000"/>
                </a:schemeClr>
              </a:solidFill>
              <a:latin typeface="+mj-lt"/>
            </a:endParaRPr>
          </a:p>
        </p:txBody>
      </p:sp>
      <p:sp>
        <p:nvSpPr>
          <p:cNvPr id="5" name="Rectangle 4"/>
          <p:cNvSpPr/>
          <p:nvPr/>
        </p:nvSpPr>
        <p:spPr>
          <a:xfrm>
            <a:off x="1777285" y="1545465"/>
            <a:ext cx="2627290" cy="1017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500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426" y="2827469"/>
            <a:ext cx="2768958" cy="432000"/>
          </a:xfrm>
        </p:spPr>
        <p:txBody>
          <a:bodyPr>
            <a:normAutofit fontScale="90000"/>
          </a:bodyPr>
          <a:lstStyle/>
          <a:p>
            <a:pPr algn="ctr"/>
            <a:r>
              <a:rPr lang="en-AU" dirty="0" smtClean="0"/>
              <a:t>THANK YOU</a:t>
            </a:r>
            <a:br>
              <a:rPr lang="en-AU" dirty="0" smtClean="0"/>
            </a:br>
            <a:r>
              <a:rPr lang="en-AU" dirty="0" smtClean="0"/>
              <a:t>QUESTION </a:t>
            </a:r>
            <a:endParaRPr lang="en-US" dirty="0"/>
          </a:p>
        </p:txBody>
      </p:sp>
      <p:sp>
        <p:nvSpPr>
          <p:cNvPr id="12" name="Rectangle 11"/>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8505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7850" y="1815921"/>
            <a:ext cx="2832101" cy="700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descr="Milestone Connector">
            <a:extLst>
              <a:ext uri="{FF2B5EF4-FFF2-40B4-BE49-F238E27FC236}">
                <a16:creationId xmlns="" xmlns:a16="http://schemas.microsoft.com/office/drawing/2014/main" id="{08DB31DC-8655-4956-9B1E-754B8549DC2B}"/>
              </a:ext>
            </a:extLst>
          </p:cNvPr>
          <p:cNvCxnSpPr>
            <a:cxnSpLocks/>
          </p:cNvCxnSpPr>
          <p:nvPr/>
        </p:nvCxnSpPr>
        <p:spPr>
          <a:xfrm rot="10800000">
            <a:off x="7384564" y="5162349"/>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16684294-49A0-4C63-A7D7-E3BF9E591F59}"/>
              </a:ext>
            </a:extLst>
          </p:cNvPr>
          <p:cNvSpPr>
            <a:spLocks noGrp="1"/>
          </p:cNvSpPr>
          <p:nvPr>
            <p:ph type="title"/>
          </p:nvPr>
        </p:nvSpPr>
        <p:spPr/>
        <p:txBody>
          <a:bodyPr/>
          <a:lstStyle/>
          <a:p>
            <a:r>
              <a:rPr lang="en-US" dirty="0" smtClean="0"/>
              <a:t>Duration </a:t>
            </a:r>
            <a:endParaRPr lang="en-US" dirty="0"/>
          </a:p>
        </p:txBody>
      </p:sp>
      <p:sp>
        <p:nvSpPr>
          <p:cNvPr id="4" name="Slide Number Placeholder 3">
            <a:extLst>
              <a:ext uri="{FF2B5EF4-FFF2-40B4-BE49-F238E27FC236}">
                <a16:creationId xmlns="" xmlns:a16="http://schemas.microsoft.com/office/drawing/2014/main" id="{E259ECD5-0EAD-48D0-B30B-16305BC1062F}"/>
              </a:ext>
            </a:extLst>
          </p:cNvPr>
          <p:cNvSpPr>
            <a:spLocks noGrp="1"/>
          </p:cNvSpPr>
          <p:nvPr>
            <p:ph type="sldNum" sz="quarter" idx="11"/>
          </p:nvPr>
        </p:nvSpPr>
        <p:spPr/>
        <p:txBody>
          <a:bodyPr/>
          <a:lstStyle/>
          <a:p>
            <a:fld id="{19B51A1E-902D-48AF-9020-955120F399B6}" type="slidenum">
              <a:rPr lang="en-US" smtClean="0"/>
              <a:pPr/>
              <a:t>3</a:t>
            </a:fld>
            <a:endParaRPr lang="en-US" dirty="0"/>
          </a:p>
        </p:txBody>
      </p:sp>
      <p:sp>
        <p:nvSpPr>
          <p:cNvPr id="5" name="Text Placeholder 4">
            <a:extLst>
              <a:ext uri="{FF2B5EF4-FFF2-40B4-BE49-F238E27FC236}">
                <a16:creationId xmlns="" xmlns:a16="http://schemas.microsoft.com/office/drawing/2014/main" id="{A527313F-88F1-455D-8330-59BE361ECDE9}"/>
              </a:ext>
            </a:extLst>
          </p:cNvPr>
          <p:cNvSpPr>
            <a:spLocks noGrp="1"/>
          </p:cNvSpPr>
          <p:nvPr>
            <p:ph type="body" sz="quarter" idx="32"/>
          </p:nvPr>
        </p:nvSpPr>
        <p:spPr>
          <a:xfrm>
            <a:off x="715971" y="1126145"/>
            <a:ext cx="11339513" cy="360000"/>
          </a:xfrm>
        </p:spPr>
        <p:txBody>
          <a:bodyPr>
            <a:normAutofit lnSpcReduction="10000"/>
          </a:bodyPr>
          <a:lstStyle/>
          <a:p>
            <a:r>
              <a:rPr lang="en-US" dirty="0" smtClean="0"/>
              <a:t>Project Timeline</a:t>
            </a:r>
            <a:endParaRPr lang="en-US" dirty="0"/>
          </a:p>
        </p:txBody>
      </p:sp>
      <p:sp>
        <p:nvSpPr>
          <p:cNvPr id="6" name="Text Placeholder 5">
            <a:extLst>
              <a:ext uri="{FF2B5EF4-FFF2-40B4-BE49-F238E27FC236}">
                <a16:creationId xmlns="" xmlns:a16="http://schemas.microsoft.com/office/drawing/2014/main" id="{A6861FF3-B902-4DEC-B46D-0F2E499C51CF}"/>
              </a:ext>
            </a:extLst>
          </p:cNvPr>
          <p:cNvSpPr>
            <a:spLocks noGrp="1"/>
          </p:cNvSpPr>
          <p:nvPr>
            <p:ph type="body" sz="quarter" idx="33"/>
          </p:nvPr>
        </p:nvSpPr>
        <p:spPr/>
        <p:txBody>
          <a:bodyPr>
            <a:normAutofit fontScale="62500" lnSpcReduction="20000"/>
          </a:bodyPr>
          <a:lstStyle/>
          <a:p>
            <a:r>
              <a:rPr lang="en-US" dirty="0" smtClean="0"/>
              <a:t>2020</a:t>
            </a:r>
            <a:endParaRPr lang="en-US" dirty="0"/>
          </a:p>
        </p:txBody>
      </p:sp>
      <p:sp>
        <p:nvSpPr>
          <p:cNvPr id="7" name="Text Placeholder 6">
            <a:extLst>
              <a:ext uri="{FF2B5EF4-FFF2-40B4-BE49-F238E27FC236}">
                <a16:creationId xmlns="" xmlns:a16="http://schemas.microsoft.com/office/drawing/2014/main" id="{05941AA2-C85B-41A7-9264-A0C66F32930C}"/>
              </a:ext>
            </a:extLst>
          </p:cNvPr>
          <p:cNvSpPr>
            <a:spLocks noGrp="1"/>
          </p:cNvSpPr>
          <p:nvPr>
            <p:ph type="body" sz="quarter" idx="34"/>
          </p:nvPr>
        </p:nvSpPr>
        <p:spPr/>
        <p:txBody>
          <a:bodyPr>
            <a:normAutofit fontScale="70000" lnSpcReduction="20000"/>
          </a:bodyPr>
          <a:lstStyle/>
          <a:p>
            <a:r>
              <a:rPr lang="en-US" b="1" dirty="0">
                <a:solidFill>
                  <a:schemeClr val="tx1"/>
                </a:solidFill>
              </a:rPr>
              <a:t>JAN</a:t>
            </a:r>
          </a:p>
        </p:txBody>
      </p:sp>
      <p:sp>
        <p:nvSpPr>
          <p:cNvPr id="8" name="Text Placeholder 7">
            <a:extLst>
              <a:ext uri="{FF2B5EF4-FFF2-40B4-BE49-F238E27FC236}">
                <a16:creationId xmlns="" xmlns:a16="http://schemas.microsoft.com/office/drawing/2014/main" id="{2C4BD3D3-C7A9-46F1-8ED8-AB8D1BB89262}"/>
              </a:ext>
            </a:extLst>
          </p:cNvPr>
          <p:cNvSpPr>
            <a:spLocks noGrp="1"/>
          </p:cNvSpPr>
          <p:nvPr>
            <p:ph type="body" sz="quarter" idx="35"/>
          </p:nvPr>
        </p:nvSpPr>
        <p:spPr/>
        <p:txBody>
          <a:bodyPr>
            <a:normAutofit fontScale="77500" lnSpcReduction="20000"/>
          </a:bodyPr>
          <a:lstStyle/>
          <a:p>
            <a:r>
              <a:rPr lang="en-US" dirty="0"/>
              <a:t>FEB</a:t>
            </a:r>
          </a:p>
        </p:txBody>
      </p:sp>
      <p:sp>
        <p:nvSpPr>
          <p:cNvPr id="9" name="Text Placeholder 8">
            <a:extLst>
              <a:ext uri="{FF2B5EF4-FFF2-40B4-BE49-F238E27FC236}">
                <a16:creationId xmlns="" xmlns:a16="http://schemas.microsoft.com/office/drawing/2014/main" id="{873EDDDB-6509-4407-BA35-232AAF9F198D}"/>
              </a:ext>
            </a:extLst>
          </p:cNvPr>
          <p:cNvSpPr>
            <a:spLocks noGrp="1"/>
          </p:cNvSpPr>
          <p:nvPr>
            <p:ph type="body" sz="quarter" idx="36"/>
          </p:nvPr>
        </p:nvSpPr>
        <p:spPr/>
        <p:txBody>
          <a:bodyPr>
            <a:normAutofit fontScale="70000" lnSpcReduction="20000"/>
          </a:bodyPr>
          <a:lstStyle/>
          <a:p>
            <a:r>
              <a:rPr lang="en-US" dirty="0"/>
              <a:t>MAR</a:t>
            </a:r>
          </a:p>
        </p:txBody>
      </p:sp>
      <p:sp>
        <p:nvSpPr>
          <p:cNvPr id="10" name="Text Placeholder 9">
            <a:extLst>
              <a:ext uri="{FF2B5EF4-FFF2-40B4-BE49-F238E27FC236}">
                <a16:creationId xmlns="" xmlns:a16="http://schemas.microsoft.com/office/drawing/2014/main" id="{A33A061F-AC2A-4E3F-B448-DC6FEC307A53}"/>
              </a:ext>
            </a:extLst>
          </p:cNvPr>
          <p:cNvSpPr>
            <a:spLocks noGrp="1"/>
          </p:cNvSpPr>
          <p:nvPr>
            <p:ph type="body" sz="quarter" idx="37"/>
          </p:nvPr>
        </p:nvSpPr>
        <p:spPr/>
        <p:txBody>
          <a:bodyPr>
            <a:normAutofit fontScale="70000" lnSpcReduction="20000"/>
          </a:bodyPr>
          <a:lstStyle/>
          <a:p>
            <a:r>
              <a:rPr lang="en-US" dirty="0"/>
              <a:t>APR</a:t>
            </a:r>
          </a:p>
        </p:txBody>
      </p:sp>
      <p:sp>
        <p:nvSpPr>
          <p:cNvPr id="11" name="Year">
            <a:extLst>
              <a:ext uri="{FF2B5EF4-FFF2-40B4-BE49-F238E27FC236}">
                <a16:creationId xmlns="" xmlns:a16="http://schemas.microsoft.com/office/drawing/2014/main" id="{44D29552-2F85-4F4F-9B7F-B79798681FB6}"/>
              </a:ext>
            </a:extLst>
          </p:cNvPr>
          <p:cNvSpPr>
            <a:spLocks noGrp="1"/>
          </p:cNvSpPr>
          <p:nvPr>
            <p:ph type="body" sz="quarter" idx="38"/>
          </p:nvPr>
        </p:nvSpPr>
        <p:spPr/>
        <p:txBody>
          <a:bodyPr>
            <a:normAutofit fontScale="62500" lnSpcReduction="20000"/>
          </a:bodyPr>
          <a:lstStyle/>
          <a:p>
            <a:r>
              <a:rPr lang="en-US" dirty="0" smtClean="0"/>
              <a:t>2020</a:t>
            </a:r>
            <a:endParaRPr lang="en-US" dirty="0"/>
          </a:p>
        </p:txBody>
      </p:sp>
      <p:sp>
        <p:nvSpPr>
          <p:cNvPr id="12" name="Text Placeholder 11">
            <a:extLst>
              <a:ext uri="{FF2B5EF4-FFF2-40B4-BE49-F238E27FC236}">
                <a16:creationId xmlns="" xmlns:a16="http://schemas.microsoft.com/office/drawing/2014/main" id="{FAC81818-8260-4E49-9FCC-569FDE30B0B1}"/>
              </a:ext>
            </a:extLst>
          </p:cNvPr>
          <p:cNvSpPr>
            <a:spLocks noGrp="1"/>
          </p:cNvSpPr>
          <p:nvPr>
            <p:ph type="body" sz="quarter" idx="39"/>
          </p:nvPr>
        </p:nvSpPr>
        <p:spPr/>
        <p:txBody>
          <a:bodyPr>
            <a:normAutofit fontScale="70000" lnSpcReduction="20000"/>
          </a:bodyPr>
          <a:lstStyle/>
          <a:p>
            <a:r>
              <a:rPr lang="en-US" dirty="0"/>
              <a:t>MAY</a:t>
            </a:r>
          </a:p>
        </p:txBody>
      </p:sp>
      <p:sp>
        <p:nvSpPr>
          <p:cNvPr id="13" name="Text Placeholder 12">
            <a:extLst>
              <a:ext uri="{FF2B5EF4-FFF2-40B4-BE49-F238E27FC236}">
                <a16:creationId xmlns="" xmlns:a16="http://schemas.microsoft.com/office/drawing/2014/main" id="{D1FD068B-6917-4C40-B40D-5F7B670EA7BE}"/>
              </a:ext>
            </a:extLst>
          </p:cNvPr>
          <p:cNvSpPr>
            <a:spLocks noGrp="1"/>
          </p:cNvSpPr>
          <p:nvPr>
            <p:ph type="body" sz="quarter" idx="40"/>
          </p:nvPr>
        </p:nvSpPr>
        <p:spPr/>
        <p:txBody>
          <a:bodyPr>
            <a:normAutofit fontScale="70000" lnSpcReduction="20000"/>
          </a:bodyPr>
          <a:lstStyle/>
          <a:p>
            <a:r>
              <a:rPr lang="en-US" dirty="0"/>
              <a:t>JUN</a:t>
            </a:r>
          </a:p>
        </p:txBody>
      </p:sp>
      <p:sp>
        <p:nvSpPr>
          <p:cNvPr id="14" name="Text Placeholder 13">
            <a:extLst>
              <a:ext uri="{FF2B5EF4-FFF2-40B4-BE49-F238E27FC236}">
                <a16:creationId xmlns="" xmlns:a16="http://schemas.microsoft.com/office/drawing/2014/main" id="{EEAE71AD-30AF-4021-B577-B686EC6DA329}"/>
              </a:ext>
            </a:extLst>
          </p:cNvPr>
          <p:cNvSpPr>
            <a:spLocks noGrp="1"/>
          </p:cNvSpPr>
          <p:nvPr>
            <p:ph type="body" sz="quarter" idx="41"/>
          </p:nvPr>
        </p:nvSpPr>
        <p:spPr/>
        <p:txBody>
          <a:bodyPr>
            <a:normAutofit fontScale="77500" lnSpcReduction="20000"/>
          </a:bodyPr>
          <a:lstStyle/>
          <a:p>
            <a:r>
              <a:rPr lang="en-US" dirty="0"/>
              <a:t>JUL</a:t>
            </a:r>
          </a:p>
        </p:txBody>
      </p:sp>
      <p:sp>
        <p:nvSpPr>
          <p:cNvPr id="15" name="Text Placeholder 14">
            <a:extLst>
              <a:ext uri="{FF2B5EF4-FFF2-40B4-BE49-F238E27FC236}">
                <a16:creationId xmlns="" xmlns:a16="http://schemas.microsoft.com/office/drawing/2014/main" id="{4A477EE3-A17C-4158-91E8-03A401BE96CB}"/>
              </a:ext>
            </a:extLst>
          </p:cNvPr>
          <p:cNvSpPr>
            <a:spLocks noGrp="1"/>
          </p:cNvSpPr>
          <p:nvPr>
            <p:ph type="body" sz="quarter" idx="42"/>
          </p:nvPr>
        </p:nvSpPr>
        <p:spPr/>
        <p:txBody>
          <a:bodyPr>
            <a:normAutofit fontScale="70000" lnSpcReduction="20000"/>
          </a:bodyPr>
          <a:lstStyle/>
          <a:p>
            <a:r>
              <a:rPr lang="en-US" dirty="0"/>
              <a:t>OCT</a:t>
            </a:r>
          </a:p>
        </p:txBody>
      </p:sp>
      <p:sp>
        <p:nvSpPr>
          <p:cNvPr id="16" name="Text Placeholder 15">
            <a:extLst>
              <a:ext uri="{FF2B5EF4-FFF2-40B4-BE49-F238E27FC236}">
                <a16:creationId xmlns="" xmlns:a16="http://schemas.microsoft.com/office/drawing/2014/main" id="{D8E5FFBE-125E-43C8-A66E-DE8D2FE7AF38}"/>
              </a:ext>
            </a:extLst>
          </p:cNvPr>
          <p:cNvSpPr>
            <a:spLocks noGrp="1"/>
          </p:cNvSpPr>
          <p:nvPr>
            <p:ph type="body" sz="quarter" idx="43"/>
          </p:nvPr>
        </p:nvSpPr>
        <p:spPr/>
        <p:txBody>
          <a:bodyPr>
            <a:normAutofit fontScale="55000" lnSpcReduction="20000"/>
          </a:bodyPr>
          <a:lstStyle/>
          <a:p>
            <a:r>
              <a:rPr lang="en-US" dirty="0"/>
              <a:t>AUG</a:t>
            </a:r>
          </a:p>
        </p:txBody>
      </p:sp>
      <p:sp>
        <p:nvSpPr>
          <p:cNvPr id="17" name="Text Placeholder 16">
            <a:extLst>
              <a:ext uri="{FF2B5EF4-FFF2-40B4-BE49-F238E27FC236}">
                <a16:creationId xmlns="" xmlns:a16="http://schemas.microsoft.com/office/drawing/2014/main" id="{7209F81D-5EC6-4D97-B0C2-AC00081AB1A7}"/>
              </a:ext>
            </a:extLst>
          </p:cNvPr>
          <p:cNvSpPr>
            <a:spLocks noGrp="1"/>
          </p:cNvSpPr>
          <p:nvPr>
            <p:ph type="body" sz="quarter" idx="44"/>
          </p:nvPr>
        </p:nvSpPr>
        <p:spPr/>
        <p:txBody>
          <a:bodyPr>
            <a:normAutofit fontScale="77500" lnSpcReduction="20000"/>
          </a:bodyPr>
          <a:lstStyle/>
          <a:p>
            <a:r>
              <a:rPr lang="en-US" dirty="0"/>
              <a:t>SEP</a:t>
            </a:r>
          </a:p>
        </p:txBody>
      </p:sp>
      <p:sp>
        <p:nvSpPr>
          <p:cNvPr id="18" name="Text Placeholder 17">
            <a:extLst>
              <a:ext uri="{FF2B5EF4-FFF2-40B4-BE49-F238E27FC236}">
                <a16:creationId xmlns="" xmlns:a16="http://schemas.microsoft.com/office/drawing/2014/main" id="{C477818B-3CAB-4A39-939D-99E98D2EE682}"/>
              </a:ext>
            </a:extLst>
          </p:cNvPr>
          <p:cNvSpPr>
            <a:spLocks noGrp="1"/>
          </p:cNvSpPr>
          <p:nvPr>
            <p:ph type="body" sz="quarter" idx="45"/>
          </p:nvPr>
        </p:nvSpPr>
        <p:spPr/>
        <p:txBody>
          <a:bodyPr>
            <a:normAutofit fontScale="70000" lnSpcReduction="20000"/>
          </a:bodyPr>
          <a:lstStyle/>
          <a:p>
            <a:r>
              <a:rPr lang="en-US" dirty="0"/>
              <a:t>NOV</a:t>
            </a:r>
          </a:p>
        </p:txBody>
      </p:sp>
      <p:sp>
        <p:nvSpPr>
          <p:cNvPr id="19" name="Text Placeholder 18">
            <a:extLst>
              <a:ext uri="{FF2B5EF4-FFF2-40B4-BE49-F238E27FC236}">
                <a16:creationId xmlns="" xmlns:a16="http://schemas.microsoft.com/office/drawing/2014/main" id="{A7907FC8-DAAF-4896-A2B1-C173BF2FAE69}"/>
              </a:ext>
            </a:extLst>
          </p:cNvPr>
          <p:cNvSpPr>
            <a:spLocks noGrp="1"/>
          </p:cNvSpPr>
          <p:nvPr>
            <p:ph type="body" sz="quarter" idx="46"/>
          </p:nvPr>
        </p:nvSpPr>
        <p:spPr/>
        <p:txBody>
          <a:bodyPr>
            <a:normAutofit fontScale="70000" lnSpcReduction="20000"/>
          </a:bodyPr>
          <a:lstStyle/>
          <a:p>
            <a:r>
              <a:rPr lang="en-US" dirty="0"/>
              <a:t>DEC</a:t>
            </a:r>
          </a:p>
        </p:txBody>
      </p:sp>
      <p:sp>
        <p:nvSpPr>
          <p:cNvPr id="20" name="Text Placeholder 19">
            <a:extLst>
              <a:ext uri="{FF2B5EF4-FFF2-40B4-BE49-F238E27FC236}">
                <a16:creationId xmlns="" xmlns:a16="http://schemas.microsoft.com/office/drawing/2014/main" id="{FEC65619-A68A-4D21-9D17-40F8692EF196}"/>
              </a:ext>
            </a:extLst>
          </p:cNvPr>
          <p:cNvSpPr>
            <a:spLocks noGrp="1"/>
          </p:cNvSpPr>
          <p:nvPr>
            <p:ph type="body" sz="quarter" idx="47"/>
          </p:nvPr>
        </p:nvSpPr>
        <p:spPr/>
        <p:txBody>
          <a:bodyPr>
            <a:normAutofit fontScale="70000" lnSpcReduction="20000"/>
          </a:bodyPr>
          <a:lstStyle/>
          <a:p>
            <a:r>
              <a:rPr lang="en-US" b="1" dirty="0">
                <a:solidFill>
                  <a:schemeClr val="tx1"/>
                </a:solidFill>
              </a:rPr>
              <a:t>JAN</a:t>
            </a:r>
          </a:p>
        </p:txBody>
      </p:sp>
      <p:sp>
        <p:nvSpPr>
          <p:cNvPr id="21" name="Text Placeholder 20">
            <a:extLst>
              <a:ext uri="{FF2B5EF4-FFF2-40B4-BE49-F238E27FC236}">
                <a16:creationId xmlns="" xmlns:a16="http://schemas.microsoft.com/office/drawing/2014/main" id="{D9C4CCA5-A2BE-4897-994D-9B1669D69FD3}"/>
              </a:ext>
            </a:extLst>
          </p:cNvPr>
          <p:cNvSpPr>
            <a:spLocks noGrp="1"/>
          </p:cNvSpPr>
          <p:nvPr>
            <p:ph type="body" sz="quarter" idx="48"/>
          </p:nvPr>
        </p:nvSpPr>
        <p:spPr/>
        <p:txBody>
          <a:bodyPr>
            <a:normAutofit fontScale="77500" lnSpcReduction="20000"/>
          </a:bodyPr>
          <a:lstStyle/>
          <a:p>
            <a:r>
              <a:rPr lang="en-US" dirty="0"/>
              <a:t>FEB</a:t>
            </a:r>
          </a:p>
        </p:txBody>
      </p:sp>
      <p:sp>
        <p:nvSpPr>
          <p:cNvPr id="22" name="Text Placeholder 21">
            <a:extLst>
              <a:ext uri="{FF2B5EF4-FFF2-40B4-BE49-F238E27FC236}">
                <a16:creationId xmlns="" xmlns:a16="http://schemas.microsoft.com/office/drawing/2014/main" id="{0C5FD452-DC3E-4D62-B19B-0A79E604A8A8}"/>
              </a:ext>
            </a:extLst>
          </p:cNvPr>
          <p:cNvSpPr>
            <a:spLocks noGrp="1"/>
          </p:cNvSpPr>
          <p:nvPr>
            <p:ph type="body" sz="quarter" idx="49"/>
          </p:nvPr>
        </p:nvSpPr>
        <p:spPr/>
        <p:txBody>
          <a:bodyPr>
            <a:normAutofit fontScale="70000" lnSpcReduction="20000"/>
          </a:bodyPr>
          <a:lstStyle/>
          <a:p>
            <a:r>
              <a:rPr lang="en-US" dirty="0"/>
              <a:t>MAR</a:t>
            </a:r>
          </a:p>
        </p:txBody>
      </p:sp>
      <p:sp>
        <p:nvSpPr>
          <p:cNvPr id="23" name="Text Placeholder 22">
            <a:extLst>
              <a:ext uri="{FF2B5EF4-FFF2-40B4-BE49-F238E27FC236}">
                <a16:creationId xmlns="" xmlns:a16="http://schemas.microsoft.com/office/drawing/2014/main" id="{96D290B2-F312-4D9A-96C7-D40523406AC5}"/>
              </a:ext>
            </a:extLst>
          </p:cNvPr>
          <p:cNvSpPr>
            <a:spLocks noGrp="1"/>
          </p:cNvSpPr>
          <p:nvPr>
            <p:ph type="body" sz="quarter" idx="50"/>
          </p:nvPr>
        </p:nvSpPr>
        <p:spPr/>
        <p:txBody>
          <a:bodyPr>
            <a:normAutofit fontScale="70000" lnSpcReduction="20000"/>
          </a:bodyPr>
          <a:lstStyle/>
          <a:p>
            <a:r>
              <a:rPr lang="en-US" dirty="0"/>
              <a:t>APR</a:t>
            </a:r>
          </a:p>
        </p:txBody>
      </p:sp>
      <p:sp>
        <p:nvSpPr>
          <p:cNvPr id="24" name="Text Placeholder 23">
            <a:extLst>
              <a:ext uri="{FF2B5EF4-FFF2-40B4-BE49-F238E27FC236}">
                <a16:creationId xmlns="" xmlns:a16="http://schemas.microsoft.com/office/drawing/2014/main" id="{80E52477-0BA9-471B-B2C2-F1A03FCF188F}"/>
              </a:ext>
            </a:extLst>
          </p:cNvPr>
          <p:cNvSpPr>
            <a:spLocks noGrp="1"/>
          </p:cNvSpPr>
          <p:nvPr>
            <p:ph type="body" sz="quarter" idx="51"/>
          </p:nvPr>
        </p:nvSpPr>
        <p:spPr/>
        <p:txBody>
          <a:bodyPr>
            <a:normAutofit fontScale="70000" lnSpcReduction="20000"/>
          </a:bodyPr>
          <a:lstStyle/>
          <a:p>
            <a:r>
              <a:rPr lang="en-US" dirty="0"/>
              <a:t>MAY</a:t>
            </a:r>
          </a:p>
        </p:txBody>
      </p:sp>
      <p:sp>
        <p:nvSpPr>
          <p:cNvPr id="25" name="Text Placeholder 24">
            <a:extLst>
              <a:ext uri="{FF2B5EF4-FFF2-40B4-BE49-F238E27FC236}">
                <a16:creationId xmlns="" xmlns:a16="http://schemas.microsoft.com/office/drawing/2014/main" id="{70D1D022-03FA-47E6-8430-252C6D5B4C4E}"/>
              </a:ext>
            </a:extLst>
          </p:cNvPr>
          <p:cNvSpPr>
            <a:spLocks noGrp="1"/>
          </p:cNvSpPr>
          <p:nvPr>
            <p:ph type="body" sz="quarter" idx="52"/>
          </p:nvPr>
        </p:nvSpPr>
        <p:spPr/>
        <p:txBody>
          <a:bodyPr>
            <a:normAutofit fontScale="70000" lnSpcReduction="20000"/>
          </a:bodyPr>
          <a:lstStyle/>
          <a:p>
            <a:r>
              <a:rPr lang="en-US" dirty="0"/>
              <a:t>JUN</a:t>
            </a:r>
          </a:p>
        </p:txBody>
      </p:sp>
      <p:sp>
        <p:nvSpPr>
          <p:cNvPr id="26" name="Text Placeholder 25">
            <a:extLst>
              <a:ext uri="{FF2B5EF4-FFF2-40B4-BE49-F238E27FC236}">
                <a16:creationId xmlns="" xmlns:a16="http://schemas.microsoft.com/office/drawing/2014/main" id="{FA7483FC-7290-41B1-B371-ECA1174519DE}"/>
              </a:ext>
            </a:extLst>
          </p:cNvPr>
          <p:cNvSpPr>
            <a:spLocks noGrp="1"/>
          </p:cNvSpPr>
          <p:nvPr>
            <p:ph type="body" sz="quarter" idx="53"/>
          </p:nvPr>
        </p:nvSpPr>
        <p:spPr/>
        <p:txBody>
          <a:bodyPr>
            <a:normAutofit fontScale="77500" lnSpcReduction="20000"/>
          </a:bodyPr>
          <a:lstStyle/>
          <a:p>
            <a:r>
              <a:rPr lang="en-US" dirty="0"/>
              <a:t>JUL</a:t>
            </a:r>
          </a:p>
        </p:txBody>
      </p:sp>
      <p:sp>
        <p:nvSpPr>
          <p:cNvPr id="27" name="Text Placeholder 26">
            <a:extLst>
              <a:ext uri="{FF2B5EF4-FFF2-40B4-BE49-F238E27FC236}">
                <a16:creationId xmlns="" xmlns:a16="http://schemas.microsoft.com/office/drawing/2014/main" id="{1787EDAC-5EAB-4A0D-9BD2-D6E9FD0B26A1}"/>
              </a:ext>
            </a:extLst>
          </p:cNvPr>
          <p:cNvSpPr>
            <a:spLocks noGrp="1"/>
          </p:cNvSpPr>
          <p:nvPr>
            <p:ph type="body" sz="quarter" idx="54"/>
          </p:nvPr>
        </p:nvSpPr>
        <p:spPr/>
        <p:txBody>
          <a:bodyPr>
            <a:normAutofit fontScale="70000" lnSpcReduction="20000"/>
          </a:bodyPr>
          <a:lstStyle/>
          <a:p>
            <a:r>
              <a:rPr lang="en-US" dirty="0"/>
              <a:t>OCT</a:t>
            </a:r>
          </a:p>
        </p:txBody>
      </p:sp>
      <p:sp>
        <p:nvSpPr>
          <p:cNvPr id="28" name="Text Placeholder 27">
            <a:extLst>
              <a:ext uri="{FF2B5EF4-FFF2-40B4-BE49-F238E27FC236}">
                <a16:creationId xmlns="" xmlns:a16="http://schemas.microsoft.com/office/drawing/2014/main" id="{D149E385-DCE9-4DC9-8F0A-F8BAF02D9797}"/>
              </a:ext>
            </a:extLst>
          </p:cNvPr>
          <p:cNvSpPr>
            <a:spLocks noGrp="1"/>
          </p:cNvSpPr>
          <p:nvPr>
            <p:ph type="body" sz="quarter" idx="55"/>
          </p:nvPr>
        </p:nvSpPr>
        <p:spPr/>
        <p:txBody>
          <a:bodyPr>
            <a:normAutofit fontScale="55000" lnSpcReduction="20000"/>
          </a:bodyPr>
          <a:lstStyle/>
          <a:p>
            <a:r>
              <a:rPr lang="en-US" dirty="0"/>
              <a:t>AUG</a:t>
            </a:r>
          </a:p>
        </p:txBody>
      </p:sp>
      <p:sp>
        <p:nvSpPr>
          <p:cNvPr id="29" name="Text Placeholder 28">
            <a:extLst>
              <a:ext uri="{FF2B5EF4-FFF2-40B4-BE49-F238E27FC236}">
                <a16:creationId xmlns="" xmlns:a16="http://schemas.microsoft.com/office/drawing/2014/main" id="{B7A506EE-32D5-4685-97A6-8FDFEF238C43}"/>
              </a:ext>
            </a:extLst>
          </p:cNvPr>
          <p:cNvSpPr>
            <a:spLocks noGrp="1"/>
          </p:cNvSpPr>
          <p:nvPr>
            <p:ph type="body" sz="quarter" idx="56"/>
          </p:nvPr>
        </p:nvSpPr>
        <p:spPr/>
        <p:txBody>
          <a:bodyPr>
            <a:normAutofit fontScale="77500" lnSpcReduction="20000"/>
          </a:bodyPr>
          <a:lstStyle/>
          <a:p>
            <a:r>
              <a:rPr lang="en-US" dirty="0"/>
              <a:t>SEP</a:t>
            </a:r>
          </a:p>
        </p:txBody>
      </p:sp>
      <p:sp>
        <p:nvSpPr>
          <p:cNvPr id="30" name="Text Placeholder 29">
            <a:extLst>
              <a:ext uri="{FF2B5EF4-FFF2-40B4-BE49-F238E27FC236}">
                <a16:creationId xmlns="" xmlns:a16="http://schemas.microsoft.com/office/drawing/2014/main" id="{E80CB353-63CA-4305-9748-807B6905DBFF}"/>
              </a:ext>
            </a:extLst>
          </p:cNvPr>
          <p:cNvSpPr>
            <a:spLocks noGrp="1"/>
          </p:cNvSpPr>
          <p:nvPr>
            <p:ph type="body" sz="quarter" idx="57"/>
          </p:nvPr>
        </p:nvSpPr>
        <p:spPr/>
        <p:txBody>
          <a:bodyPr>
            <a:normAutofit fontScale="70000" lnSpcReduction="20000"/>
          </a:bodyPr>
          <a:lstStyle/>
          <a:p>
            <a:r>
              <a:rPr lang="en-US" dirty="0"/>
              <a:t>NOV</a:t>
            </a:r>
          </a:p>
        </p:txBody>
      </p:sp>
      <p:sp>
        <p:nvSpPr>
          <p:cNvPr id="31" name="Text Placeholder 30">
            <a:extLst>
              <a:ext uri="{FF2B5EF4-FFF2-40B4-BE49-F238E27FC236}">
                <a16:creationId xmlns="" xmlns:a16="http://schemas.microsoft.com/office/drawing/2014/main" id="{1B52C010-5159-4F61-821F-E73647E7C066}"/>
              </a:ext>
            </a:extLst>
          </p:cNvPr>
          <p:cNvSpPr>
            <a:spLocks noGrp="1"/>
          </p:cNvSpPr>
          <p:nvPr>
            <p:ph type="body" sz="quarter" idx="58"/>
          </p:nvPr>
        </p:nvSpPr>
        <p:spPr/>
        <p:txBody>
          <a:bodyPr>
            <a:normAutofit fontScale="70000" lnSpcReduction="20000"/>
          </a:bodyPr>
          <a:lstStyle/>
          <a:p>
            <a:r>
              <a:rPr lang="en-US" dirty="0"/>
              <a:t>DEC</a:t>
            </a:r>
          </a:p>
        </p:txBody>
      </p:sp>
      <p:sp>
        <p:nvSpPr>
          <p:cNvPr id="32" name="Text Placeholder 31">
            <a:extLst>
              <a:ext uri="{FF2B5EF4-FFF2-40B4-BE49-F238E27FC236}">
                <a16:creationId xmlns="" xmlns:a16="http://schemas.microsoft.com/office/drawing/2014/main" id="{0830F660-D88D-4A5F-8F7C-44B1D5C8E661}"/>
              </a:ext>
            </a:extLst>
          </p:cNvPr>
          <p:cNvSpPr>
            <a:spLocks noGrp="1"/>
          </p:cNvSpPr>
          <p:nvPr>
            <p:ph type="body" sz="quarter" idx="59"/>
          </p:nvPr>
        </p:nvSpPr>
        <p:spPr>
          <a:xfrm>
            <a:off x="359796" y="2190750"/>
            <a:ext cx="1793875" cy="561975"/>
          </a:xfrm>
        </p:spPr>
        <p:txBody>
          <a:bodyPr/>
          <a:lstStyle/>
          <a:p>
            <a:r>
              <a:rPr lang="en-US" dirty="0" smtClean="0"/>
              <a:t>Start-Sprint 1</a:t>
            </a:r>
            <a:endParaRPr lang="en-US" dirty="0"/>
          </a:p>
        </p:txBody>
      </p:sp>
      <p:sp>
        <p:nvSpPr>
          <p:cNvPr id="33" name="Text Placeholder 32">
            <a:extLst>
              <a:ext uri="{FF2B5EF4-FFF2-40B4-BE49-F238E27FC236}">
                <a16:creationId xmlns="" xmlns:a16="http://schemas.microsoft.com/office/drawing/2014/main" id="{C77C5603-8643-4603-9AC4-34B768C3DBB3}"/>
              </a:ext>
            </a:extLst>
          </p:cNvPr>
          <p:cNvSpPr>
            <a:spLocks noGrp="1"/>
          </p:cNvSpPr>
          <p:nvPr>
            <p:ph type="body" sz="quarter" idx="60"/>
          </p:nvPr>
        </p:nvSpPr>
        <p:spPr>
          <a:xfrm>
            <a:off x="411525" y="2505005"/>
            <a:ext cx="1690417" cy="224670"/>
          </a:xfrm>
        </p:spPr>
        <p:txBody>
          <a:bodyPr>
            <a:normAutofit fontScale="85000" lnSpcReduction="20000"/>
          </a:bodyPr>
          <a:lstStyle/>
          <a:p>
            <a:r>
              <a:rPr lang="en-US" dirty="0" smtClean="0"/>
              <a:t>Jan, 10</a:t>
            </a:r>
            <a:r>
              <a:rPr lang="en-US" baseline="30000" dirty="0" smtClean="0"/>
              <a:t>th</a:t>
            </a:r>
            <a:r>
              <a:rPr lang="en-US" dirty="0" smtClean="0"/>
              <a:t> 2020</a:t>
            </a:r>
            <a:endParaRPr lang="en-US" dirty="0"/>
          </a:p>
        </p:txBody>
      </p:sp>
      <p:cxnSp>
        <p:nvCxnSpPr>
          <p:cNvPr id="45" name="Straight Connector 44" descr="Milestone Connector">
            <a:extLst>
              <a:ext uri="{FF2B5EF4-FFF2-40B4-BE49-F238E27FC236}">
                <a16:creationId xmlns="" xmlns:a16="http://schemas.microsoft.com/office/drawing/2014/main" id="{7AAE5EC1-092E-4A01-B866-C63F654AC331}"/>
              </a:ext>
            </a:extLst>
          </p:cNvPr>
          <p:cNvCxnSpPr>
            <a:cxnSpLocks/>
          </p:cNvCxnSpPr>
          <p:nvPr/>
        </p:nvCxnSpPr>
        <p:spPr>
          <a:xfrm>
            <a:off x="1115483" y="2752725"/>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descr="Milestone Connector">
            <a:extLst>
              <a:ext uri="{FF2B5EF4-FFF2-40B4-BE49-F238E27FC236}">
                <a16:creationId xmlns="" xmlns:a16="http://schemas.microsoft.com/office/drawing/2014/main" id="{9F9EC6C0-1013-478D-9D38-F5E0A03C22F7}"/>
              </a:ext>
            </a:extLst>
          </p:cNvPr>
          <p:cNvCxnSpPr>
            <a:cxnSpLocks/>
          </p:cNvCxnSpPr>
          <p:nvPr/>
        </p:nvCxnSpPr>
        <p:spPr>
          <a:xfrm rot="10800000">
            <a:off x="2522009" y="4376128"/>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8" name="Text Placeholder 31">
            <a:extLst>
              <a:ext uri="{FF2B5EF4-FFF2-40B4-BE49-F238E27FC236}">
                <a16:creationId xmlns="" xmlns:a16="http://schemas.microsoft.com/office/drawing/2014/main" id="{607DCFEC-829E-4B9D-9E7F-72EDD3917269}"/>
              </a:ext>
            </a:extLst>
          </p:cNvPr>
          <p:cNvSpPr txBox="1">
            <a:spLocks/>
          </p:cNvSpPr>
          <p:nvPr/>
        </p:nvSpPr>
        <p:spPr>
          <a:xfrm>
            <a:off x="1625071" y="5233378"/>
            <a:ext cx="1793875" cy="561975"/>
          </a:xfrm>
          <a:prstGeom prst="rect">
            <a:avLst/>
          </a:prstGeom>
          <a:ln/>
        </p:spPr>
        <p:style>
          <a:lnRef idx="0">
            <a:schemeClr val="accent5"/>
          </a:lnRef>
          <a:fillRef idx="3">
            <a:schemeClr val="accent5"/>
          </a:fillRef>
          <a:effectRef idx="3">
            <a:schemeClr val="accent5"/>
          </a:effectRef>
          <a:fontRef idx="minor">
            <a:schemeClr val="lt1"/>
          </a:fontRef>
        </p:style>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1-End</a:t>
            </a:r>
            <a:endParaRPr lang="en-US" dirty="0"/>
          </a:p>
        </p:txBody>
      </p:sp>
      <p:sp>
        <p:nvSpPr>
          <p:cNvPr id="39" name="Text Placeholder 32">
            <a:extLst>
              <a:ext uri="{FF2B5EF4-FFF2-40B4-BE49-F238E27FC236}">
                <a16:creationId xmlns="" xmlns:a16="http://schemas.microsoft.com/office/drawing/2014/main" id="{4108CB68-6F0A-484F-A51D-06A02D71D152}"/>
              </a:ext>
            </a:extLst>
          </p:cNvPr>
          <p:cNvSpPr txBox="1">
            <a:spLocks/>
          </p:cNvSpPr>
          <p:nvPr/>
        </p:nvSpPr>
        <p:spPr>
          <a:xfrm>
            <a:off x="1676800"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Feb, 7th 2020</a:t>
            </a:r>
            <a:endParaRPr lang="en-US" dirty="0"/>
          </a:p>
        </p:txBody>
      </p:sp>
      <p:cxnSp>
        <p:nvCxnSpPr>
          <p:cNvPr id="47" name="Straight Connector 46" descr="Milestone Connector">
            <a:extLst>
              <a:ext uri="{FF2B5EF4-FFF2-40B4-BE49-F238E27FC236}">
                <a16:creationId xmlns="" xmlns:a16="http://schemas.microsoft.com/office/drawing/2014/main" id="{75E1C21F-EF32-4CA2-BCB8-D7FA7A59B4FB}"/>
              </a:ext>
            </a:extLst>
          </p:cNvPr>
          <p:cNvCxnSpPr>
            <a:cxnSpLocks/>
          </p:cNvCxnSpPr>
          <p:nvPr/>
        </p:nvCxnSpPr>
        <p:spPr>
          <a:xfrm>
            <a:off x="3868665" y="2752725"/>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4" name="Text Placeholder 31">
            <a:extLst>
              <a:ext uri="{FF2B5EF4-FFF2-40B4-BE49-F238E27FC236}">
                <a16:creationId xmlns="" xmlns:a16="http://schemas.microsoft.com/office/drawing/2014/main" id="{7FB66D8F-42FB-4D6F-B5C7-E8A2704C4D5D}"/>
              </a:ext>
            </a:extLst>
          </p:cNvPr>
          <p:cNvSpPr txBox="1">
            <a:spLocks/>
          </p:cNvSpPr>
          <p:nvPr/>
        </p:nvSpPr>
        <p:spPr>
          <a:xfrm>
            <a:off x="3530872" y="2235890"/>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2</a:t>
            </a:r>
            <a:endParaRPr lang="en-US" dirty="0"/>
          </a:p>
        </p:txBody>
      </p:sp>
      <p:sp>
        <p:nvSpPr>
          <p:cNvPr id="35" name="Text Placeholder 32">
            <a:extLst>
              <a:ext uri="{FF2B5EF4-FFF2-40B4-BE49-F238E27FC236}">
                <a16:creationId xmlns="" xmlns:a16="http://schemas.microsoft.com/office/drawing/2014/main" id="{970F9344-0ABB-49C3-B3ED-B9214081BFF4}"/>
              </a:ext>
            </a:extLst>
          </p:cNvPr>
          <p:cNvSpPr txBox="1">
            <a:spLocks/>
          </p:cNvSpPr>
          <p:nvPr/>
        </p:nvSpPr>
        <p:spPr>
          <a:xfrm>
            <a:off x="3834743" y="2550145"/>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Feb, 21</a:t>
            </a:r>
            <a:r>
              <a:rPr lang="en-US" baseline="30000" dirty="0" smtClean="0"/>
              <a:t>st</a:t>
            </a:r>
            <a:r>
              <a:rPr lang="en-US" dirty="0" smtClean="0"/>
              <a:t> , 2020</a:t>
            </a:r>
            <a:endParaRPr lang="en-US" dirty="0"/>
          </a:p>
        </p:txBody>
      </p:sp>
      <p:cxnSp>
        <p:nvCxnSpPr>
          <p:cNvPr id="50" name="Straight Connector 49" descr="Milestone Connector">
            <a:extLst>
              <a:ext uri="{FF2B5EF4-FFF2-40B4-BE49-F238E27FC236}">
                <a16:creationId xmlns="" xmlns:a16="http://schemas.microsoft.com/office/drawing/2014/main" id="{000161CD-EB22-4A39-B831-F62D3980F039}"/>
              </a:ext>
            </a:extLst>
          </p:cNvPr>
          <p:cNvCxnSpPr>
            <a:cxnSpLocks/>
          </p:cNvCxnSpPr>
          <p:nvPr/>
        </p:nvCxnSpPr>
        <p:spPr>
          <a:xfrm rot="10800000">
            <a:off x="7417854" y="4363119"/>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0" name="Text Placeholder 31">
            <a:extLst>
              <a:ext uri="{FF2B5EF4-FFF2-40B4-BE49-F238E27FC236}">
                <a16:creationId xmlns="" xmlns:a16="http://schemas.microsoft.com/office/drawing/2014/main" id="{0322F7C2-6007-4413-B0AC-012350267DE3}"/>
              </a:ext>
            </a:extLst>
          </p:cNvPr>
          <p:cNvSpPr txBox="1">
            <a:spLocks/>
          </p:cNvSpPr>
          <p:nvPr/>
        </p:nvSpPr>
        <p:spPr>
          <a:xfrm>
            <a:off x="6520916" y="5220369"/>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Sprint 3</a:t>
            </a:r>
            <a:endParaRPr lang="en-US" dirty="0"/>
          </a:p>
        </p:txBody>
      </p:sp>
      <p:sp>
        <p:nvSpPr>
          <p:cNvPr id="41" name="Text Placeholder 32">
            <a:extLst>
              <a:ext uri="{FF2B5EF4-FFF2-40B4-BE49-F238E27FC236}">
                <a16:creationId xmlns="" xmlns:a16="http://schemas.microsoft.com/office/drawing/2014/main" id="{10494267-4554-4417-885E-D691A01C97F0}"/>
              </a:ext>
            </a:extLst>
          </p:cNvPr>
          <p:cNvSpPr txBox="1">
            <a:spLocks/>
          </p:cNvSpPr>
          <p:nvPr/>
        </p:nvSpPr>
        <p:spPr>
          <a:xfrm>
            <a:off x="6572645" y="5534624"/>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March 20</a:t>
            </a:r>
            <a:r>
              <a:rPr lang="en-US" baseline="30000" dirty="0" smtClean="0"/>
              <a:t>th</a:t>
            </a:r>
            <a:r>
              <a:rPr lang="en-US" dirty="0" smtClean="0"/>
              <a:t> , 2020</a:t>
            </a:r>
            <a:endParaRPr lang="en-US" dirty="0"/>
          </a:p>
        </p:txBody>
      </p:sp>
      <p:sp>
        <p:nvSpPr>
          <p:cNvPr id="42" name="Text Placeholder 31">
            <a:extLst>
              <a:ext uri="{FF2B5EF4-FFF2-40B4-BE49-F238E27FC236}">
                <a16:creationId xmlns="" xmlns:a16="http://schemas.microsoft.com/office/drawing/2014/main" id="{98DDA43F-34CF-4E57-97F0-535BCBD8A38F}"/>
              </a:ext>
            </a:extLst>
          </p:cNvPr>
          <p:cNvSpPr txBox="1">
            <a:spLocks/>
          </p:cNvSpPr>
          <p:nvPr/>
        </p:nvSpPr>
        <p:spPr>
          <a:xfrm>
            <a:off x="6572645" y="6019599"/>
            <a:ext cx="1793875" cy="561975"/>
          </a:xfrm>
          <a:prstGeom prst="rect">
            <a:avLst/>
          </a:prstGeom>
          <a:solidFill>
            <a:schemeClr val="accent1">
              <a:lumMod val="50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Launch</a:t>
            </a:r>
          </a:p>
        </p:txBody>
      </p:sp>
      <p:sp>
        <p:nvSpPr>
          <p:cNvPr id="43" name="Text Placeholder 32">
            <a:extLst>
              <a:ext uri="{FF2B5EF4-FFF2-40B4-BE49-F238E27FC236}">
                <a16:creationId xmlns="" xmlns:a16="http://schemas.microsoft.com/office/drawing/2014/main" id="{A73003EF-6143-460A-9787-61DCD9FD999B}"/>
              </a:ext>
            </a:extLst>
          </p:cNvPr>
          <p:cNvSpPr txBox="1">
            <a:spLocks/>
          </p:cNvSpPr>
          <p:nvPr/>
        </p:nvSpPr>
        <p:spPr>
          <a:xfrm>
            <a:off x="8275909" y="554763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Month, 20YY</a:t>
            </a:r>
          </a:p>
        </p:txBody>
      </p:sp>
      <p:cxnSp>
        <p:nvCxnSpPr>
          <p:cNvPr id="48" name="Straight Connector 47" descr="Milestone Connector">
            <a:extLst>
              <a:ext uri="{FF2B5EF4-FFF2-40B4-BE49-F238E27FC236}">
                <a16:creationId xmlns="" xmlns:a16="http://schemas.microsoft.com/office/drawing/2014/main" id="{53BC501E-8914-41D2-8643-052558AA1E7D}"/>
              </a:ext>
            </a:extLst>
          </p:cNvPr>
          <p:cNvCxnSpPr>
            <a:cxnSpLocks/>
          </p:cNvCxnSpPr>
          <p:nvPr/>
        </p:nvCxnSpPr>
        <p:spPr>
          <a:xfrm>
            <a:off x="7731750" y="2860512"/>
            <a:ext cx="0" cy="857250"/>
          </a:xfrm>
          <a:prstGeom prst="line">
            <a:avLst/>
          </a:prstGeom>
          <a:ln>
            <a:solidFill>
              <a:schemeClr val="bg1">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6" name="Text Placeholder 31">
            <a:extLst>
              <a:ext uri="{FF2B5EF4-FFF2-40B4-BE49-F238E27FC236}">
                <a16:creationId xmlns="" xmlns:a16="http://schemas.microsoft.com/office/drawing/2014/main" id="{FD461938-72FB-4E5D-80CD-DE5F3EE1D5AE}"/>
              </a:ext>
            </a:extLst>
          </p:cNvPr>
          <p:cNvSpPr txBox="1">
            <a:spLocks/>
          </p:cNvSpPr>
          <p:nvPr/>
        </p:nvSpPr>
        <p:spPr>
          <a:xfrm>
            <a:off x="7640169" y="2289978"/>
            <a:ext cx="1793875" cy="561975"/>
          </a:xfrm>
          <a:prstGeom prst="rect">
            <a:avLst/>
          </a:prstGeom>
          <a:solidFill>
            <a:schemeClr val="bg1">
              <a:lumMod val="95000"/>
            </a:schemeClr>
          </a:solidFill>
          <a:ln>
            <a:noFill/>
          </a:ln>
        </p:spPr>
        <p:txBody>
          <a:bodyPr vert="horz" lIns="0" tIns="36000" rIns="0" bIns="0" rtlCol="0" anchor="t">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600" kern="1200">
                <a:solidFill>
                  <a:schemeClr val="tx1">
                    <a:lumMod val="75000"/>
                    <a:lumOff val="25000"/>
                  </a:schemeClr>
                </a:solidFill>
                <a:latin typeface="+mj-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Handover</a:t>
            </a:r>
          </a:p>
        </p:txBody>
      </p:sp>
      <p:sp>
        <p:nvSpPr>
          <p:cNvPr id="37" name="Text Placeholder 32">
            <a:extLst>
              <a:ext uri="{FF2B5EF4-FFF2-40B4-BE49-F238E27FC236}">
                <a16:creationId xmlns="" xmlns:a16="http://schemas.microsoft.com/office/drawing/2014/main" id="{3F2EA78E-7491-46CC-9C20-5B473BC28EED}"/>
              </a:ext>
            </a:extLst>
          </p:cNvPr>
          <p:cNvSpPr txBox="1">
            <a:spLocks/>
          </p:cNvSpPr>
          <p:nvPr/>
        </p:nvSpPr>
        <p:spPr>
          <a:xfrm>
            <a:off x="7691897" y="2633680"/>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Clr>
                <a:schemeClr val="accent1"/>
              </a:buClr>
              <a:buFont typeface="Calibri" panose="020F0502020204030204" pitchFamily="34" charset="0"/>
              <a:buNone/>
              <a:defRPr sz="12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April, 2020</a:t>
            </a:r>
            <a:endParaRPr lang="en-US" dirty="0"/>
          </a:p>
        </p:txBody>
      </p:sp>
      <p:sp>
        <p:nvSpPr>
          <p:cNvPr id="52" name="Rectangle 51"/>
          <p:cNvSpPr/>
          <p:nvPr/>
        </p:nvSpPr>
        <p:spPr>
          <a:xfrm>
            <a:off x="9581999" y="5929745"/>
            <a:ext cx="1725104" cy="767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631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STACK</a:t>
            </a:r>
            <a:endParaRPr lang="en-US" dirty="0"/>
          </a:p>
        </p:txBody>
      </p:sp>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19B51A1E-902D-48AF-9020-955120F399B6}" type="slidenum">
              <a:rPr lang="en-US" noProof="0" smtClean="0"/>
              <a:pPr/>
              <a:t>4</a:t>
            </a:fld>
            <a:endParaRPr lang="en-US" noProof="0" dirty="0"/>
          </a:p>
        </p:txBody>
      </p:sp>
      <p:sp>
        <p:nvSpPr>
          <p:cNvPr id="33" name="Text Placeholder 32"/>
          <p:cNvSpPr>
            <a:spLocks noGrp="1"/>
          </p:cNvSpPr>
          <p:nvPr>
            <p:ph type="body" sz="quarter" idx="33"/>
          </p:nvPr>
        </p:nvSpPr>
        <p:spPr/>
        <p:txBody>
          <a:bodyPr>
            <a:normAutofit fontScale="62500" lnSpcReduction="20000"/>
          </a:bodyPr>
          <a:lstStyle/>
          <a:p>
            <a:endParaRPr lang="en-US"/>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27" y="1472857"/>
            <a:ext cx="11303545" cy="3563600"/>
          </a:xfrm>
          <a:prstGeom prst="rect">
            <a:avLst/>
          </a:prstGeom>
        </p:spPr>
      </p:pic>
      <p:sp>
        <p:nvSpPr>
          <p:cNvPr id="35" name="Rectangle 34"/>
          <p:cNvSpPr/>
          <p:nvPr/>
        </p:nvSpPr>
        <p:spPr>
          <a:xfrm>
            <a:off x="9581999" y="5929745"/>
            <a:ext cx="1725104" cy="767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1999" y="3172356"/>
            <a:ext cx="1190625" cy="46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7102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dirty="0" smtClean="0"/>
              <a:t>Status Display Function – Filling Application</a:t>
            </a:r>
            <a:endParaRPr lang="en-US" dirty="0"/>
          </a:p>
        </p:txBody>
      </p:sp>
      <p:sp>
        <p:nvSpPr>
          <p:cNvPr id="3" name="Footer Placeholder 2">
            <a:extLst>
              <a:ext uri="{FF2B5EF4-FFF2-40B4-BE49-F238E27FC236}">
                <a16:creationId xmlns="" xmlns:a16="http://schemas.microsoft.com/office/drawing/2014/main" id="{E103D420-AEB0-44F9-86F5-DB2505B0F4E7}"/>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5</a:t>
            </a:fld>
            <a:endParaRPr lang="en-US" dirty="0"/>
          </a:p>
        </p:txBody>
      </p:sp>
      <p:sp>
        <p:nvSpPr>
          <p:cNvPr id="2" name="Content Placeholder 1"/>
          <p:cNvSpPr>
            <a:spLocks noGrp="1"/>
          </p:cNvSpPr>
          <p:nvPr>
            <p:ph sz="half" idx="29"/>
          </p:nvPr>
        </p:nvSpPr>
        <p:spPr/>
        <p:txBody>
          <a:bodyPr/>
          <a:lstStyle/>
          <a:p>
            <a:endParaRPr lang="en-US"/>
          </a:p>
        </p:txBody>
      </p:sp>
      <p:sp>
        <p:nvSpPr>
          <p:cNvPr id="13" name="Content Placeholder 12">
            <a:extLst>
              <a:ext uri="{FF2B5EF4-FFF2-40B4-BE49-F238E27FC236}">
                <a16:creationId xmlns="" xmlns:a16="http://schemas.microsoft.com/office/drawing/2014/main" id="{111E1D64-13B1-45CD-A29D-474622790A38}"/>
              </a:ext>
            </a:extLst>
          </p:cNvPr>
          <p:cNvSpPr>
            <a:spLocks noGrp="1"/>
          </p:cNvSpPr>
          <p:nvPr>
            <p:ph sz="half" idx="2"/>
          </p:nvPr>
        </p:nvSpPr>
        <p:spPr>
          <a:xfrm>
            <a:off x="7658100" y="1752956"/>
            <a:ext cx="3546675" cy="3580706"/>
          </a:xfrm>
        </p:spPr>
        <p:txBody>
          <a:bodyPr>
            <a:normAutofit fontScale="85000" lnSpcReduction="10000"/>
          </a:bodyPr>
          <a:lstStyle/>
          <a:p>
            <a:r>
              <a:rPr lang="en-US" sz="2400" dirty="0" smtClean="0">
                <a:latin typeface="Times New Roman" panose="02020603050405020304" pitchFamily="18" charset="0"/>
                <a:cs typeface="Times New Roman" panose="02020603050405020304" pitchFamily="18" charset="0"/>
              </a:rPr>
              <a:t>Status Display </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Random function utilized to generate simulated values</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API Returns response object which needs to be observe by front-end application</a:t>
            </a:r>
          </a:p>
          <a:p>
            <a:endParaRPr lang="en-AU" sz="2400" noProof="1">
              <a:latin typeface="Times New Roman" panose="02020603050405020304" pitchFamily="18" charset="0"/>
              <a:cs typeface="Times New Roman" panose="02020603050405020304" pitchFamily="18" charset="0"/>
            </a:endParaRPr>
          </a:p>
          <a:p>
            <a:endParaRPr lang="en-AU" sz="2400" noProof="1" smtClean="0">
              <a:latin typeface="Times New Roman" panose="02020603050405020304" pitchFamily="18" charset="0"/>
              <a:cs typeface="Times New Roman" panose="02020603050405020304" pitchFamily="18" charset="0"/>
            </a:endParaRPr>
          </a:p>
          <a:p>
            <a:pPr marL="0" indent="0">
              <a:buNone/>
            </a:pPr>
            <a:r>
              <a:rPr lang="en-AU" sz="2400" noProof="1">
                <a:latin typeface="Times New Roman" panose="02020603050405020304" pitchFamily="18" charset="0"/>
                <a:cs typeface="Times New Roman" panose="02020603050405020304" pitchFamily="18" charset="0"/>
                <a:hlinkClick r:id="rId2" action="ppaction://hlinksldjump"/>
              </a:rPr>
              <a:t>Demo: </a:t>
            </a:r>
            <a:endParaRPr lang="en-US" sz="2400" noProof="1">
              <a:latin typeface="Times New Roman" panose="02020603050405020304" pitchFamily="18" charset="0"/>
              <a:cs typeface="Times New Roman" panose="02020603050405020304" pitchFamily="18" charset="0"/>
            </a:endParaRPr>
          </a:p>
          <a:p>
            <a:endParaRPr lang="en-US" sz="2400" noProof="1">
              <a:latin typeface="Times New Roman" panose="02020603050405020304" pitchFamily="18" charset="0"/>
              <a:cs typeface="Times New Roman" panose="02020603050405020304" pitchFamily="18" charset="0"/>
            </a:endParaRPr>
          </a:p>
        </p:txBody>
      </p:sp>
      <p:sp>
        <p:nvSpPr>
          <p:cNvPr id="7" name="Rectangle 6"/>
          <p:cNvSpPr/>
          <p:nvPr/>
        </p:nvSpPr>
        <p:spPr>
          <a:xfrm>
            <a:off x="9581999" y="6117465"/>
            <a:ext cx="1725104" cy="5799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E:\my university files\sem2\pm\random files\Prin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592" y="1222532"/>
            <a:ext cx="7066829" cy="484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43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 xmlns:a16="http://schemas.microsoft.com/office/drawing/2014/main" id="{6840293F-4671-41F0-81A3-F8908F7DBA05}"/>
              </a:ext>
            </a:extLst>
          </p:cNvPr>
          <p:cNvSpPr>
            <a:spLocks noGrp="1"/>
          </p:cNvSpPr>
          <p:nvPr>
            <p:ph type="title"/>
          </p:nvPr>
        </p:nvSpPr>
        <p:spPr/>
        <p:txBody>
          <a:bodyPr/>
          <a:lstStyle/>
          <a:p>
            <a:r>
              <a:rPr lang="en-US" dirty="0" smtClean="0"/>
              <a:t>Filling- User Interaction– Filling Application</a:t>
            </a:r>
            <a:endParaRPr lang="en-US" dirty="0"/>
          </a:p>
        </p:txBody>
      </p:sp>
      <p:sp>
        <p:nvSpPr>
          <p:cNvPr id="3" name="Footer Placeholder 2">
            <a:extLst>
              <a:ext uri="{FF2B5EF4-FFF2-40B4-BE49-F238E27FC236}">
                <a16:creationId xmlns="" xmlns:a16="http://schemas.microsoft.com/office/drawing/2014/main" id="{E103D420-AEB0-44F9-86F5-DB2505B0F4E7}"/>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 xmlns:a16="http://schemas.microsoft.com/office/drawing/2014/main" id="{A88525D2-29EF-4156-8E05-4971770BF1AF}"/>
              </a:ext>
            </a:extLst>
          </p:cNvPr>
          <p:cNvSpPr>
            <a:spLocks noGrp="1"/>
          </p:cNvSpPr>
          <p:nvPr>
            <p:ph type="sldNum" sz="quarter" idx="11"/>
          </p:nvPr>
        </p:nvSpPr>
        <p:spPr/>
        <p:txBody>
          <a:bodyPr/>
          <a:lstStyle/>
          <a:p>
            <a:fld id="{19B51A1E-902D-48AF-9020-955120F399B6}" type="slidenum">
              <a:rPr lang="en-US" smtClean="0"/>
              <a:pPr/>
              <a:t>6</a:t>
            </a:fld>
            <a:endParaRPr lang="en-US" dirty="0"/>
          </a:p>
        </p:txBody>
      </p:sp>
      <p:sp>
        <p:nvSpPr>
          <p:cNvPr id="13" name="Content Placeholder 12">
            <a:extLst>
              <a:ext uri="{FF2B5EF4-FFF2-40B4-BE49-F238E27FC236}">
                <a16:creationId xmlns="" xmlns:a16="http://schemas.microsoft.com/office/drawing/2014/main" id="{111E1D64-13B1-45CD-A29D-474622790A38}"/>
              </a:ext>
            </a:extLst>
          </p:cNvPr>
          <p:cNvSpPr>
            <a:spLocks noGrp="1"/>
          </p:cNvSpPr>
          <p:nvPr>
            <p:ph sz="half" idx="2"/>
          </p:nvPr>
        </p:nvSpPr>
        <p:spPr>
          <a:xfrm>
            <a:off x="7213181" y="1214583"/>
            <a:ext cx="3546675" cy="3580706"/>
          </a:xfrm>
        </p:spPr>
        <p:txBody>
          <a:bodyPr>
            <a:normAutofit fontScale="85000" lnSpcReduction="10000"/>
          </a:bodyPr>
          <a:lstStyle/>
          <a:p>
            <a:r>
              <a:rPr lang="en-US" sz="2400" noProof="1" smtClean="0">
                <a:latin typeface="Times New Roman" panose="02020603050405020304" pitchFamily="18" charset="0"/>
                <a:cs typeface="Times New Roman" panose="02020603050405020304" pitchFamily="18" charset="0"/>
              </a:rPr>
              <a:t>Sends commands to the API</a:t>
            </a:r>
            <a:endParaRPr lang="en-US" sz="2400" noProof="1">
              <a:latin typeface="Times New Roman" panose="02020603050405020304" pitchFamily="18" charset="0"/>
              <a:cs typeface="Times New Roman" panose="02020603050405020304" pitchFamily="18" charset="0"/>
            </a:endParaRPr>
          </a:p>
          <a:p>
            <a:r>
              <a:rPr lang="en-AU" sz="2400" noProof="1" smtClean="0">
                <a:latin typeface="Times New Roman" panose="02020603050405020304" pitchFamily="18" charset="0"/>
                <a:cs typeface="Times New Roman" panose="02020603050405020304" pitchFamily="18" charset="0"/>
              </a:rPr>
              <a:t>Allows user to intercept and change filling properties</a:t>
            </a:r>
            <a:endParaRPr lang="en-US" sz="2400" noProof="1">
              <a:latin typeface="Times New Roman" panose="02020603050405020304" pitchFamily="18" charset="0"/>
              <a:cs typeface="Times New Roman" panose="02020603050405020304" pitchFamily="18" charset="0"/>
            </a:endParaRPr>
          </a:p>
          <a:p>
            <a:r>
              <a:rPr lang="en-US" sz="2400" noProof="1" smtClean="0">
                <a:latin typeface="Times New Roman" panose="02020603050405020304" pitchFamily="18" charset="0"/>
                <a:cs typeface="Times New Roman" panose="02020603050405020304" pitchFamily="18" charset="0"/>
              </a:rPr>
              <a:t>Get response from API and pass it to the GUI2 – Status Display interface</a:t>
            </a:r>
          </a:p>
          <a:p>
            <a:endParaRPr lang="en-AU" sz="2400" noProof="1">
              <a:latin typeface="Times New Roman" panose="02020603050405020304" pitchFamily="18" charset="0"/>
              <a:cs typeface="Times New Roman" panose="02020603050405020304" pitchFamily="18" charset="0"/>
            </a:endParaRPr>
          </a:p>
          <a:p>
            <a:endParaRPr lang="en-AU" sz="2400" noProof="1" smtClean="0">
              <a:latin typeface="Times New Roman" panose="02020603050405020304" pitchFamily="18" charset="0"/>
              <a:cs typeface="Times New Roman" panose="02020603050405020304" pitchFamily="18" charset="0"/>
            </a:endParaRPr>
          </a:p>
          <a:p>
            <a:pPr marL="0" indent="0">
              <a:buNone/>
            </a:pPr>
            <a:r>
              <a:rPr lang="en-AU" sz="2400" noProof="1" smtClean="0">
                <a:latin typeface="Times New Roman" panose="02020603050405020304" pitchFamily="18" charset="0"/>
                <a:cs typeface="Times New Roman" panose="02020603050405020304" pitchFamily="18" charset="0"/>
                <a:hlinkClick r:id="rId2"/>
              </a:rPr>
              <a:t>Demo: </a:t>
            </a:r>
            <a:endParaRPr lang="en-US" sz="2400" noProof="1">
              <a:latin typeface="Times New Roman" panose="02020603050405020304" pitchFamily="18" charset="0"/>
              <a:cs typeface="Times New Roman" panose="02020603050405020304" pitchFamily="18" charset="0"/>
            </a:endParaRPr>
          </a:p>
        </p:txBody>
      </p:sp>
      <p:sp>
        <p:nvSpPr>
          <p:cNvPr id="7" name="Rectangle 6"/>
          <p:cNvSpPr/>
          <p:nvPr/>
        </p:nvSpPr>
        <p:spPr>
          <a:xfrm>
            <a:off x="9581999" y="5729793"/>
            <a:ext cx="1725104" cy="967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E:\my university files\sem2\pm\random files\User Intera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25" y="1221833"/>
            <a:ext cx="6498028" cy="525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807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373979" y="1448170"/>
            <a:ext cx="3549316" cy="406265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Internal Process of Filling Application</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Initiated using Java</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Successfully integrated with API application</a:t>
            </a:r>
          </a:p>
          <a:p>
            <a:pPr marL="285750" indent="-28575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We were able to send Command to Potting Work-shop to trigger internal function of Potting</a:t>
            </a:r>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66" y="1022045"/>
            <a:ext cx="8151813"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4696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Potting GUI</a:t>
            </a:r>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8</a:t>
            </a:fld>
            <a:endParaRPr lang="en-US" noProof="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863" y="2181925"/>
            <a:ext cx="8596312" cy="383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67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8978"/>
            <a:ext cx="8596668" cy="598311"/>
          </a:xfrm>
        </p:spPr>
        <p:txBody>
          <a:bodyPr>
            <a:normAutofit fontScale="90000"/>
          </a:bodyPr>
          <a:lstStyle/>
          <a:p>
            <a:r>
              <a:rPr lang="en-US" dirty="0" smtClean="0"/>
              <a:t>Potting Internal</a:t>
            </a:r>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9</a:t>
            </a:fld>
            <a:endParaRPr lang="en-US" noProof="0" dirty="0"/>
          </a:p>
        </p:txBody>
      </p:sp>
      <p:pic>
        <p:nvPicPr>
          <p:cNvPr id="7"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863" y="1174043"/>
            <a:ext cx="4183062" cy="4831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1106311"/>
            <a:ext cx="4184650" cy="4854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199467" y="2551837"/>
            <a:ext cx="1715912" cy="3600986"/>
          </a:xfrm>
          <a:prstGeom prst="rect">
            <a:avLst/>
          </a:prstGeom>
        </p:spPr>
        <p:txBody>
          <a:bodyPr wrap="square">
            <a:spAutoFit/>
          </a:bodyPr>
          <a:lstStyle/>
          <a:p>
            <a:pPr marL="285750" indent="-285750">
              <a:buFont typeface="Wingdings" panose="05000000000000000000" pitchFamily="2" charset="2"/>
              <a:buChar char="Ø"/>
            </a:pPr>
            <a:r>
              <a:rPr lang="en-US" sz="1400" b="1" i="1" dirty="0">
                <a:solidFill>
                  <a:srgbClr val="FF0000"/>
                </a:solidFill>
                <a:latin typeface="Times New Roman" panose="02020603050405020304" pitchFamily="18" charset="0"/>
                <a:cs typeface="Times New Roman" panose="02020603050405020304" pitchFamily="18" charset="0"/>
              </a:rPr>
              <a:t>Internal Process of Potting Application</a:t>
            </a:r>
          </a:p>
          <a:p>
            <a:pPr marL="285750" indent="-285750">
              <a:buFont typeface="Wingdings" panose="05000000000000000000" pitchFamily="2" charset="2"/>
              <a:buChar char="Ø"/>
            </a:pPr>
            <a:r>
              <a:rPr lang="en-US" sz="1400" b="1" u="sng" dirty="0">
                <a:solidFill>
                  <a:srgbClr val="FF0000"/>
                </a:solidFill>
                <a:latin typeface="Times New Roman" panose="02020603050405020304" pitchFamily="18" charset="0"/>
                <a:cs typeface="Times New Roman" panose="02020603050405020304" pitchFamily="18" charset="0"/>
              </a:rPr>
              <a:t>Initiated using Java</a:t>
            </a:r>
          </a:p>
          <a:p>
            <a:pPr marL="285750" indent="-285750">
              <a:buFont typeface="Wingdings" panose="05000000000000000000" pitchFamily="2" charset="2"/>
              <a:buChar char="Ø"/>
            </a:pPr>
            <a:r>
              <a:rPr lang="en-US" sz="1400" dirty="0">
                <a:solidFill>
                  <a:srgbClr val="FF0000"/>
                </a:solidFill>
                <a:latin typeface="Times New Roman" panose="02020603050405020304" pitchFamily="18" charset="0"/>
                <a:cs typeface="Times New Roman" panose="02020603050405020304" pitchFamily="18" charset="0"/>
              </a:rPr>
              <a:t>Successfully integrated with API application</a:t>
            </a:r>
          </a:p>
          <a:p>
            <a:pPr marL="285750" indent="-285750">
              <a:buFont typeface="Wingdings" panose="05000000000000000000" pitchFamily="2" charset="2"/>
              <a:buChar char="Ø"/>
            </a:pPr>
            <a:r>
              <a:rPr lang="en-US" sz="1400" b="1" dirty="0">
                <a:solidFill>
                  <a:srgbClr val="FF0000"/>
                </a:solidFill>
                <a:latin typeface="Times New Roman" panose="02020603050405020304" pitchFamily="18" charset="0"/>
                <a:cs typeface="Times New Roman" panose="02020603050405020304" pitchFamily="18" charset="0"/>
              </a:rPr>
              <a:t>We were able to get Command from Filling Work-shop to initiate internal function of Potting</a:t>
            </a:r>
          </a:p>
          <a:p>
            <a:endParaRPr lang="en-US" dirty="0"/>
          </a:p>
        </p:txBody>
      </p:sp>
    </p:spTree>
    <p:extLst>
      <p:ext uri="{BB962C8B-B14F-4D97-AF65-F5344CB8AC3E}">
        <p14:creationId xmlns:p14="http://schemas.microsoft.com/office/powerpoint/2010/main" val="22159272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982</Words>
  <Application>Microsoft Office PowerPoint</Application>
  <PresentationFormat>Widescreen</PresentationFormat>
  <Paragraphs>185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Times New Roman</vt:lpstr>
      <vt:lpstr>Trebuchet MS</vt:lpstr>
      <vt:lpstr>Wingdings</vt:lpstr>
      <vt:lpstr>Wingdings 3</vt:lpstr>
      <vt:lpstr>Facet</vt:lpstr>
      <vt:lpstr>International Project Management Sprint -3</vt:lpstr>
      <vt:lpstr>PowerPoint Presentation</vt:lpstr>
      <vt:lpstr>Duration </vt:lpstr>
      <vt:lpstr>OUR STACK</vt:lpstr>
      <vt:lpstr>Status Display Function – Filling Application</vt:lpstr>
      <vt:lpstr>Filling- User Interaction– Filling Application</vt:lpstr>
      <vt:lpstr>PowerPoint Presentation</vt:lpstr>
      <vt:lpstr>Potting GUI</vt:lpstr>
      <vt:lpstr>Potting Internal</vt:lpstr>
      <vt:lpstr>Waste Management has been initiated in order to get waste details from filling and potting workshop and later send it to the waste management workshop that is being conducted by Conveying Workshop.</vt:lpstr>
      <vt:lpstr>Power Management has been initiated in order to get power consumption details from filling and potting workshop and later send it to the power management workshop that is being conducted by Packaging Workshop.</vt:lpstr>
      <vt:lpstr>PowerPoint Presentation</vt:lpstr>
      <vt:lpstr>Commits Flow</vt:lpstr>
      <vt:lpstr>GitLab Board</vt:lpstr>
      <vt:lpstr>GitLab Closed Issues- 36/36 and 0 open cases</vt:lpstr>
      <vt:lpstr>Milestones Comparison </vt:lpstr>
      <vt:lpstr>Difficulties That We Faced </vt:lpstr>
      <vt:lpstr>Difficulties That We Faced, continues..</vt:lpstr>
      <vt:lpstr>Difficulties That We Faced, continues..</vt:lpstr>
      <vt:lpstr>Burn Down Chart</vt:lpstr>
      <vt:lpstr>Retrospective </vt:lpstr>
      <vt:lpstr>Retrospective </vt:lpstr>
      <vt:lpstr>PowerPoint Presentation</vt:lpstr>
      <vt:lpstr>THANK YOU QUESTION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2020-02-07T02:20:06Z</dcterms:created>
  <dcterms:modified xsi:type="dcterms:W3CDTF">2020-03-31T19:51:49Z</dcterms:modified>
</cp:coreProperties>
</file>