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916C-8465-4435-8FB1-F77B4857C8D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64B9-4A85-4C5A-8DBE-C4713DB9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916C-8465-4435-8FB1-F77B4857C8D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64B9-4A85-4C5A-8DBE-C4713DB9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0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916C-8465-4435-8FB1-F77B4857C8D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64B9-4A85-4C5A-8DBE-C4713DB9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916C-8465-4435-8FB1-F77B4857C8D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64B9-4A85-4C5A-8DBE-C4713DB9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2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916C-8465-4435-8FB1-F77B4857C8D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64B9-4A85-4C5A-8DBE-C4713DB9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9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916C-8465-4435-8FB1-F77B4857C8D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64B9-4A85-4C5A-8DBE-C4713DB9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1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916C-8465-4435-8FB1-F77B4857C8D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64B9-4A85-4C5A-8DBE-C4713DB9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8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916C-8465-4435-8FB1-F77B4857C8D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64B9-4A85-4C5A-8DBE-C4713DB9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916C-8465-4435-8FB1-F77B4857C8D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64B9-4A85-4C5A-8DBE-C4713DB9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916C-8465-4435-8FB1-F77B4857C8D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64B9-4A85-4C5A-8DBE-C4713DB9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4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916C-8465-4435-8FB1-F77B4857C8D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64B9-4A85-4C5A-8DBE-C4713DB9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5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3916C-8465-4435-8FB1-F77B4857C8D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E64B9-4A85-4C5A-8DBE-C4713DB9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5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 smtClean="0"/>
              <a:t>Creating a Simple Search Engine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650875"/>
          </a:xfrm>
        </p:spPr>
        <p:txBody>
          <a:bodyPr/>
          <a:lstStyle/>
          <a:p>
            <a:r>
              <a:rPr lang="en-US" dirty="0" smtClean="0"/>
              <a:t>Here’s the first look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querying, “howCode”,62 results found.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E:\my university files\sem2\virtual communities\Project\files\simple search engine 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30" y="2286000"/>
            <a:ext cx="372877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my university files\sem2\virtual communities\Project\files\quer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05" y="2286000"/>
            <a:ext cx="32861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4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88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passing a query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 would be comprising of two pages.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E:\my university files\sem2\virtual communities\Project\files\1462resul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2895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my university files\sem2\virtual communities\Project\files\ind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57312"/>
            <a:ext cx="4821238" cy="45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0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88950"/>
          </a:xfrm>
        </p:spPr>
        <p:txBody>
          <a:bodyPr/>
          <a:lstStyle/>
          <a:p>
            <a:r>
              <a:rPr lang="en-US" dirty="0" smtClean="0"/>
              <a:t>Creating a Database: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create a table and call it index. We would have 6 columns for the table namely: ID, Title, Description, Keywords ,URL, URL-hash</a:t>
            </a:r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762000"/>
            <a:ext cx="3008313" cy="5364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E:\my university files\sem2\virtual communities\Project\files\phpmyadm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2971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my university files\sem2\virtual communities\Project\files\details of the co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48768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49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 the next session, we'll probably modify our crawler to insert it's results into our database and after that we'll be creating the search engine.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2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93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Creating a Simple Search Engine</vt:lpstr>
      <vt:lpstr>After passing a query sample</vt:lpstr>
      <vt:lpstr>Creating a Database:</vt:lpstr>
      <vt:lpstr>In the next session, we'll probably modify our crawler to insert it's results into our database and after that we'll be creating the search engine.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Simple Search Engine</dc:title>
  <dc:creator>ADMIN</dc:creator>
  <cp:lastModifiedBy>ADMIN</cp:lastModifiedBy>
  <cp:revision>6</cp:revision>
  <dcterms:created xsi:type="dcterms:W3CDTF">2020-01-29T20:22:47Z</dcterms:created>
  <dcterms:modified xsi:type="dcterms:W3CDTF">2020-01-29T20:59:50Z</dcterms:modified>
</cp:coreProperties>
</file>