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8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8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8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BE43-1A19-44C7-B778-E9A1D6F92B83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4343-8E66-43FC-BF1F-FC9A8ADF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Querying from </a:t>
            </a:r>
            <a:r>
              <a:rPr lang="en-US" dirty="0" err="1"/>
              <a:t>wikidata</a:t>
            </a:r>
            <a:r>
              <a:rPr lang="en-US" dirty="0"/>
              <a:t> using SPARQL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3" y="1306383"/>
            <a:ext cx="15906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2529" y="5059233"/>
            <a:ext cx="159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Query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5299" y="1129048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No. 1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85" y="1754988"/>
            <a:ext cx="2819400" cy="330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23" y="1498380"/>
            <a:ext cx="3138487" cy="356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16051" y="1120600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2. Observe the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51656" y="5197732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different options here.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799" y="1129049"/>
            <a:ext cx="350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3. As a beginner, I click on examples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9285" y="5197732"/>
            <a:ext cx="364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several options to choose from. After learning from the various examples.</a:t>
            </a:r>
          </a:p>
        </p:txBody>
      </p:sp>
    </p:spTree>
    <p:extLst>
      <p:ext uri="{BB962C8B-B14F-4D97-AF65-F5344CB8AC3E}">
        <p14:creationId xmlns:p14="http://schemas.microsoft.com/office/powerpoint/2010/main" val="24329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295400"/>
          </a:xfrm>
        </p:spPr>
        <p:txBody>
          <a:bodyPr>
            <a:normAutofit/>
          </a:bodyPr>
          <a:lstStyle/>
          <a:p>
            <a:r>
              <a:rPr lang="en-US" sz="3600" dirty="0"/>
              <a:t>Query Result from (S-</a:t>
            </a:r>
            <a:r>
              <a:rPr lang="en-US" sz="3600" dirty="0" err="1"/>
              <a:t>Sparql</a:t>
            </a:r>
            <a:r>
              <a:rPr lang="en-US" sz="3600" dirty="0"/>
              <a:t>, P-</a:t>
            </a:r>
            <a:r>
              <a:rPr lang="en-US" sz="3600" dirty="0" err="1"/>
              <a:t>Protocol,A</a:t>
            </a:r>
            <a:r>
              <a:rPr lang="en-US" sz="3600" dirty="0"/>
              <a:t>-</a:t>
            </a:r>
            <a:r>
              <a:rPr lang="en-US" sz="3600" dirty="0" err="1"/>
              <a:t>And,R</a:t>
            </a:r>
            <a:r>
              <a:rPr lang="en-US" sz="3600" dirty="0"/>
              <a:t>-RDF,Q-</a:t>
            </a:r>
            <a:r>
              <a:rPr lang="en-US" sz="3600" dirty="0" err="1"/>
              <a:t>Query,L</a:t>
            </a:r>
            <a:r>
              <a:rPr lang="en-US" sz="3600" dirty="0"/>
              <a:t>-Language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#Map of places which got hit my natural disaster</a:t>
            </a:r>
          </a:p>
          <a:p>
            <a:r>
              <a:rPr lang="en-US" dirty="0"/>
              <a:t>#added 2017-08</a:t>
            </a:r>
          </a:p>
          <a:p>
            <a:r>
              <a:rPr lang="en-US" dirty="0"/>
              <a:t>#</a:t>
            </a:r>
            <a:r>
              <a:rPr lang="en-US" dirty="0" err="1"/>
              <a:t>defaultView:Map</a:t>
            </a:r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* WHERE {</a:t>
            </a:r>
          </a:p>
          <a:p>
            <a:r>
              <a:rPr lang="en-US" dirty="0"/>
              <a:t>  ?item wdt:P31/wdt:P279* wd:Q8065;</a:t>
            </a:r>
          </a:p>
          <a:p>
            <a:r>
              <a:rPr lang="en-US" dirty="0"/>
              <a:t>        wdt:P625 ?geo .</a:t>
            </a:r>
          </a:p>
          <a:p>
            <a:r>
              <a:rPr lang="en-US" dirty="0"/>
              <a:t>}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038600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5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Result contd..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2362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68" y="1066800"/>
            <a:ext cx="2764631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66798"/>
            <a:ext cx="2895600" cy="449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943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gotten from 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0793" y="5995115"/>
            <a:ext cx="266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we get by choosing table 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4500" y="6082099"/>
            <a:ext cx="29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the first item from table</a:t>
            </a:r>
          </a:p>
        </p:txBody>
      </p:sp>
    </p:spTree>
    <p:extLst>
      <p:ext uri="{BB962C8B-B14F-4D97-AF65-F5344CB8AC3E}">
        <p14:creationId xmlns:p14="http://schemas.microsoft.com/office/powerpoint/2010/main" val="5914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towards the final step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Visit wikipedia.org</a:t>
            </a:r>
          </a:p>
          <a:p>
            <a:r>
              <a:rPr lang="en-US" dirty="0"/>
              <a:t>Create a profile</a:t>
            </a:r>
          </a:p>
          <a:p>
            <a:r>
              <a:rPr lang="en-US" dirty="0"/>
              <a:t>Edit your profile’s sandbox</a:t>
            </a:r>
          </a:p>
          <a:p>
            <a:r>
              <a:rPr lang="en-US" dirty="0"/>
              <a:t>Paste that ugly looking text</a:t>
            </a:r>
          </a:p>
          <a:p>
            <a:r>
              <a:rPr lang="en-US" dirty="0"/>
              <a:t>https://en.wikipedia.org/wiki/User:Bubaimaulik/sandbox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4038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37" y="3733800"/>
            <a:ext cx="3505200" cy="245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6837" y="2983468"/>
            <a:ext cx="103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PETSCAN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5793" y="4572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537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42938"/>
            <a:ext cx="77914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0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0D11-1089-4C5C-B3F8-6D3F056F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/>
              <a:t>Querying data from Wikipedia.org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4865-706F-4369-9D08-1DF4CC882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59276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SELECT ?country ?countryLabel ?article WHERE {</a:t>
            </a:r>
          </a:p>
          <a:p>
            <a:endParaRPr lang="en-US"/>
          </a:p>
          <a:p>
            <a:r>
              <a:rPr lang="en-US"/>
              <a:t>    ?country wdt:P31 wd:Q8065.</a:t>
            </a:r>
          </a:p>
          <a:p>
            <a:r>
              <a:rPr lang="en-US"/>
              <a:t>    ?article schema:about ?country .</a:t>
            </a:r>
          </a:p>
          <a:p>
            <a:r>
              <a:rPr lang="en-US"/>
              <a:t>    ?article schema:isPartOf &lt;https://en.wikipedia.org/&gt;.</a:t>
            </a:r>
          </a:p>
          <a:p>
            <a:endParaRPr lang="en-US"/>
          </a:p>
          <a:p>
            <a:r>
              <a:rPr lang="en-US"/>
              <a:t>    SERVICE wikibase:label {</a:t>
            </a:r>
          </a:p>
          <a:p>
            <a:r>
              <a:rPr lang="en-US"/>
              <a:t>       bd:serviceParam wikibase:language "en"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6324A-B5CC-428A-AEB0-7D8752DA67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990600"/>
            <a:ext cx="4038600" cy="2188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419F5-8EF5-49AD-B68D-2B2C4F792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146916"/>
            <a:ext cx="4038600" cy="33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3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4015-9D8A-4F35-87A8-E2DEB6BE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Querying Data from Wikipedia.org, for just cyclone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24BD-7A8E-411F-9CA5-644B54BFA7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SELECT ?country ?</a:t>
            </a:r>
            <a:r>
              <a:rPr lang="en-US" dirty="0" err="1"/>
              <a:t>countryLabel</a:t>
            </a:r>
            <a:r>
              <a:rPr lang="en-US" dirty="0"/>
              <a:t> ?article WHERE {</a:t>
            </a:r>
          </a:p>
          <a:p>
            <a:endParaRPr lang="en-US" dirty="0"/>
          </a:p>
          <a:p>
            <a:r>
              <a:rPr lang="en-US" dirty="0"/>
              <a:t>    ?country wdt:P31 wd:Q79602.</a:t>
            </a:r>
          </a:p>
          <a:p>
            <a:r>
              <a:rPr lang="en-US" dirty="0"/>
              <a:t>    ?article </a:t>
            </a:r>
            <a:r>
              <a:rPr lang="en-US" dirty="0" err="1"/>
              <a:t>schema:about</a:t>
            </a:r>
            <a:r>
              <a:rPr lang="en-US" dirty="0"/>
              <a:t> ?country .</a:t>
            </a:r>
          </a:p>
          <a:p>
            <a:r>
              <a:rPr lang="en-US" dirty="0"/>
              <a:t>    ?article </a:t>
            </a:r>
            <a:r>
              <a:rPr lang="en-US" dirty="0" err="1"/>
              <a:t>schema:isPartOf</a:t>
            </a:r>
            <a:r>
              <a:rPr lang="en-US" dirty="0"/>
              <a:t> &lt;https://en.wikipedia.org/&gt;.</a:t>
            </a:r>
          </a:p>
          <a:p>
            <a:endParaRPr lang="en-US" dirty="0"/>
          </a:p>
          <a:p>
            <a:r>
              <a:rPr lang="en-US" dirty="0"/>
              <a:t>    SERVICE </a:t>
            </a:r>
            <a:r>
              <a:rPr lang="en-US" dirty="0" err="1"/>
              <a:t>wikibase:label</a:t>
            </a:r>
            <a:r>
              <a:rPr lang="en-US" dirty="0"/>
              <a:t> {</a:t>
            </a:r>
          </a:p>
          <a:p>
            <a:r>
              <a:rPr lang="en-US" dirty="0"/>
              <a:t>       </a:t>
            </a:r>
            <a:r>
              <a:rPr lang="en-US" dirty="0" err="1"/>
              <a:t>bd:serviceParam</a:t>
            </a:r>
            <a:r>
              <a:rPr lang="en-US" dirty="0"/>
              <a:t> </a:t>
            </a:r>
            <a:r>
              <a:rPr lang="en-US" dirty="0" err="1"/>
              <a:t>wikibase:language</a:t>
            </a:r>
            <a:r>
              <a:rPr lang="en-US" dirty="0"/>
              <a:t> "</a:t>
            </a:r>
            <a:r>
              <a:rPr lang="en-US" dirty="0" err="1"/>
              <a:t>en</a:t>
            </a:r>
            <a:r>
              <a:rPr lang="en-US" dirty="0"/>
              <a:t>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28338-F157-428D-875D-4B179FBFFA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have 457 results </a:t>
            </a:r>
          </a:p>
          <a:p>
            <a:r>
              <a:rPr lang="en-US" dirty="0"/>
              <a:t>When we attempted to query from Wikipedia.org, in regards to natural disaster then just 15 results showed up.</a:t>
            </a:r>
          </a:p>
          <a:p>
            <a:r>
              <a:rPr lang="en-US" dirty="0"/>
              <a:t>We found 1851 results when we tried to query natural disaster from wikidata.org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7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351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Querying from wikidata using SPARQL</vt:lpstr>
      <vt:lpstr>Query Result from (S-Sparql, P-Protocol,A-And,R-RDF,Q-Query,L-Language</vt:lpstr>
      <vt:lpstr>Query Result contd..</vt:lpstr>
      <vt:lpstr>Moving towards the final step</vt:lpstr>
      <vt:lpstr>PowerPoint Presentation</vt:lpstr>
      <vt:lpstr>Querying data from Wikipedia.org</vt:lpstr>
      <vt:lpstr>Querying Data from Wikipedia.org, for just cyclone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from wikidata using SPARQL</dc:title>
  <dc:creator>ADMIN</dc:creator>
  <cp:lastModifiedBy>Aninda Maulik</cp:lastModifiedBy>
  <cp:revision>11</cp:revision>
  <dcterms:created xsi:type="dcterms:W3CDTF">2020-02-12T16:26:34Z</dcterms:created>
  <dcterms:modified xsi:type="dcterms:W3CDTF">2020-02-13T00:21:26Z</dcterms:modified>
</cp:coreProperties>
</file>