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436D-3582-4F07-98F2-C1D1C72FD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059E8-E85A-47C6-BC6C-C4C54E5AC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FFF3-3631-491C-9B8F-AFA93591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CB4E0-73E0-4F0C-994B-A4496F59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834D-E6D8-471B-B7D6-50F79B79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AB8A-1262-4D36-A343-3F3BAAE2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8F3A-7341-4264-90F9-86A0D29E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3E16-5BC6-47B0-97FF-229CDB2C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78DB-2046-4763-92FD-159E654E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7A70-ED08-400D-B197-EF3873A5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9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A079A-32EF-4CA9-8D52-CC44AC05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72AD4-B51E-4721-A4A9-157F50A75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8892-FEFC-41C6-9183-C66E6953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0385-0F4B-4344-807C-8517D4F1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D768F-68A6-4482-8208-6B3E3943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783B-5EB2-4190-B22D-010CEA7F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09C2-D69E-48C5-B17C-D99ADEE7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9EB5-41ED-4A0F-8829-DE7E7400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C884-A037-4D8B-88DE-E3CCC526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AED6-708D-4D0A-8CCC-349E1486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2CF8-11AD-48E3-9679-1944054F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49926-9156-4CF7-B552-370F8F491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6F8E-285E-45AB-8C72-1815B97D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16EA-A2D5-44A4-945E-C561EC4D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C10AA-C631-47ED-93B5-1D63D565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B74B-40E4-4DD4-B230-1531A07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D6EB-C91D-4A14-BE07-7BDB8246B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F9D42-1A85-442E-987E-8D32CE6D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8597-FA7E-4A3A-9930-6CB2FB8E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D0FD-8937-4FDD-82F2-4203B43B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C51DB-C0DA-4C6E-87E3-7242859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0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9DC9-101E-47A4-BC30-42ACFD6D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BF36-80DC-4486-8DEC-E8FB29D6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6B65D-06C5-478D-BF10-F7201286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E536E-7974-4219-B807-F4B12621B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5206D-4C80-43A7-9FF3-360DCA158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7DAD2-8EB9-4985-B100-ADB34C1D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2EC14-E30B-4239-B416-50BF1373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F9519-A533-4A57-8283-FCAC335D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0EA9-9F09-4FBE-A3DD-C57A036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FFBA5-30BB-4641-9A46-4B01016B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8CD7A-9D71-413B-9933-3AE7D638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DF3A1-62CA-4C9E-B1CA-62B7373D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B70FF-51A5-4935-915D-35CFD649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54F07-652C-4C9B-A0B1-04877FD2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0628D-3C7F-41BD-9FC9-ABB4B8E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334B-D071-4CC3-BA88-220B01D6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B81B-4B2B-4F98-A971-52E88A79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43A8D-058B-4AF5-994F-E44C3732C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EE019-BBBF-40D8-A117-2A16CA1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1C0CC-1756-41BF-AE4D-49FD9BF7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1427C-F1DB-491F-BB5D-6228B843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1D26-806D-4E52-A75E-F055A3FD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7E35C-64B0-401E-BD7D-407CF10BC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E01D6-D1DF-4CD3-8F69-DC4991FA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B9FF9-4C26-4780-AE05-36D1400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281E1-1242-4892-B618-30C855C1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0ADCE-934C-4AC0-BDB9-349069E9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B1AB2-D417-47C1-9DDF-E0CAEF2A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C5C4E-C280-46F2-B206-1F8D6B2E4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9CCB2-B5D2-4DF9-9AB7-27BDFDA9E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D745-6FB7-45AC-AF8E-22ED384EA38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07A7-1AD6-4A99-9D93-98DD59BC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954B-8C0F-4B5D-AF24-1CA9C6BB0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E1BC-4EBD-4549-8463-0B7A38F3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0DCE-E6BA-4E38-B8CB-BD17992C8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0"/>
            <a:ext cx="5074328" cy="6764784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Which field label is missing in the following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SenML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measurement? [{"n":"urn:dev:ow:10e2073a01080063","u":"Cel","_":23.1}]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Answer: v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Look closely</a:t>
            </a: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/>
          </a:p>
          <a:p>
            <a:r>
              <a:rPr lang="en-US" dirty="0" err="1"/>
              <a:t>SenML</a:t>
            </a:r>
            <a:r>
              <a:rPr lang="en-US" dirty="0"/>
              <a:t> can be represented in</a:t>
            </a:r>
          </a:p>
          <a:p>
            <a:r>
              <a:rPr lang="en-US" dirty="0"/>
              <a:t>JSON,EXI</a:t>
            </a:r>
          </a:p>
          <a:p>
            <a:r>
              <a:rPr lang="en-US" dirty="0"/>
              <a:t>For a device, the digital twin...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DAB1DDB9-23ED-47BE-8518-22A630B9A2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0"/>
            <a:ext cx="5181600" cy="109404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FAEF60-4B71-476E-ADED-FD9D5C7C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4373"/>
            <a:ext cx="4758431" cy="8738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213FBE-99C0-4092-B22A-7C4B8A0A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79233"/>
            <a:ext cx="3933825" cy="11906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2163D7-F85C-4977-BD74-DFC1D297D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07" y="1230250"/>
            <a:ext cx="5300709" cy="26574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8A1477-B19D-4F68-98D8-325492C2D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709" y="4100882"/>
            <a:ext cx="5409507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3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7FCCA8-EEF8-40F9-B618-FF1E8B4E6A63}"/>
              </a:ext>
            </a:extLst>
          </p:cNvPr>
          <p:cNvSpPr txBox="1"/>
          <p:nvPr/>
        </p:nvSpPr>
        <p:spPr>
          <a:xfrm>
            <a:off x="0" y="-55418"/>
            <a:ext cx="1167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A82F2-CC80-4C7A-BD48-3C626302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1425" cy="218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DBCE1-FA9F-493E-B77D-4A968E2D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1212"/>
            <a:ext cx="3781425" cy="2695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86B92C-851C-4772-96B3-B0A79949C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76777"/>
            <a:ext cx="3781425" cy="2181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454D2D-851F-48B3-8362-FC7CFE3EB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-14288"/>
            <a:ext cx="4171950" cy="1104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D2A2A9-0715-4786-BB4C-D357FEF1C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745" y="1252538"/>
            <a:ext cx="4055630" cy="942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D227F7-B972-4616-93B5-C542B19C4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7745" y="2357439"/>
            <a:ext cx="4055630" cy="1247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FD1E84-4325-4FF3-B33F-D1B88EFB3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7746" y="3767140"/>
            <a:ext cx="4055630" cy="1295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2ADE81-A465-49A7-A031-FAFE079420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7745" y="5062540"/>
            <a:ext cx="4055630" cy="17189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AB907B-E63F-4805-901E-909BF21825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3375" y="42864"/>
            <a:ext cx="4238625" cy="10572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D05462-2AB8-40E6-97BF-531C35CD69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3375" y="1179438"/>
            <a:ext cx="4146261" cy="20478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D5401B8-9EDA-409D-A17F-2DCEFF3FF5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9695" y="3282078"/>
            <a:ext cx="4029941" cy="2552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60531A-1D19-48D7-9500-C8487D8E94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3472" y="5878118"/>
            <a:ext cx="4146261" cy="9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152FCE-FF9F-43FD-B78A-33DF9999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85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31FCD-AEAD-4234-BA0C-866D3C32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86000"/>
            <a:ext cx="7048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Aninda</dc:creator>
  <cp:lastModifiedBy>Aninda</cp:lastModifiedBy>
  <cp:revision>3</cp:revision>
  <dcterms:created xsi:type="dcterms:W3CDTF">2020-11-28T06:38:38Z</dcterms:created>
  <dcterms:modified xsi:type="dcterms:W3CDTF">2020-11-28T06:56:47Z</dcterms:modified>
</cp:coreProperties>
</file>