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8" r:id="rId3"/>
    <p:sldId id="266" r:id="rId4"/>
    <p:sldId id="260" r:id="rId5"/>
    <p:sldId id="264" r:id="rId6"/>
    <p:sldId id="265" r:id="rId7"/>
    <p:sldId id="259" r:id="rId8"/>
    <p:sldId id="261" r:id="rId9"/>
    <p:sldId id="262" r:id="rId10"/>
    <p:sldId id="263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2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9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8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FE0AE5-63F8-4D1C-B517-1CEFF134608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490679-ADD5-491D-8F7F-E0EAC3FB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8C40-89A3-4186-ADF1-E80B86B0F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CPS2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9C2D-D749-4D97-9511-029DE5A2B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41548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Dharmlaingam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Dhayananth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Aninda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Maulik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5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68D50-026E-4121-86B4-4D0F4F8F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89" y="594202"/>
            <a:ext cx="101822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1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BA3E0A-6D3A-4C7E-A30D-3C7637C84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714375"/>
            <a:ext cx="72771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3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9D4D-B7A2-4CE7-8A37-6A80156C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u="sng" dirty="0">
                <a:effectLst/>
                <a:latin typeface="Noto Serif"/>
              </a:rPr>
              <a:t>Objective</a:t>
            </a:r>
            <a:endParaRPr lang="en-US" sz="48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0D49-5361-45AB-9DF4-5417E01A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uery OPC UA graphs through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SparQl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ransform OPC UA queries to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SparQl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Bypass the flaws through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SparQl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5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F518-D7BB-4952-B48B-94699D6B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39318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effectLst/>
                <a:latin typeface="Noto Serif"/>
              </a:rPr>
              <a:t>Research questions</a:t>
            </a:r>
            <a:endParaRPr lang="en-US" b="1" i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1399E-E3C7-4623-86E2-7EE14C08E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991" y="1445057"/>
            <a:ext cx="2820764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A2E59-6D39-4304-B225-FB5ADB5C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024" y="1445057"/>
            <a:ext cx="3509130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B01110-8F7D-46EC-A687-3902944FF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344" y="1445057"/>
            <a:ext cx="2724150" cy="304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004771-DFF2-4548-BB5B-304815013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473" y="4610439"/>
            <a:ext cx="3368388" cy="21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164A-4A2D-4C29-8535-A193EEB1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671" y="1"/>
            <a:ext cx="4863149" cy="51054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968E-404D-46B0-83D4-6A775AF7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51560"/>
            <a:ext cx="7773989" cy="60274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Industrial Middleware in Linked Data Collaboration Networks</a:t>
            </a:r>
            <a:br>
              <a:rPr lang="en-U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M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/>
              <a:t>Markus </a:t>
            </a:r>
            <a:r>
              <a:rPr lang="en-US" dirty="0" err="1"/>
              <a:t>Graube</a:t>
            </a:r>
            <a:r>
              <a:rPr lang="en-US" dirty="0"/>
              <a:t>, Leon </a:t>
            </a:r>
            <a:r>
              <a:rPr lang="en-US" dirty="0" err="1"/>
              <a:t>Urbas</a:t>
            </a:r>
            <a:r>
              <a:rPr lang="en-UM" dirty="0"/>
              <a:t> and </a:t>
            </a:r>
            <a:r>
              <a:rPr lang="en-US" dirty="0"/>
              <a:t>Jan </a:t>
            </a:r>
            <a:r>
              <a:rPr lang="en-US" dirty="0" err="1"/>
              <a:t>Hladik</a:t>
            </a:r>
            <a:r>
              <a:rPr lang="en-UM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M" dirty="0"/>
              <a:t>h</a:t>
            </a:r>
            <a:r>
              <a:rPr lang="en-US" dirty="0"/>
              <a:t>e</a:t>
            </a:r>
            <a:r>
              <a:rPr lang="en-UM" dirty="0"/>
              <a:t>y </a:t>
            </a:r>
            <a:r>
              <a:rPr lang="en-US" dirty="0"/>
              <a:t>f</a:t>
            </a:r>
            <a:r>
              <a:rPr lang="en-UM" dirty="0"/>
              <a:t>o</a:t>
            </a:r>
            <a:r>
              <a:rPr lang="en-US" dirty="0"/>
              <a:t>und</a:t>
            </a:r>
            <a:r>
              <a:rPr lang="en-UM" dirty="0"/>
              <a:t> </a:t>
            </a:r>
            <a:r>
              <a:rPr lang="en-US" dirty="0"/>
              <a:t>t</a:t>
            </a:r>
            <a:r>
              <a:rPr lang="en-UM" dirty="0"/>
              <a:t>h</a:t>
            </a:r>
            <a:r>
              <a:rPr lang="en-US" dirty="0"/>
              <a:t>a</a:t>
            </a:r>
            <a:r>
              <a:rPr lang="en-UM" dirty="0"/>
              <a:t>t </a:t>
            </a:r>
            <a:r>
              <a:rPr lang="en-US" dirty="0"/>
              <a:t>c</a:t>
            </a:r>
            <a:r>
              <a:rPr lang="en-UM" dirty="0"/>
              <a:t>u</a:t>
            </a:r>
            <a:r>
              <a:rPr lang="en-US" dirty="0"/>
              <a:t>r</a:t>
            </a:r>
            <a:r>
              <a:rPr lang="en-UM" dirty="0"/>
              <a:t>r</a:t>
            </a:r>
            <a:r>
              <a:rPr lang="en-US" dirty="0"/>
              <a:t>e</a:t>
            </a:r>
            <a:r>
              <a:rPr lang="en-UM" dirty="0"/>
              <a:t>n</a:t>
            </a:r>
            <a:r>
              <a:rPr lang="en-US" dirty="0"/>
              <a:t>t</a:t>
            </a:r>
            <a:r>
              <a:rPr lang="en-UM" dirty="0"/>
              <a:t> industry systems on</a:t>
            </a:r>
            <a:r>
              <a:rPr lang="en-US" dirty="0"/>
              <a:t>l</a:t>
            </a:r>
            <a:r>
              <a:rPr lang="en-UM" dirty="0"/>
              <a:t>y </a:t>
            </a:r>
            <a:br>
              <a:rPr lang="en-UM" dirty="0"/>
            </a:br>
            <a:r>
              <a:rPr lang="en-US" dirty="0"/>
              <a:t>digitalized</a:t>
            </a:r>
            <a:r>
              <a:rPr lang="en-UM" dirty="0"/>
              <a:t> in certain area and the data is </a:t>
            </a:r>
            <a:br>
              <a:rPr lang="en-UM" dirty="0"/>
            </a:br>
            <a:r>
              <a:rPr lang="en-US" dirty="0"/>
              <a:t>c</a:t>
            </a:r>
            <a:r>
              <a:rPr lang="en-UM" dirty="0"/>
              <a:t>o</a:t>
            </a:r>
            <a:r>
              <a:rPr lang="en-US" dirty="0"/>
              <a:t>n</a:t>
            </a:r>
            <a:r>
              <a:rPr lang="en-UM" dirty="0"/>
              <a:t>s</a:t>
            </a:r>
            <a:r>
              <a:rPr lang="en-US" dirty="0" err="1"/>
              <a:t>i</a:t>
            </a:r>
            <a:r>
              <a:rPr lang="en-UM" dirty="0"/>
              <a:t>d</a:t>
            </a:r>
            <a:r>
              <a:rPr lang="en-US" dirty="0"/>
              <a:t>e</a:t>
            </a:r>
            <a:r>
              <a:rPr lang="en-UM" dirty="0" err="1"/>
              <a:t>rablyasd</a:t>
            </a:r>
            <a:r>
              <a:rPr lang="en-UM" dirty="0"/>
              <a:t>  </a:t>
            </a:r>
            <a:r>
              <a:rPr lang="en-US" dirty="0"/>
              <a:t>u</a:t>
            </a:r>
            <a:r>
              <a:rPr lang="en-UM" dirty="0"/>
              <a:t>s</a:t>
            </a:r>
            <a:r>
              <a:rPr lang="en-US" dirty="0"/>
              <a:t>a</a:t>
            </a:r>
            <a:r>
              <a:rPr lang="en-UM" dirty="0"/>
              <a:t>b</a:t>
            </a:r>
            <a:r>
              <a:rPr lang="en-US" dirty="0"/>
              <a:t>l</a:t>
            </a:r>
            <a:r>
              <a:rPr lang="en-UM" dirty="0"/>
              <a:t>e to </a:t>
            </a:r>
            <a:r>
              <a:rPr lang="en-US" dirty="0"/>
              <a:t>that</a:t>
            </a:r>
            <a:r>
              <a:rPr lang="en-UM" dirty="0"/>
              <a:t> specific to </a:t>
            </a:r>
            <a:br>
              <a:rPr lang="en-UM" dirty="0"/>
            </a:br>
            <a:r>
              <a:rPr lang="en-UM" dirty="0"/>
              <a:t>that related task.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M" dirty="0"/>
              <a:t>Linked Data Adapter for OPC UA</a:t>
            </a:r>
          </a:p>
          <a:p>
            <a:pPr>
              <a:buFont typeface="Wingdings" panose="05000000000000000000" pitchFamily="2" charset="2"/>
              <a:buChar char="Ø"/>
            </a:pPr>
            <a:endParaRPr lang="en-UM" dirty="0"/>
          </a:p>
          <a:p>
            <a:pPr>
              <a:buFont typeface="Wingdings" panose="05000000000000000000" pitchFamily="2" charset="2"/>
              <a:buChar char="Ø"/>
            </a:pP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5A6C-DDF2-46F7-9B66-AB01CA2EF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52381"/>
            <a:ext cx="3455648" cy="255717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118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C8B69D-330B-46EB-986B-E97CD9D7BB2A}"/>
              </a:ext>
            </a:extLst>
          </p:cNvPr>
          <p:cNvSpPr txBox="1"/>
          <p:nvPr/>
        </p:nvSpPr>
        <p:spPr>
          <a:xfrm>
            <a:off x="2148396" y="1615736"/>
            <a:ext cx="6993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effectLst/>
                <a:latin typeface="Noto Serif"/>
              </a:rPr>
              <a:t>Context and motivation of the Work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378057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C3A14-30D3-457E-9338-5AF9948B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528887"/>
            <a:ext cx="73056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4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9BE833B-3E05-4936-AC14-F54A01BD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17" y="89452"/>
            <a:ext cx="9601200" cy="6003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11FDE9-9E2D-4477-B0C5-2D0F6637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075" y="89452"/>
            <a:ext cx="27336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9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ABF3D-6C8A-44B0-BD50-D263E6C0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628650"/>
            <a:ext cx="48196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5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2F2256-ECB9-4D55-A8E1-7D0DC28E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6" y="248574"/>
            <a:ext cx="9324442" cy="62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3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52725A-5C82-4528-A380-C9785EC1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33" y="1332112"/>
            <a:ext cx="8010525" cy="4000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456EB7-9DC4-4F6A-A822-D6185966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458" y="1332113"/>
            <a:ext cx="1876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601B56-588E-4478-9389-AAD68635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62" y="1211709"/>
            <a:ext cx="61531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4D79B-84F9-4BDC-BB89-5F973D0F0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60" y="828675"/>
            <a:ext cx="104679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67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119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Consolas</vt:lpstr>
      <vt:lpstr>Corbel</vt:lpstr>
      <vt:lpstr>Noto Serif</vt:lpstr>
      <vt:lpstr>Times New Roman</vt:lpstr>
      <vt:lpstr>Wingdings</vt:lpstr>
      <vt:lpstr>Parallax</vt:lpstr>
      <vt:lpstr>CPS2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</vt:lpstr>
      <vt:lpstr>Research questions</vt:lpstr>
      <vt:lpstr>State of the 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CPS2 PROJECT</dc:title>
  <dc:creator>Dhayananth</dc:creator>
  <cp:lastModifiedBy>Aninda</cp:lastModifiedBy>
  <cp:revision>16</cp:revision>
  <dcterms:created xsi:type="dcterms:W3CDTF">2021-01-18T00:29:54Z</dcterms:created>
  <dcterms:modified xsi:type="dcterms:W3CDTF">2021-01-18T16:41:07Z</dcterms:modified>
</cp:coreProperties>
</file>