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36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28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4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9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2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6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9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1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6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8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4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5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7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8C40-89A3-4186-ADF1-E80B86B0F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CPS2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99C2D-D749-4D97-9511-029DE5A2B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41548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Dharmlaingam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Dhayananth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Aninda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Maulik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5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164A-4A2D-4C29-8535-A193EEB1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31" y="786636"/>
            <a:ext cx="8777240" cy="51054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Industrial Middleware in Linked Data Collaboration Networks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Markus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Graube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Urbas</a:t>
            </a:r>
            <a:r>
              <a:rPr lang="en-U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Hladik</a:t>
            </a:r>
            <a:r>
              <a:rPr lang="en-U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968E-404D-46B0-83D4-6A775AF7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513" y="2102234"/>
            <a:ext cx="7427833" cy="32092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M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M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M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M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M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M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M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digital data is only used for specific task in certain area in industry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industry system data is only used in certain area.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approaches are not really standardized.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 the accessibility and unified information space will bring huge opportunity to industries.</a:t>
            </a:r>
            <a:endParaRPr lang="en-U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Linked-Data concept 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evolutionary information space.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implementation of OPC UA information space into RDF Triplet format.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human-to-machine and machine-to-communication for control and maintenance.  </a:t>
            </a:r>
          </a:p>
          <a:p>
            <a:pPr>
              <a:buFont typeface="Wingdings" panose="05000000000000000000" pitchFamily="2" charset="2"/>
              <a:buChar char="Ø"/>
            </a:pPr>
            <a:endParaRPr lang="en-UM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M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M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M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M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M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5A6C-DDF2-46F7-9B66-AB01CA2EF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804" y="4434839"/>
            <a:ext cx="3109455" cy="230099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1182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D7EF-AFBE-46F9-83D4-AF60DF021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250" y="1226819"/>
            <a:ext cx="10018713" cy="46558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Data Adapter for OPC UA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integrate transient data to Linked-data.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linked data adapter exists in middle wear and allows to get dynamic data with a REST request.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an approach with URL_DEREFERENCING concept (two named graph)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 data queried only when it is demanded.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OPC Node information and resource information also stored to triple store. </a:t>
            </a:r>
            <a:endParaRPr lang="en-UM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 to map other features of OPC UA like </a:t>
            </a:r>
            <a:r>
              <a:rPr lang="en-UM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TypeReference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M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M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M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function of OPC UA including filter functions 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S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M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specific implementation, required additional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M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M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M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for re-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M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9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164A-4A2D-4C29-8535-A193EEB1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OWL Ontologies for Smart Services into </a:t>
            </a:r>
            <a:r>
              <a:rPr lang="en-US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AutomationML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 and OPC UA </a:t>
            </a:r>
            <a:br>
              <a:rPr lang="en-UM" sz="3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M" sz="3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Andreas </a:t>
            </a:r>
            <a:r>
              <a:rPr lang="en-US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Bunte</a:t>
            </a:r>
            <a:r>
              <a:rPr lang="en-UM" sz="3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Oliver </a:t>
            </a:r>
            <a:r>
              <a:rPr lang="en-US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Niggemann</a:t>
            </a:r>
            <a:r>
              <a:rPr lang="en-UM" sz="3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M" sz="34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M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Benno Stein</a:t>
            </a:r>
            <a:r>
              <a:rPr lang="en-UM" sz="3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0BA7C-0FE8-4A7B-A029-9F74C963E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18" y="2764717"/>
            <a:ext cx="3959211" cy="277144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968E-404D-46B0-83D4-6A775AF7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750" y="2222091"/>
            <a:ext cx="6301758" cy="4188542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OWL Ontologies for Smart Services into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AutomationML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OPC UA</a:t>
            </a:r>
            <a:endParaRPr lang="en-U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of OPC UA info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M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ation</a:t>
            </a:r>
            <a:r>
              <a:rPr lang="en-U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into OWL Represent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created RDF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M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goal is to support </a:t>
            </a:r>
            <a:r>
              <a:rPr lang="en-UM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AutomationML</a:t>
            </a:r>
            <a:r>
              <a:rPr lang="en-U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 required knowledge is considered.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OWL full ontologies cannot be represented in the OPC UA information model and the individuals</a:t>
            </a:r>
            <a:endParaRPr lang="en-UM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M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does not generate helpful triple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M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OPC-UA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M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considered build-in </a:t>
            </a:r>
            <a:r>
              <a:rPr lang="en-UM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M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M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M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M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M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M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M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M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M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M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M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considered the </a:t>
            </a:r>
            <a:r>
              <a:rPr lang="en-UM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TypeReference</a:t>
            </a:r>
            <a:endParaRPr lang="en-UM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65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4E204-584E-45B9-A7FD-5244C45B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0B56A-879B-43BB-9E42-882F0FA2A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TypeNodes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Instance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OWL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ReferenceType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&gt;&gt; OWL Object properties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&gt;&gt; OWL Data properties &amp; Annotation Properties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 Instances &gt;&gt; OWN Individual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HasTypeDefinition-ReferenceType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OWL Type assertion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HasSubType-ReferenceType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subClassOf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subPropertyOf</a:t>
            </a:r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00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47D9B4-F0B4-462B-ADDA-123E3A19D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180" y="241300"/>
            <a:ext cx="11078120" cy="5883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9EADFE-3DE6-4FC6-8C97-5636593367FB}"/>
              </a:ext>
            </a:extLst>
          </p:cNvPr>
          <p:cNvSpPr txBox="1"/>
          <p:nvPr/>
        </p:nvSpPr>
        <p:spPr>
          <a:xfrm>
            <a:off x="6921500" y="6247368"/>
            <a:ext cx="54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(Rainer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Schiekofer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Michael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Weyrich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58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Corbel</vt:lpstr>
      <vt:lpstr>Times New Roman</vt:lpstr>
      <vt:lpstr>Wingdings</vt:lpstr>
      <vt:lpstr>Parallax</vt:lpstr>
      <vt:lpstr>CPS2 PROJECT</vt:lpstr>
      <vt:lpstr>Integrating Industrial Middleware in Linked Data Collaboration Networks (Markus Graube, Leon Urbas and Jan Hladik). </vt:lpstr>
      <vt:lpstr>PowerPoint Presentation</vt:lpstr>
      <vt:lpstr>Integrating OWL Ontologies for Smart Services into AutomationML and OPC UA  (Andreas Bunte, Oliver Niggemann, and Benno Stein)</vt:lpstr>
      <vt:lpstr>Proposed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CPS2 PROJECT</dc:title>
  <dc:creator>Dhayananth</dc:creator>
  <cp:lastModifiedBy>Dhayananth</cp:lastModifiedBy>
  <cp:revision>4</cp:revision>
  <dcterms:created xsi:type="dcterms:W3CDTF">2021-01-18T18:16:22Z</dcterms:created>
  <dcterms:modified xsi:type="dcterms:W3CDTF">2021-01-18T18:16:54Z</dcterms:modified>
</cp:coreProperties>
</file>