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E757-2D65-43FE-8330-097A2A533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9D044-3725-4320-8F2D-065CB92E6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8EEC8-CCD0-4887-8B5C-C1B2BFF9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0D4C-2B86-45A9-BB2B-399DB084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F180-7964-49DA-847E-606EDA21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F6D-7E8F-4167-9CAC-A198E67E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A34A1-1EF0-4AE1-A1EA-CBF45F746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B2CB7-5C37-4EF4-B6A7-2139C9DC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A517-E8E3-44CF-B26A-F0A0EBF2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8199-311E-42DC-96D4-787FF75F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59DF5-2DB8-4012-844C-87BB62F81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D76F2-D01B-476E-86F7-46A22583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520C-C9F3-4AFC-BE80-AF6A95C0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4919-8580-4AE1-B184-FBA46E2E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4051-545D-4A6F-B810-4BB994A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7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C17E-A39B-40DF-8ACC-01A845F7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7FCA-864B-4432-8908-B8AEC9CF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0E52-4359-4B21-B2B4-603F8BD4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472F-19C9-4036-B6CD-21C03F15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9235-E1C9-4216-911E-1E137F6B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BE5-17C9-4764-863D-96B68D1B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92E5-4AD0-428E-AEB7-66CBA180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4A65-8A93-48C8-8415-65A2102B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0F37-C467-4E6F-8118-CD8990E0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A250-B339-4775-9F12-ACE86963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71D6-2542-4DBF-B98F-93620556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5958-482C-4D80-A22D-E20B8E19F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0018D-E33B-4018-ADC2-4DA3702D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D556-B9E8-40B3-815F-F9FA12C3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232D8-F50E-4C2B-AE79-C1E14C70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39DC6-A294-49C1-9562-4562A8DC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B0CA-4D73-44E7-9026-0B3FD61E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0048-6EB6-4201-AFB1-514F78780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3B40-6C9F-436A-A121-99539D43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94E8F-0FF3-4F6D-B643-39FBDA50C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EE65B-198A-473E-9EB9-D2315B714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5E12B-5590-4ACF-9CFD-E6E07252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49B93-1245-41E3-B835-1BE62343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95CFB-001D-4690-9C3B-6E53417A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E7FE-961C-4559-B88D-C411B72D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54369-A529-4622-BC97-6506797F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1922B-B39C-4564-B127-1EF9C207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885F9-765E-4B8D-A63B-04814705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22189-EBBD-42EF-8A0C-6295C39E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0AB3B-3F7F-4E04-B0C1-85AAEC80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5013A-F34C-4A6C-9758-3595E248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79C-89F0-466C-8754-6113D28C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88F1-161C-4B66-A9A4-70AEBD76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ECF5F-B07D-46BD-A276-8A9DB60AC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4F63E-B7AB-412E-9C2D-D030777A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17E94-94AF-4058-8F15-3CD19CA6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07D1-CBFD-4A68-B8E0-A39C92D9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5537-500A-4D8B-99F1-6B946616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1A9AF-7E63-4D5B-A5AF-0FADE328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8B995-2B29-4045-AAA0-6E5C77F77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D7DF-C4CA-4D45-B880-8F4E12BF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A092-5335-4B44-9BD8-7AA4CBFD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0D85-D9AD-4259-BFFB-78241B7A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5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370BB-7BE0-4179-9EAF-ACD3FD96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15096-920A-43FB-BA32-EB2D606A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8CCF-39AB-441F-9181-F74AD3D4E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D792-1CDC-4F19-A538-126C0CF88791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75F1-0394-4443-8F29-EB5D4856C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073D-4AA6-4067-953B-4C84D08FA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EAE7-A580-46FC-A164-C6A84158E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28E5A51-F490-4C64-9EFD-39F28499627C}"/>
              </a:ext>
            </a:extLst>
          </p:cNvPr>
          <p:cNvSpPr/>
          <p:nvPr/>
        </p:nvSpPr>
        <p:spPr>
          <a:xfrm>
            <a:off x="619125" y="695325"/>
            <a:ext cx="1952625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Human’s way of arguing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816210-A0BA-4148-8C1F-E26CBC9B7BF8}"/>
              </a:ext>
            </a:extLst>
          </p:cNvPr>
          <p:cNvSpPr/>
          <p:nvPr/>
        </p:nvSpPr>
        <p:spPr>
          <a:xfrm>
            <a:off x="5930283" y="695325"/>
            <a:ext cx="179329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Teaching machines, how to argue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9ED7956-AB12-47D3-9772-DDB71106E7A4}"/>
              </a:ext>
            </a:extLst>
          </p:cNvPr>
          <p:cNvCxnSpPr>
            <a:stCxn id="4" idx="4"/>
            <a:endCxn id="5" idx="2"/>
          </p:cNvCxnSpPr>
          <p:nvPr/>
        </p:nvCxnSpPr>
        <p:spPr>
          <a:xfrm rot="16200000" flipH="1">
            <a:off x="4211183" y="-929820"/>
            <a:ext cx="12700" cy="52314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A2167F-4E94-47B7-A499-5BC3788A2922}"/>
              </a:ext>
            </a:extLst>
          </p:cNvPr>
          <p:cNvCxnSpPr>
            <a:stCxn id="4" idx="4"/>
          </p:cNvCxnSpPr>
          <p:nvPr/>
        </p:nvCxnSpPr>
        <p:spPr>
          <a:xfrm>
            <a:off x="1595438" y="1685925"/>
            <a:ext cx="6350" cy="95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D6F137-4D49-41E4-971B-9BC162D93147}"/>
              </a:ext>
            </a:extLst>
          </p:cNvPr>
          <p:cNvSpPr txBox="1"/>
          <p:nvPr/>
        </p:nvSpPr>
        <p:spPr>
          <a:xfrm>
            <a:off x="949973" y="2645546"/>
            <a:ext cx="136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how human’s argue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D9336E-998D-4C6F-AECD-DA22108A798A}"/>
              </a:ext>
            </a:extLst>
          </p:cNvPr>
          <p:cNvCxnSpPr>
            <a:stCxn id="12" idx="3"/>
            <a:endCxn id="5" idx="2"/>
          </p:cNvCxnSpPr>
          <p:nvPr/>
        </p:nvCxnSpPr>
        <p:spPr>
          <a:xfrm flipV="1">
            <a:off x="2317073" y="1685925"/>
            <a:ext cx="4509855" cy="155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F350E5-D8A3-4079-A73E-EBE0D94AE058}"/>
              </a:ext>
            </a:extLst>
          </p:cNvPr>
          <p:cNvSpPr txBox="1"/>
          <p:nvPr/>
        </p:nvSpPr>
        <p:spPr>
          <a:xfrm rot="19929470">
            <a:off x="3877136" y="2380209"/>
            <a:ext cx="2634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Formulating ways to teach </a:t>
            </a:r>
            <a:r>
              <a:rPr lang="en-US" b="1" i="1" u="sng" dirty="0">
                <a:solidFill>
                  <a:srgbClr val="FF0000"/>
                </a:solidFill>
              </a:rPr>
              <a:t>arguing</a:t>
            </a:r>
            <a:r>
              <a:rPr lang="en-US" dirty="0"/>
              <a:t> to computers considering human </a:t>
            </a:r>
            <a:r>
              <a:rPr lang="en-US" dirty="0" err="1"/>
              <a:t>behaviour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0A98A8-9D12-4CDE-B7F9-E2440E5106F2}"/>
              </a:ext>
            </a:extLst>
          </p:cNvPr>
          <p:cNvCxnSpPr/>
          <p:nvPr/>
        </p:nvCxnSpPr>
        <p:spPr>
          <a:xfrm>
            <a:off x="4216893" y="283197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97808C-EE20-4330-A52F-1839FD8A4543}"/>
              </a:ext>
            </a:extLst>
          </p:cNvPr>
          <p:cNvCxnSpPr/>
          <p:nvPr/>
        </p:nvCxnSpPr>
        <p:spPr>
          <a:xfrm>
            <a:off x="4358936" y="3311371"/>
            <a:ext cx="0" cy="134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13992E-6EE4-4DF4-BFFD-7B5B399E11BE}"/>
              </a:ext>
            </a:extLst>
          </p:cNvPr>
          <p:cNvSpPr txBox="1"/>
          <p:nvPr/>
        </p:nvSpPr>
        <p:spPr>
          <a:xfrm>
            <a:off x="3749329" y="4677301"/>
            <a:ext cx="348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 of arguing is formulated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D70CEA-737B-4F2E-8A02-17A82F305BB1}"/>
              </a:ext>
            </a:extLst>
          </p:cNvPr>
          <p:cNvCxnSpPr>
            <a:stCxn id="20" idx="2"/>
          </p:cNvCxnSpPr>
          <p:nvPr/>
        </p:nvCxnSpPr>
        <p:spPr>
          <a:xfrm flipH="1">
            <a:off x="5486400" y="5046633"/>
            <a:ext cx="7577" cy="79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639390-4ADC-4967-BB8A-D4D2488AAB39}"/>
              </a:ext>
            </a:extLst>
          </p:cNvPr>
          <p:cNvSpPr txBox="1"/>
          <p:nvPr/>
        </p:nvSpPr>
        <p:spPr>
          <a:xfrm>
            <a:off x="5156628" y="5841507"/>
            <a:ext cx="28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Acceptibility</a:t>
            </a:r>
            <a:r>
              <a:rPr lang="en-US" dirty="0"/>
              <a:t> of </a:t>
            </a:r>
            <a:r>
              <a:rPr lang="en-US" b="1" i="1" u="sng" dirty="0">
                <a:solidFill>
                  <a:srgbClr val="FF0000"/>
                </a:solidFill>
              </a:rPr>
              <a:t>arguments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432046-8EE0-4EA3-9390-BA63D03A62BA}"/>
              </a:ext>
            </a:extLst>
          </p:cNvPr>
          <p:cNvCxnSpPr>
            <a:stCxn id="23" idx="3"/>
          </p:cNvCxnSpPr>
          <p:nvPr/>
        </p:nvCxnSpPr>
        <p:spPr>
          <a:xfrm flipV="1">
            <a:off x="8032548" y="5046633"/>
            <a:ext cx="436749" cy="97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C6F2-9AC1-4C3E-A7A8-2044B2571D92}"/>
              </a:ext>
            </a:extLst>
          </p:cNvPr>
          <p:cNvCxnSpPr>
            <a:stCxn id="23" idx="3"/>
          </p:cNvCxnSpPr>
          <p:nvPr/>
        </p:nvCxnSpPr>
        <p:spPr>
          <a:xfrm flipV="1">
            <a:off x="8032548" y="5921406"/>
            <a:ext cx="774101" cy="10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006B34-6576-4C86-B589-424AD825A56E}"/>
              </a:ext>
            </a:extLst>
          </p:cNvPr>
          <p:cNvCxnSpPr>
            <a:cxnSpLocks/>
            <a:stCxn id="23" idx="3"/>
            <a:endCxn id="38" idx="2"/>
          </p:cNvCxnSpPr>
          <p:nvPr/>
        </p:nvCxnSpPr>
        <p:spPr>
          <a:xfrm flipV="1">
            <a:off x="8032548" y="4796000"/>
            <a:ext cx="188174" cy="12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6BFD37-E724-40CC-A58B-5E19997FD5BD}"/>
              </a:ext>
            </a:extLst>
          </p:cNvPr>
          <p:cNvCxnSpPr>
            <a:cxnSpLocks/>
            <a:stCxn id="23" idx="3"/>
            <a:endCxn id="38" idx="4"/>
          </p:cNvCxnSpPr>
          <p:nvPr/>
        </p:nvCxnSpPr>
        <p:spPr>
          <a:xfrm flipV="1">
            <a:off x="8032548" y="5046633"/>
            <a:ext cx="1135085" cy="97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A51957-20F2-4351-A43A-1580FE60DD30}"/>
              </a:ext>
            </a:extLst>
          </p:cNvPr>
          <p:cNvCxnSpPr>
            <a:stCxn id="23" idx="3"/>
          </p:cNvCxnSpPr>
          <p:nvPr/>
        </p:nvCxnSpPr>
        <p:spPr>
          <a:xfrm>
            <a:off x="8032548" y="6026173"/>
            <a:ext cx="774101" cy="7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FCE00E4-E3BB-46A6-8316-549C30BBF30F}"/>
              </a:ext>
            </a:extLst>
          </p:cNvPr>
          <p:cNvSpPr/>
          <p:nvPr/>
        </p:nvSpPr>
        <p:spPr>
          <a:xfrm>
            <a:off x="8220722" y="4545367"/>
            <a:ext cx="1893822" cy="501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or appropriate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CF5CD6-072A-4333-B078-97244A3CC73F}"/>
              </a:ext>
            </a:extLst>
          </p:cNvPr>
          <p:cNvCxnSpPr>
            <a:cxnSpLocks/>
            <a:endCxn id="38" idx="1"/>
          </p:cNvCxnSpPr>
          <p:nvPr/>
        </p:nvCxnSpPr>
        <p:spPr>
          <a:xfrm flipH="1">
            <a:off x="8498066" y="3234301"/>
            <a:ext cx="1139016" cy="138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E1189-4B51-470C-8BCE-8A3665D46C19}"/>
              </a:ext>
            </a:extLst>
          </p:cNvPr>
          <p:cNvCxnSpPr>
            <a:endCxn id="38" idx="0"/>
          </p:cNvCxnSpPr>
          <p:nvPr/>
        </p:nvCxnSpPr>
        <p:spPr>
          <a:xfrm flipH="1">
            <a:off x="9167633" y="3245711"/>
            <a:ext cx="766480" cy="129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6EF1647-C6E4-4CD3-819F-B0F7EB0566BC}"/>
              </a:ext>
            </a:extLst>
          </p:cNvPr>
          <p:cNvSpPr txBox="1"/>
          <p:nvPr/>
        </p:nvSpPr>
        <p:spPr>
          <a:xfrm>
            <a:off x="9635252" y="2885243"/>
            <a:ext cx="227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strong arguments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10A73C-DF2B-4CB0-A94A-73E6C6C79FB8}"/>
              </a:ext>
            </a:extLst>
          </p:cNvPr>
          <p:cNvCxnSpPr>
            <a:stCxn id="53" idx="0"/>
          </p:cNvCxnSpPr>
          <p:nvPr/>
        </p:nvCxnSpPr>
        <p:spPr>
          <a:xfrm flipV="1">
            <a:off x="10773096" y="1679574"/>
            <a:ext cx="0" cy="120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23FEC1-FB66-4AE1-8973-B6CDCE26169C}"/>
              </a:ext>
            </a:extLst>
          </p:cNvPr>
          <p:cNvSpPr txBox="1"/>
          <p:nvPr/>
        </p:nvSpPr>
        <p:spPr>
          <a:xfrm>
            <a:off x="9635253" y="267855"/>
            <a:ext cx="213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theory of argumentation=nonmonotonic reasoning in AI + logic programming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660B1C-B179-4B02-A612-FE30FDB5C251}"/>
              </a:ext>
            </a:extLst>
          </p:cNvPr>
          <p:cNvSpPr txBox="1"/>
          <p:nvPr/>
        </p:nvSpPr>
        <p:spPr>
          <a:xfrm>
            <a:off x="10857390" y="2383977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maths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85E736-09C5-4764-8BD9-57A0495D9027}"/>
              </a:ext>
            </a:extLst>
          </p:cNvPr>
          <p:cNvCxnSpPr/>
          <p:nvPr/>
        </p:nvCxnSpPr>
        <p:spPr>
          <a:xfrm flipH="1" flipV="1">
            <a:off x="8806649" y="1954919"/>
            <a:ext cx="828604" cy="93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6B92241-9F59-4CAC-A410-84CF0A8B54AA}"/>
              </a:ext>
            </a:extLst>
          </p:cNvPr>
          <p:cNvSpPr txBox="1"/>
          <p:nvPr/>
        </p:nvSpPr>
        <p:spPr>
          <a:xfrm>
            <a:off x="9357064" y="2359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A65AE0-DFBF-45C1-A021-C278C447C7AE}"/>
              </a:ext>
            </a:extLst>
          </p:cNvPr>
          <p:cNvSpPr txBox="1"/>
          <p:nvPr/>
        </p:nvSpPr>
        <p:spPr>
          <a:xfrm>
            <a:off x="7815942" y="12701"/>
            <a:ext cx="1351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to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investigate the logical structure of many practical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1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63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Aninda</dc:creator>
  <cp:lastModifiedBy>Aninda</cp:lastModifiedBy>
  <cp:revision>4</cp:revision>
  <dcterms:created xsi:type="dcterms:W3CDTF">2021-02-06T23:05:26Z</dcterms:created>
  <dcterms:modified xsi:type="dcterms:W3CDTF">2021-02-07T17:04:58Z</dcterms:modified>
</cp:coreProperties>
</file>